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267" r:id="rId5"/>
    <p:sldId id="260" r:id="rId6"/>
    <p:sldId id="261" r:id="rId7"/>
    <p:sldId id="262" r:id="rId8"/>
    <p:sldId id="259" r:id="rId9"/>
    <p:sldId id="263" r:id="rId1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3980E-9CC9-4F19-A0AA-C46C317D1B4D}" v="11" dt="2022-11-22T20:59:53.8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558" y="-10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lola" userId="059c55e8d42f04d2" providerId="LiveId" clId="{E633980E-9CC9-4F19-A0AA-C46C317D1B4D}"/>
    <pc:docChg chg="undo custSel addSld delSld modSld sldOrd">
      <pc:chgData name="lucy lola" userId="059c55e8d42f04d2" providerId="LiveId" clId="{E633980E-9CC9-4F19-A0AA-C46C317D1B4D}" dt="2022-11-22T21:02:13.522" v="1214" actId="14100"/>
      <pc:docMkLst>
        <pc:docMk/>
      </pc:docMkLst>
      <pc:sldChg chg="del">
        <pc:chgData name="lucy lola" userId="059c55e8d42f04d2" providerId="LiveId" clId="{E633980E-9CC9-4F19-A0AA-C46C317D1B4D}" dt="2022-11-22T19:51:32.606" v="0" actId="2696"/>
        <pc:sldMkLst>
          <pc:docMk/>
          <pc:sldMk cId="0" sldId="256"/>
        </pc:sldMkLst>
      </pc:sldChg>
      <pc:sldChg chg="del">
        <pc:chgData name="lucy lola" userId="059c55e8d42f04d2" providerId="LiveId" clId="{E633980E-9CC9-4F19-A0AA-C46C317D1B4D}" dt="2022-11-22T19:51:34.496" v="1" actId="2696"/>
        <pc:sldMkLst>
          <pc:docMk/>
          <pc:sldMk cId="0" sldId="257"/>
        </pc:sldMkLst>
      </pc:sldChg>
      <pc:sldChg chg="del">
        <pc:chgData name="lucy lola" userId="059c55e8d42f04d2" providerId="LiveId" clId="{E633980E-9CC9-4F19-A0AA-C46C317D1B4D}" dt="2022-11-22T19:51:36.730" v="2" actId="2696"/>
        <pc:sldMkLst>
          <pc:docMk/>
          <pc:sldMk cId="0" sldId="258"/>
        </pc:sldMkLst>
      </pc:sldChg>
      <pc:sldChg chg="modSp mod ord">
        <pc:chgData name="lucy lola" userId="059c55e8d42f04d2" providerId="LiveId" clId="{E633980E-9CC9-4F19-A0AA-C46C317D1B4D}" dt="2022-11-22T19:52:59.678" v="9" actId="14100"/>
        <pc:sldMkLst>
          <pc:docMk/>
          <pc:sldMk cId="0" sldId="260"/>
        </pc:sldMkLst>
        <pc:spChg chg="mod">
          <ac:chgData name="lucy lola" userId="059c55e8d42f04d2" providerId="LiveId" clId="{E633980E-9CC9-4F19-A0AA-C46C317D1B4D}" dt="2022-11-22T19:52:59.678" v="9" actId="14100"/>
          <ac:spMkLst>
            <pc:docMk/>
            <pc:sldMk cId="0" sldId="260"/>
            <ac:spMk id="2" creationId="{00000000-0000-0000-0000-000000000000}"/>
          </ac:spMkLst>
        </pc:spChg>
      </pc:sldChg>
      <pc:sldChg chg="ord">
        <pc:chgData name="lucy lola" userId="059c55e8d42f04d2" providerId="LiveId" clId="{E633980E-9CC9-4F19-A0AA-C46C317D1B4D}" dt="2022-11-22T19:51:47.555" v="6"/>
        <pc:sldMkLst>
          <pc:docMk/>
          <pc:sldMk cId="0" sldId="261"/>
        </pc:sldMkLst>
      </pc:sldChg>
      <pc:sldChg chg="ord">
        <pc:chgData name="lucy lola" userId="059c55e8d42f04d2" providerId="LiveId" clId="{E633980E-9CC9-4F19-A0AA-C46C317D1B4D}" dt="2022-11-22T19:53:13.285" v="11"/>
        <pc:sldMkLst>
          <pc:docMk/>
          <pc:sldMk cId="0" sldId="262"/>
        </pc:sldMkLst>
      </pc:sldChg>
      <pc:sldChg chg="modSp mod">
        <pc:chgData name="lucy lola" userId="059c55e8d42f04d2" providerId="LiveId" clId="{E633980E-9CC9-4F19-A0AA-C46C317D1B4D}" dt="2022-11-22T19:53:38.451" v="12" actId="14100"/>
        <pc:sldMkLst>
          <pc:docMk/>
          <pc:sldMk cId="1674127175" sldId="263"/>
        </pc:sldMkLst>
        <pc:spChg chg="mod">
          <ac:chgData name="lucy lola" userId="059c55e8d42f04d2" providerId="LiveId" clId="{E633980E-9CC9-4F19-A0AA-C46C317D1B4D}" dt="2022-11-22T19:53:38.451" v="12" actId="14100"/>
          <ac:spMkLst>
            <pc:docMk/>
            <pc:sldMk cId="1674127175" sldId="263"/>
            <ac:spMk id="2" creationId="{B3B6CE23-1F51-3AD9-3022-2394820198AD}"/>
          </ac:spMkLst>
        </pc:spChg>
      </pc:sldChg>
      <pc:sldChg chg="addSp delSp modSp new mod ord">
        <pc:chgData name="lucy lola" userId="059c55e8d42f04d2" providerId="LiveId" clId="{E633980E-9CC9-4F19-A0AA-C46C317D1B4D}" dt="2022-11-22T21:02:13.522" v="1214" actId="14100"/>
        <pc:sldMkLst>
          <pc:docMk/>
          <pc:sldMk cId="1735285562" sldId="264"/>
        </pc:sldMkLst>
        <pc:spChg chg="mod">
          <ac:chgData name="lucy lola" userId="059c55e8d42f04d2" providerId="LiveId" clId="{E633980E-9CC9-4F19-A0AA-C46C317D1B4D}" dt="2022-11-22T20:31:03.103" v="80" actId="1076"/>
          <ac:spMkLst>
            <pc:docMk/>
            <pc:sldMk cId="1735285562" sldId="264"/>
            <ac:spMk id="2" creationId="{186A3389-588A-3131-90AE-0E7903FB265C}"/>
          </ac:spMkLst>
        </pc:spChg>
        <pc:spChg chg="del">
          <ac:chgData name="lucy lola" userId="059c55e8d42f04d2" providerId="LiveId" clId="{E633980E-9CC9-4F19-A0AA-C46C317D1B4D}" dt="2022-11-22T20:25:06.428" v="16" actId="22"/>
          <ac:spMkLst>
            <pc:docMk/>
            <pc:sldMk cId="1735285562" sldId="264"/>
            <ac:spMk id="3" creationId="{94DE4B88-34EF-FB40-AD8A-605FC1E1D313}"/>
          </ac:spMkLst>
        </pc:spChg>
        <pc:spChg chg="del mod">
          <ac:chgData name="lucy lola" userId="059c55e8d42f04d2" providerId="LiveId" clId="{E633980E-9CC9-4F19-A0AA-C46C317D1B4D}" dt="2022-11-22T20:27:43.103" v="43" actId="22"/>
          <ac:spMkLst>
            <pc:docMk/>
            <pc:sldMk cId="1735285562" sldId="264"/>
            <ac:spMk id="4" creationId="{C7308E7D-FE00-902F-088A-7813B835B01E}"/>
          </ac:spMkLst>
        </pc:spChg>
        <pc:spChg chg="add del mod">
          <ac:chgData name="lucy lola" userId="059c55e8d42f04d2" providerId="LiveId" clId="{E633980E-9CC9-4F19-A0AA-C46C317D1B4D}" dt="2022-11-22T20:31:03.447" v="82"/>
          <ac:spMkLst>
            <pc:docMk/>
            <pc:sldMk cId="1735285562" sldId="264"/>
            <ac:spMk id="11" creationId="{8F94CB00-7D59-7E51-2436-40F3528F3C06}"/>
          </ac:spMkLst>
        </pc:spChg>
        <pc:spChg chg="add mod">
          <ac:chgData name="lucy lola" userId="059c55e8d42f04d2" providerId="LiveId" clId="{E633980E-9CC9-4F19-A0AA-C46C317D1B4D}" dt="2022-11-22T21:01:56.868" v="1211" actId="207"/>
          <ac:spMkLst>
            <pc:docMk/>
            <pc:sldMk cId="1735285562" sldId="264"/>
            <ac:spMk id="12" creationId="{DF090432-0C96-8BC9-915D-ADB44A67B99B}"/>
          </ac:spMkLst>
        </pc:spChg>
        <pc:spChg chg="add del mod">
          <ac:chgData name="lucy lola" userId="059c55e8d42f04d2" providerId="LiveId" clId="{E633980E-9CC9-4F19-A0AA-C46C317D1B4D}" dt="2022-11-22T20:33:48.171" v="209"/>
          <ac:spMkLst>
            <pc:docMk/>
            <pc:sldMk cId="1735285562" sldId="264"/>
            <ac:spMk id="16" creationId="{96D0CBBC-34B4-A4F9-E856-2837D654B3E2}"/>
          </ac:spMkLst>
        </pc:spChg>
        <pc:spChg chg="add mod">
          <ac:chgData name="lucy lola" userId="059c55e8d42f04d2" providerId="LiveId" clId="{E633980E-9CC9-4F19-A0AA-C46C317D1B4D}" dt="2022-11-22T21:02:06.679" v="1213" actId="313"/>
          <ac:spMkLst>
            <pc:docMk/>
            <pc:sldMk cId="1735285562" sldId="264"/>
            <ac:spMk id="18" creationId="{AB42B4DC-F81A-59BC-59D1-09242AEAC236}"/>
          </ac:spMkLst>
        </pc:spChg>
        <pc:picChg chg="add mod ord modCrop">
          <ac:chgData name="lucy lola" userId="059c55e8d42f04d2" providerId="LiveId" clId="{E633980E-9CC9-4F19-A0AA-C46C317D1B4D}" dt="2022-11-22T21:02:13.522" v="1214" actId="14100"/>
          <ac:picMkLst>
            <pc:docMk/>
            <pc:sldMk cId="1735285562" sldId="264"/>
            <ac:picMk id="8" creationId="{256A3976-BCA0-EC94-3D3F-DB115B02560F}"/>
          </ac:picMkLst>
        </pc:picChg>
        <pc:picChg chg="add del mod ord modCrop">
          <ac:chgData name="lucy lola" userId="059c55e8d42f04d2" providerId="LiveId" clId="{E633980E-9CC9-4F19-A0AA-C46C317D1B4D}" dt="2022-11-22T20:33:25.848" v="205" actId="21"/>
          <ac:picMkLst>
            <pc:docMk/>
            <pc:sldMk cId="1735285562" sldId="264"/>
            <ac:picMk id="10" creationId="{91F8FB76-577A-D6C1-C064-AAE96E38B4BA}"/>
          </ac:picMkLst>
        </pc:picChg>
        <pc:picChg chg="add del mod modCrop">
          <ac:chgData name="lucy lola" userId="059c55e8d42f04d2" providerId="LiveId" clId="{E633980E-9CC9-4F19-A0AA-C46C317D1B4D}" dt="2022-11-22T20:33:44.252" v="208" actId="21"/>
          <ac:picMkLst>
            <pc:docMk/>
            <pc:sldMk cId="1735285562" sldId="264"/>
            <ac:picMk id="14" creationId="{C3027319-D8C1-2E86-160B-39A2AF32691E}"/>
          </ac:picMkLst>
        </pc:picChg>
        <pc:picChg chg="add mod">
          <ac:chgData name="lucy lola" userId="059c55e8d42f04d2" providerId="LiveId" clId="{E633980E-9CC9-4F19-A0AA-C46C317D1B4D}" dt="2022-11-22T20:34:01.030" v="213" actId="14100"/>
          <ac:picMkLst>
            <pc:docMk/>
            <pc:sldMk cId="1735285562" sldId="264"/>
            <ac:picMk id="17" creationId="{79070184-222D-8FCA-5412-CE7EF6500A9F}"/>
          </ac:picMkLst>
        </pc:picChg>
      </pc:sldChg>
      <pc:sldChg chg="addSp delSp modSp new mod">
        <pc:chgData name="lucy lola" userId="059c55e8d42f04d2" providerId="LiveId" clId="{E633980E-9CC9-4F19-A0AA-C46C317D1B4D}" dt="2022-11-22T21:01:48.709" v="1210" actId="1076"/>
        <pc:sldMkLst>
          <pc:docMk/>
          <pc:sldMk cId="3690773573" sldId="265"/>
        </pc:sldMkLst>
        <pc:spChg chg="mod">
          <ac:chgData name="lucy lola" userId="059c55e8d42f04d2" providerId="LiveId" clId="{E633980E-9CC9-4F19-A0AA-C46C317D1B4D}" dt="2022-11-22T20:38:10.340" v="481" actId="1076"/>
          <ac:spMkLst>
            <pc:docMk/>
            <pc:sldMk cId="3690773573" sldId="265"/>
            <ac:spMk id="2" creationId="{9BB2EC30-BEF8-4067-706D-91077B5C392F}"/>
          </ac:spMkLst>
        </pc:spChg>
        <pc:spChg chg="del">
          <ac:chgData name="lucy lola" userId="059c55e8d42f04d2" providerId="LiveId" clId="{E633980E-9CC9-4F19-A0AA-C46C317D1B4D}" dt="2022-11-22T20:38:30.341" v="482" actId="22"/>
          <ac:spMkLst>
            <pc:docMk/>
            <pc:sldMk cId="3690773573" sldId="265"/>
            <ac:spMk id="3" creationId="{F37A1A1D-1D75-1964-8F62-04B626758B26}"/>
          </ac:spMkLst>
        </pc:spChg>
        <pc:spChg chg="del mod">
          <ac:chgData name="lucy lola" userId="059c55e8d42f04d2" providerId="LiveId" clId="{E633980E-9CC9-4F19-A0AA-C46C317D1B4D}" dt="2022-11-22T20:40:06.739" v="493" actId="22"/>
          <ac:spMkLst>
            <pc:docMk/>
            <pc:sldMk cId="3690773573" sldId="265"/>
            <ac:spMk id="4" creationId="{6DD83248-70AB-D9B7-D616-788A0CE2FA45}"/>
          </ac:spMkLst>
        </pc:spChg>
        <pc:spChg chg="add del mod">
          <ac:chgData name="lucy lola" userId="059c55e8d42f04d2" providerId="LiveId" clId="{E633980E-9CC9-4F19-A0AA-C46C317D1B4D}" dt="2022-11-22T20:41:03.558" v="505" actId="22"/>
          <ac:spMkLst>
            <pc:docMk/>
            <pc:sldMk cId="3690773573" sldId="265"/>
            <ac:spMk id="10" creationId="{49D0D9A4-6047-343E-5069-3DA0E61A0EE2}"/>
          </ac:spMkLst>
        </pc:spChg>
        <pc:spChg chg="add del mod">
          <ac:chgData name="lucy lola" userId="059c55e8d42f04d2" providerId="LiveId" clId="{E633980E-9CC9-4F19-A0AA-C46C317D1B4D}" dt="2022-11-22T21:01:48.709" v="1210" actId="1076"/>
          <ac:spMkLst>
            <pc:docMk/>
            <pc:sldMk cId="3690773573" sldId="265"/>
            <ac:spMk id="13" creationId="{5AE06E17-D2C9-9DA8-0E8A-CBEA1443107A}"/>
          </ac:spMkLst>
        </pc:spChg>
        <pc:spChg chg="add mod">
          <ac:chgData name="lucy lola" userId="059c55e8d42f04d2" providerId="LiveId" clId="{E633980E-9CC9-4F19-A0AA-C46C317D1B4D}" dt="2022-11-22T21:01:39.118" v="1208" actId="207"/>
          <ac:spMkLst>
            <pc:docMk/>
            <pc:sldMk cId="3690773573" sldId="265"/>
            <ac:spMk id="14" creationId="{6BD6EB0E-5F87-7C74-65C2-5B9B8C054488}"/>
          </ac:spMkLst>
        </pc:spChg>
        <pc:picChg chg="add del mod ord modCrop">
          <ac:chgData name="lucy lola" userId="059c55e8d42f04d2" providerId="LiveId" clId="{E633980E-9CC9-4F19-A0AA-C46C317D1B4D}" dt="2022-11-22T20:40:09.270" v="494" actId="21"/>
          <ac:picMkLst>
            <pc:docMk/>
            <pc:sldMk cId="3690773573" sldId="265"/>
            <ac:picMk id="6" creationId="{1A9EB10F-00B9-72C4-1D0A-F9A13691C74E}"/>
          </ac:picMkLst>
        </pc:picChg>
        <pc:picChg chg="add mod ord modCrop">
          <ac:chgData name="lucy lola" userId="059c55e8d42f04d2" providerId="LiveId" clId="{E633980E-9CC9-4F19-A0AA-C46C317D1B4D}" dt="2022-11-22T21:01:42.350" v="1209" actId="1076"/>
          <ac:picMkLst>
            <pc:docMk/>
            <pc:sldMk cId="3690773573" sldId="265"/>
            <ac:picMk id="8" creationId="{0D9281A8-46E8-DD5D-46C1-F372921E6AD3}"/>
          </ac:picMkLst>
        </pc:picChg>
        <pc:picChg chg="add mod ord modCrop">
          <ac:chgData name="lucy lola" userId="059c55e8d42f04d2" providerId="LiveId" clId="{E633980E-9CC9-4F19-A0AA-C46C317D1B4D}" dt="2022-11-22T20:46:39.108" v="704" actId="14100"/>
          <ac:picMkLst>
            <pc:docMk/>
            <pc:sldMk cId="3690773573" sldId="265"/>
            <ac:picMk id="12" creationId="{9D2B177F-6F00-D6DE-EDD3-BE25918984C1}"/>
          </ac:picMkLst>
        </pc:picChg>
      </pc:sldChg>
      <pc:sldChg chg="addSp delSp modSp new mod ord">
        <pc:chgData name="lucy lola" userId="059c55e8d42f04d2" providerId="LiveId" clId="{E633980E-9CC9-4F19-A0AA-C46C317D1B4D}" dt="2022-11-22T21:01:23.372" v="1204" actId="207"/>
        <pc:sldMkLst>
          <pc:docMk/>
          <pc:sldMk cId="2221629187" sldId="266"/>
        </pc:sldMkLst>
        <pc:spChg chg="mod">
          <ac:chgData name="lucy lola" userId="059c55e8d42f04d2" providerId="LiveId" clId="{E633980E-9CC9-4F19-A0AA-C46C317D1B4D}" dt="2022-11-22T20:54:57.812" v="879" actId="1076"/>
          <ac:spMkLst>
            <pc:docMk/>
            <pc:sldMk cId="2221629187" sldId="266"/>
            <ac:spMk id="2" creationId="{0CD7FC0C-7526-4748-86B4-2D90EA41B528}"/>
          </ac:spMkLst>
        </pc:spChg>
        <pc:spChg chg="del">
          <ac:chgData name="lucy lola" userId="059c55e8d42f04d2" providerId="LiveId" clId="{E633980E-9CC9-4F19-A0AA-C46C317D1B4D}" dt="2022-11-22T20:52:00.410" v="847" actId="22"/>
          <ac:spMkLst>
            <pc:docMk/>
            <pc:sldMk cId="2221629187" sldId="266"/>
            <ac:spMk id="3" creationId="{59C964B7-94F8-B6DD-1FC5-60AF8DBF5178}"/>
          </ac:spMkLst>
        </pc:spChg>
        <pc:spChg chg="del">
          <ac:chgData name="lucy lola" userId="059c55e8d42f04d2" providerId="LiveId" clId="{E633980E-9CC9-4F19-A0AA-C46C317D1B4D}" dt="2022-11-22T20:53:36.641" v="862" actId="22"/>
          <ac:spMkLst>
            <pc:docMk/>
            <pc:sldMk cId="2221629187" sldId="266"/>
            <ac:spMk id="4" creationId="{7C2B3BCB-8CF2-C764-2ECC-3680183FD97D}"/>
          </ac:spMkLst>
        </pc:spChg>
        <pc:spChg chg="add mod">
          <ac:chgData name="lucy lola" userId="059c55e8d42f04d2" providerId="LiveId" clId="{E633980E-9CC9-4F19-A0AA-C46C317D1B4D}" dt="2022-11-22T21:01:18.827" v="1203" actId="207"/>
          <ac:spMkLst>
            <pc:docMk/>
            <pc:sldMk cId="2221629187" sldId="266"/>
            <ac:spMk id="9" creationId="{FF3D5199-7075-BAE2-90EC-4C90E5BC3AB2}"/>
          </ac:spMkLst>
        </pc:spChg>
        <pc:spChg chg="add mod">
          <ac:chgData name="lucy lola" userId="059c55e8d42f04d2" providerId="LiveId" clId="{E633980E-9CC9-4F19-A0AA-C46C317D1B4D}" dt="2022-11-22T21:01:23.372" v="1204" actId="207"/>
          <ac:spMkLst>
            <pc:docMk/>
            <pc:sldMk cId="2221629187" sldId="266"/>
            <ac:spMk id="10" creationId="{B1A8C0D1-E749-FFB4-2C34-6B232EB8721E}"/>
          </ac:spMkLst>
        </pc:spChg>
        <pc:picChg chg="add mod ord modCrop">
          <ac:chgData name="lucy lola" userId="059c55e8d42f04d2" providerId="LiveId" clId="{E633980E-9CC9-4F19-A0AA-C46C317D1B4D}" dt="2022-11-22T20:54:31.581" v="876" actId="1076"/>
          <ac:picMkLst>
            <pc:docMk/>
            <pc:sldMk cId="2221629187" sldId="266"/>
            <ac:picMk id="6" creationId="{CC2F75F0-F3B6-79C1-454A-D261074E9ADB}"/>
          </ac:picMkLst>
        </pc:picChg>
        <pc:picChg chg="add mod ord modCrop">
          <ac:chgData name="lucy lola" userId="059c55e8d42f04d2" providerId="LiveId" clId="{E633980E-9CC9-4F19-A0AA-C46C317D1B4D}" dt="2022-11-22T20:54:23.019" v="873" actId="1076"/>
          <ac:picMkLst>
            <pc:docMk/>
            <pc:sldMk cId="2221629187" sldId="266"/>
            <ac:picMk id="8" creationId="{FE527C26-D08C-E10B-4ACB-D1B537D79228}"/>
          </ac:picMkLst>
        </pc:picChg>
      </pc:sldChg>
      <pc:sldChg chg="addSp delSp modSp new mod">
        <pc:chgData name="lucy lola" userId="059c55e8d42f04d2" providerId="LiveId" clId="{E633980E-9CC9-4F19-A0AA-C46C317D1B4D}" dt="2022-11-22T21:01:11.236" v="1202" actId="207"/>
        <pc:sldMkLst>
          <pc:docMk/>
          <pc:sldMk cId="1660369066" sldId="267"/>
        </pc:sldMkLst>
        <pc:spChg chg="mod">
          <ac:chgData name="lucy lola" userId="059c55e8d42f04d2" providerId="LiveId" clId="{E633980E-9CC9-4F19-A0AA-C46C317D1B4D}" dt="2022-11-22T20:59:43.226" v="1095" actId="1076"/>
          <ac:spMkLst>
            <pc:docMk/>
            <pc:sldMk cId="1660369066" sldId="267"/>
            <ac:spMk id="2" creationId="{04ACED30-DEB1-3E7F-8BE8-3120640073C5}"/>
          </ac:spMkLst>
        </pc:spChg>
        <pc:spChg chg="del">
          <ac:chgData name="lucy lola" userId="059c55e8d42f04d2" providerId="LiveId" clId="{E633980E-9CC9-4F19-A0AA-C46C317D1B4D}" dt="2022-11-22T20:58:38.004" v="1075" actId="22"/>
          <ac:spMkLst>
            <pc:docMk/>
            <pc:sldMk cId="1660369066" sldId="267"/>
            <ac:spMk id="3" creationId="{74BA9255-917A-4AFF-3777-EC84A80307C6}"/>
          </ac:spMkLst>
        </pc:spChg>
        <pc:spChg chg="del">
          <ac:chgData name="lucy lola" userId="059c55e8d42f04d2" providerId="LiveId" clId="{E633980E-9CC9-4F19-A0AA-C46C317D1B4D}" dt="2022-11-22T20:59:01.921" v="1081" actId="21"/>
          <ac:spMkLst>
            <pc:docMk/>
            <pc:sldMk cId="1660369066" sldId="267"/>
            <ac:spMk id="4" creationId="{ED113F19-B483-8E78-C988-6B3D75EA94EB}"/>
          </ac:spMkLst>
        </pc:spChg>
        <pc:spChg chg="add mod">
          <ac:chgData name="lucy lola" userId="059c55e8d42f04d2" providerId="LiveId" clId="{E633980E-9CC9-4F19-A0AA-C46C317D1B4D}" dt="2022-11-22T21:01:11.236" v="1202" actId="207"/>
          <ac:spMkLst>
            <pc:docMk/>
            <pc:sldMk cId="1660369066" sldId="267"/>
            <ac:spMk id="7" creationId="{36B3FBD0-4A70-1BDA-3EF6-8652B5A2E4BD}"/>
          </ac:spMkLst>
        </pc:spChg>
        <pc:picChg chg="add mod ord modCrop">
          <ac:chgData name="lucy lola" userId="059c55e8d42f04d2" providerId="LiveId" clId="{E633980E-9CC9-4F19-A0AA-C46C317D1B4D}" dt="2022-11-22T20:59:46.834" v="1096" actId="1076"/>
          <ac:picMkLst>
            <pc:docMk/>
            <pc:sldMk cId="1660369066" sldId="267"/>
            <ac:picMk id="6" creationId="{CD8ED519-0735-9BB1-E5D4-9F6AA952C0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635" cy="6858634"/>
          </a:xfrm>
          <a:custGeom>
            <a:avLst/>
            <a:gdLst/>
            <a:ahLst/>
            <a:cxnLst/>
            <a:rect l="l" t="t" r="r" b="b"/>
            <a:pathLst>
              <a:path w="9144635" h="6858634">
                <a:moveTo>
                  <a:pt x="9144029" y="6858021"/>
                </a:moveTo>
                <a:lnTo>
                  <a:pt x="0" y="6858021"/>
                </a:lnTo>
                <a:lnTo>
                  <a:pt x="0" y="0"/>
                </a:lnTo>
                <a:lnTo>
                  <a:pt x="9144029" y="0"/>
                </a:lnTo>
                <a:lnTo>
                  <a:pt x="9144029" y="6858021"/>
                </a:lnTo>
                <a:close/>
              </a:path>
            </a:pathLst>
          </a:custGeom>
          <a:solidFill>
            <a:srgbClr val="F2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3389-588A-3131-90AE-0E7903FB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65952"/>
            <a:ext cx="2545080" cy="984885"/>
          </a:xfrm>
        </p:spPr>
        <p:txBody>
          <a:bodyPr/>
          <a:lstStyle/>
          <a:p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Excel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6A3976-BCA0-EC94-3D3F-DB115B025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726" t="31484" r="7294" b="50838"/>
          <a:stretch/>
        </p:blipFill>
        <p:spPr>
          <a:xfrm>
            <a:off x="762000" y="1619232"/>
            <a:ext cx="8788164" cy="173356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090432-0C96-8BC9-915D-ADB44A67B99B}"/>
              </a:ext>
            </a:extLst>
          </p:cNvPr>
          <p:cNvSpPr txBox="1"/>
          <p:nvPr/>
        </p:nvSpPr>
        <p:spPr>
          <a:xfrm>
            <a:off x="892742" y="3957936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MAX function and AVERAGE function to find the Maximum life expectancy and Average Life expectancy in countries with Different status (Developed and Developing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9070184-222D-8FCA-5412-CE7EF6500A9F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648733" y="5038130"/>
            <a:ext cx="8565219" cy="13626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42B4DC-F81A-59BC-59D1-09242AEAC236}"/>
              </a:ext>
            </a:extLst>
          </p:cNvPr>
          <p:cNvSpPr txBox="1"/>
          <p:nvPr/>
        </p:nvSpPr>
        <p:spPr>
          <a:xfrm>
            <a:off x="1066800" y="762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AVERAGEIF function to find average life expectancy and average total expenditure for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17352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EC30-BEF8-4067-706D-91077B5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0"/>
            <a:ext cx="2773680" cy="492443"/>
          </a:xfrm>
        </p:spPr>
        <p:txBody>
          <a:bodyPr/>
          <a:lstStyle/>
          <a:p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Excel Analysis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9281A8-46E8-DD5D-46C1-F372921E6AD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 rotWithShape="1">
          <a:blip r:embed="rId2"/>
          <a:srcRect t="30624" b="17433"/>
          <a:stretch/>
        </p:blipFill>
        <p:spPr>
          <a:xfrm>
            <a:off x="571500" y="1429555"/>
            <a:ext cx="8610600" cy="251459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2B177F-6F00-D6DE-EDD3-BE25918984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48346" r="27358" b="14480"/>
          <a:stretch/>
        </p:blipFill>
        <p:spPr>
          <a:xfrm>
            <a:off x="914400" y="4953000"/>
            <a:ext cx="7924800" cy="212020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06E17-D2C9-9DA8-0E8A-CBEA1443107A}"/>
              </a:ext>
            </a:extLst>
          </p:cNvPr>
          <p:cNvSpPr txBox="1"/>
          <p:nvPr/>
        </p:nvSpPr>
        <p:spPr>
          <a:xfrm>
            <a:off x="838200" y="601967"/>
            <a:ext cx="860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VLOOKUP to return the Life expectancy VS expenditure for Afghanistan over the years. Performed a quick analysis to show trend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6EB0E-5F87-7C74-65C2-5B9B8C054488}"/>
              </a:ext>
            </a:extLst>
          </p:cNvPr>
          <p:cNvSpPr txBox="1"/>
          <p:nvPr/>
        </p:nvSpPr>
        <p:spPr>
          <a:xfrm>
            <a:off x="914400" y="4191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Using IF statement to make logical comparison between above average life expectancy (&gt;65) and below average life expectancy(&lt;65)</a:t>
            </a:r>
          </a:p>
        </p:txBody>
      </p:sp>
    </p:spTree>
    <p:extLst>
      <p:ext uri="{BB962C8B-B14F-4D97-AF65-F5344CB8AC3E}">
        <p14:creationId xmlns:p14="http://schemas.microsoft.com/office/powerpoint/2010/main" val="369077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C0C-7526-4748-86B4-2D90EA4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17721"/>
            <a:ext cx="2621280" cy="492443"/>
          </a:xfrm>
        </p:spPr>
        <p:txBody>
          <a:bodyPr/>
          <a:lstStyle/>
          <a:p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Excel Analysis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F75F0-F3B6-79C1-454A-D261074E9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625" t="20297" r="33126" b="28688"/>
          <a:stretch/>
        </p:blipFill>
        <p:spPr>
          <a:xfrm>
            <a:off x="502920" y="1871330"/>
            <a:ext cx="4578911" cy="3429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527C26-D08C-E10B-4ACB-D1B537D7922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 rotWithShape="1">
          <a:blip r:embed="rId3"/>
          <a:srcRect l="15711" t="20756" r="26814" b="10084"/>
          <a:stretch/>
        </p:blipFill>
        <p:spPr>
          <a:xfrm>
            <a:off x="5257800" y="1871330"/>
            <a:ext cx="4029075" cy="3429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D5199-7075-BAE2-90EC-4C90E5BC3AB2}"/>
              </a:ext>
            </a:extLst>
          </p:cNvPr>
          <p:cNvSpPr txBox="1"/>
          <p:nvPr/>
        </p:nvSpPr>
        <p:spPr>
          <a:xfrm>
            <a:off x="478111" y="1143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Life expectancy in Afghanistan between 2000 and 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8C0D1-E749-FFB4-2C34-6B232EB8721E}"/>
              </a:ext>
            </a:extLst>
          </p:cNvPr>
          <p:cNvSpPr txBox="1"/>
          <p:nvPr/>
        </p:nvSpPr>
        <p:spPr>
          <a:xfrm>
            <a:off x="5295015" y="1142999"/>
            <a:ext cx="402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Difference in Life expectancy between developed and developing countries  </a:t>
            </a:r>
          </a:p>
        </p:txBody>
      </p:sp>
    </p:spTree>
    <p:extLst>
      <p:ext uri="{BB962C8B-B14F-4D97-AF65-F5344CB8AC3E}">
        <p14:creationId xmlns:p14="http://schemas.microsoft.com/office/powerpoint/2010/main" val="222162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ED30-DEB1-3E7F-8BE8-31206400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2468880" cy="492443"/>
          </a:xfrm>
        </p:spPr>
        <p:txBody>
          <a:bodyPr/>
          <a:lstStyle/>
          <a:p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Excel Analysis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ED519-0735-9BB1-E5D4-9F6AA952C0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545" t="15489" r="25240" b="10164"/>
          <a:stretch/>
        </p:blipFill>
        <p:spPr>
          <a:xfrm>
            <a:off x="685800" y="1066800"/>
            <a:ext cx="5715000" cy="3505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B3FBD0-4A70-1BDA-3EF6-8652B5A2E4BD}"/>
              </a:ext>
            </a:extLst>
          </p:cNvPr>
          <p:cNvSpPr txBox="1"/>
          <p:nvPr/>
        </p:nvSpPr>
        <p:spPr>
          <a:xfrm>
            <a:off x="6705600" y="11430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Correlation between average life expectancy and average total expenditure across various countries </a:t>
            </a:r>
          </a:p>
        </p:txBody>
      </p:sp>
    </p:spTree>
    <p:extLst>
      <p:ext uri="{BB962C8B-B14F-4D97-AF65-F5344CB8AC3E}">
        <p14:creationId xmlns:p14="http://schemas.microsoft.com/office/powerpoint/2010/main" val="166036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12" y="292135"/>
            <a:ext cx="32958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30" dirty="0">
                <a:solidFill>
                  <a:srgbClr val="499793"/>
                </a:solidFill>
                <a:latin typeface="Noto Sans"/>
                <a:cs typeface="Noto Sans"/>
              </a:rPr>
              <a:t>Factors </a:t>
            </a:r>
            <a:r>
              <a:rPr sz="1350" b="1" spc="-45" dirty="0">
                <a:solidFill>
                  <a:srgbClr val="499793"/>
                </a:solidFill>
                <a:latin typeface="Noto Sans"/>
                <a:cs typeface="Noto Sans"/>
              </a:rPr>
              <a:t>Aﬀecting Life</a:t>
            </a:r>
            <a:r>
              <a:rPr sz="1350" b="1" spc="-125" dirty="0">
                <a:solidFill>
                  <a:srgbClr val="499793"/>
                </a:solidFill>
                <a:latin typeface="Noto Sans"/>
                <a:cs typeface="Noto Sans"/>
              </a:rPr>
              <a:t>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Expectancy</a:t>
            </a:r>
            <a:r>
              <a:rPr lang="en-GB" sz="1400" b="1" spc="-50" dirty="0">
                <a:solidFill>
                  <a:srgbClr val="69AAA5"/>
                </a:solidFill>
                <a:latin typeface="Noto Sans"/>
                <a:cs typeface="Noto Sans"/>
              </a:rPr>
              <a:t> Afghanistan</a:t>
            </a:r>
            <a:r>
              <a:rPr lang="en-GB" sz="1400" b="1" spc="-75" dirty="0">
                <a:solidFill>
                  <a:srgbClr val="69AAA5"/>
                </a:solidFill>
                <a:latin typeface="Noto Sans"/>
                <a:cs typeface="Noto Sans"/>
              </a:rPr>
              <a:t> </a:t>
            </a:r>
            <a:r>
              <a:rPr lang="en-GB" sz="1400" b="1" spc="30" dirty="0">
                <a:solidFill>
                  <a:srgbClr val="69AAA5"/>
                </a:solidFill>
                <a:latin typeface="Noto Sans"/>
                <a:cs typeface="Noto Sans"/>
              </a:rPr>
              <a:t>2000-2015</a:t>
            </a:r>
            <a:endParaRPr sz="1350" dirty="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8002" y="862702"/>
            <a:ext cx="5520690" cy="49847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52069" rIns="0" bIns="0" rtlCol="0">
            <a:spAutoFit/>
          </a:bodyPr>
          <a:lstStyle/>
          <a:p>
            <a:pPr marL="71120" marR="527685">
              <a:lnSpc>
                <a:spcPct val="129299"/>
              </a:lnSpc>
              <a:spcBef>
                <a:spcPts val="409"/>
              </a:spcBef>
            </a:pPr>
            <a:r>
              <a:rPr sz="650" spc="-10" dirty="0">
                <a:latin typeface="Verdana"/>
                <a:cs typeface="Verdana"/>
              </a:rPr>
              <a:t>Identifying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potential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factors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that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30" dirty="0">
                <a:latin typeface="Verdana"/>
                <a:cs typeface="Verdana"/>
              </a:rPr>
              <a:t>may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impact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Life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Expectancy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within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particular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country.</a:t>
            </a:r>
            <a:r>
              <a:rPr sz="650" spc="80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Here,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we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have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chosen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to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analyse  </a:t>
            </a:r>
            <a:r>
              <a:rPr sz="650" spc="-5" dirty="0">
                <a:latin typeface="Verdana"/>
                <a:cs typeface="Verdana"/>
              </a:rPr>
              <a:t>Afghanistan,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developing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country,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and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impact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of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Infant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deaths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and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Adult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mortality</a:t>
            </a:r>
            <a:r>
              <a:rPr sz="650" spc="6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on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life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Expectancy.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112" y="1474515"/>
            <a:ext cx="7114540" cy="5784215"/>
            <a:chOff x="514112" y="1474515"/>
            <a:chExt cx="7114540" cy="5784215"/>
          </a:xfrm>
        </p:grpSpPr>
        <p:sp>
          <p:nvSpPr>
            <p:cNvPr id="5" name="object 5"/>
            <p:cNvSpPr/>
            <p:nvPr/>
          </p:nvSpPr>
          <p:spPr>
            <a:xfrm>
              <a:off x="514112" y="1474515"/>
              <a:ext cx="7114540" cy="5784215"/>
            </a:xfrm>
            <a:custGeom>
              <a:avLst/>
              <a:gdLst/>
              <a:ahLst/>
              <a:cxnLst/>
              <a:rect l="l" t="t" r="r" b="b"/>
              <a:pathLst>
                <a:path w="7114540" h="5784215">
                  <a:moveTo>
                    <a:pt x="7114068" y="5783737"/>
                  </a:moveTo>
                  <a:lnTo>
                    <a:pt x="0" y="5783737"/>
                  </a:lnTo>
                  <a:lnTo>
                    <a:pt x="0" y="0"/>
                  </a:lnTo>
                  <a:lnTo>
                    <a:pt x="7114068" y="0"/>
                  </a:lnTo>
                  <a:lnTo>
                    <a:pt x="7114068" y="5783737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69" y="6781601"/>
              <a:ext cx="5428615" cy="36195"/>
            </a:xfrm>
            <a:custGeom>
              <a:avLst/>
              <a:gdLst/>
              <a:ahLst/>
              <a:cxnLst/>
              <a:rect l="l" t="t" r="r" b="b"/>
              <a:pathLst>
                <a:path w="5428615" h="36195">
                  <a:moveTo>
                    <a:pt x="0" y="0"/>
                  </a:moveTo>
                  <a:lnTo>
                    <a:pt x="0" y="35570"/>
                  </a:lnTo>
                </a:path>
                <a:path w="5428615" h="36195">
                  <a:moveTo>
                    <a:pt x="320133" y="0"/>
                  </a:moveTo>
                  <a:lnTo>
                    <a:pt x="320133" y="35570"/>
                  </a:lnTo>
                </a:path>
                <a:path w="5428615" h="36195">
                  <a:moveTo>
                    <a:pt x="640266" y="0"/>
                  </a:moveTo>
                  <a:lnTo>
                    <a:pt x="640266" y="35570"/>
                  </a:lnTo>
                </a:path>
                <a:path w="5428615" h="36195">
                  <a:moveTo>
                    <a:pt x="960399" y="0"/>
                  </a:moveTo>
                  <a:lnTo>
                    <a:pt x="960399" y="35570"/>
                  </a:lnTo>
                </a:path>
                <a:path w="5428615" h="36195">
                  <a:moveTo>
                    <a:pt x="1280532" y="0"/>
                  </a:moveTo>
                  <a:lnTo>
                    <a:pt x="1280532" y="35570"/>
                  </a:lnTo>
                </a:path>
                <a:path w="5428615" h="36195">
                  <a:moveTo>
                    <a:pt x="1593551" y="0"/>
                  </a:moveTo>
                  <a:lnTo>
                    <a:pt x="1593551" y="35570"/>
                  </a:lnTo>
                </a:path>
                <a:path w="5428615" h="36195">
                  <a:moveTo>
                    <a:pt x="1913684" y="0"/>
                  </a:moveTo>
                  <a:lnTo>
                    <a:pt x="1913684" y="35570"/>
                  </a:lnTo>
                </a:path>
                <a:path w="5428615" h="36195">
                  <a:moveTo>
                    <a:pt x="2233817" y="0"/>
                  </a:moveTo>
                  <a:lnTo>
                    <a:pt x="2233817" y="35570"/>
                  </a:lnTo>
                </a:path>
                <a:path w="5428615" h="36195">
                  <a:moveTo>
                    <a:pt x="2553950" y="0"/>
                  </a:moveTo>
                  <a:lnTo>
                    <a:pt x="2553950" y="35570"/>
                  </a:lnTo>
                </a:path>
                <a:path w="5428615" h="36195">
                  <a:moveTo>
                    <a:pt x="2874083" y="0"/>
                  </a:moveTo>
                  <a:lnTo>
                    <a:pt x="2874083" y="35570"/>
                  </a:lnTo>
                </a:path>
                <a:path w="5428615" h="36195">
                  <a:moveTo>
                    <a:pt x="3194216" y="0"/>
                  </a:moveTo>
                  <a:lnTo>
                    <a:pt x="3194216" y="35570"/>
                  </a:lnTo>
                </a:path>
                <a:path w="5428615" h="36195">
                  <a:moveTo>
                    <a:pt x="3514350" y="0"/>
                  </a:moveTo>
                  <a:lnTo>
                    <a:pt x="3514350" y="35570"/>
                  </a:lnTo>
                </a:path>
                <a:path w="5428615" h="36195">
                  <a:moveTo>
                    <a:pt x="3834483" y="0"/>
                  </a:moveTo>
                  <a:lnTo>
                    <a:pt x="3834483" y="35570"/>
                  </a:lnTo>
                </a:path>
                <a:path w="5428615" h="36195">
                  <a:moveTo>
                    <a:pt x="4147502" y="0"/>
                  </a:moveTo>
                  <a:lnTo>
                    <a:pt x="4147502" y="35570"/>
                  </a:lnTo>
                </a:path>
                <a:path w="5428615" h="36195">
                  <a:moveTo>
                    <a:pt x="4467635" y="0"/>
                  </a:moveTo>
                  <a:lnTo>
                    <a:pt x="4467635" y="35570"/>
                  </a:lnTo>
                </a:path>
                <a:path w="5428615" h="36195">
                  <a:moveTo>
                    <a:pt x="4787768" y="0"/>
                  </a:moveTo>
                  <a:lnTo>
                    <a:pt x="4787768" y="35570"/>
                  </a:lnTo>
                </a:path>
                <a:path w="5428615" h="36195">
                  <a:moveTo>
                    <a:pt x="5107901" y="0"/>
                  </a:moveTo>
                  <a:lnTo>
                    <a:pt x="5107901" y="35570"/>
                  </a:lnTo>
                </a:path>
                <a:path w="5428615" h="36195">
                  <a:moveTo>
                    <a:pt x="5428034" y="0"/>
                  </a:moveTo>
                  <a:lnTo>
                    <a:pt x="5428034" y="3557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5737" y="6832928"/>
            <a:ext cx="5005705" cy="30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2000</a:t>
            </a:r>
            <a:r>
              <a:rPr sz="65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2001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2002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2003</a:t>
            </a:r>
            <a:r>
              <a:rPr sz="650" spc="19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2004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2005</a:t>
            </a:r>
            <a:r>
              <a:rPr sz="65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2006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2007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2008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2009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2010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2011</a:t>
            </a:r>
            <a:r>
              <a:rPr sz="650" spc="19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2012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2013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2014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2015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Verdana"/>
              <a:cs typeface="Verdana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Year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489" y="1527617"/>
            <a:ext cx="43815" cy="3507740"/>
            <a:chOff x="958489" y="1527617"/>
            <a:chExt cx="43815" cy="3507740"/>
          </a:xfrm>
        </p:grpSpPr>
        <p:sp>
          <p:nvSpPr>
            <p:cNvPr id="9" name="object 9"/>
            <p:cNvSpPr/>
            <p:nvPr/>
          </p:nvSpPr>
          <p:spPr>
            <a:xfrm>
              <a:off x="962299" y="1531427"/>
              <a:ext cx="36195" cy="1750060"/>
            </a:xfrm>
            <a:custGeom>
              <a:avLst/>
              <a:gdLst/>
              <a:ahLst/>
              <a:cxnLst/>
              <a:rect l="l" t="t" r="r" b="b"/>
              <a:pathLst>
                <a:path w="36194" h="1750060">
                  <a:moveTo>
                    <a:pt x="0" y="1750060"/>
                  </a:moveTo>
                  <a:lnTo>
                    <a:pt x="35570" y="1750060"/>
                  </a:lnTo>
                </a:path>
                <a:path w="36194" h="1750060">
                  <a:moveTo>
                    <a:pt x="0" y="1458384"/>
                  </a:moveTo>
                  <a:lnTo>
                    <a:pt x="35570" y="1458384"/>
                  </a:lnTo>
                </a:path>
                <a:path w="36194" h="1750060">
                  <a:moveTo>
                    <a:pt x="0" y="1166707"/>
                  </a:moveTo>
                  <a:lnTo>
                    <a:pt x="35570" y="1166707"/>
                  </a:lnTo>
                </a:path>
                <a:path w="36194" h="1750060">
                  <a:moveTo>
                    <a:pt x="0" y="875030"/>
                  </a:moveTo>
                  <a:lnTo>
                    <a:pt x="35570" y="875030"/>
                  </a:lnTo>
                </a:path>
                <a:path w="36194" h="1750060">
                  <a:moveTo>
                    <a:pt x="0" y="583353"/>
                  </a:moveTo>
                  <a:lnTo>
                    <a:pt x="35570" y="583353"/>
                  </a:lnTo>
                </a:path>
                <a:path w="36194" h="1750060">
                  <a:moveTo>
                    <a:pt x="0" y="291676"/>
                  </a:moveTo>
                  <a:lnTo>
                    <a:pt x="35570" y="291676"/>
                  </a:lnTo>
                </a:path>
                <a:path w="36194" h="1750060">
                  <a:moveTo>
                    <a:pt x="0" y="0"/>
                  </a:moveTo>
                  <a:lnTo>
                    <a:pt x="35570" y="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2299" y="3281479"/>
              <a:ext cx="36195" cy="1750060"/>
            </a:xfrm>
            <a:custGeom>
              <a:avLst/>
              <a:gdLst/>
              <a:ahLst/>
              <a:cxnLst/>
              <a:rect l="l" t="t" r="r" b="b"/>
              <a:pathLst>
                <a:path w="36194" h="1750060">
                  <a:moveTo>
                    <a:pt x="0" y="1750060"/>
                  </a:moveTo>
                  <a:lnTo>
                    <a:pt x="35570" y="1750060"/>
                  </a:lnTo>
                </a:path>
                <a:path w="36194" h="1750060">
                  <a:moveTo>
                    <a:pt x="0" y="1166707"/>
                  </a:moveTo>
                  <a:lnTo>
                    <a:pt x="35570" y="1166707"/>
                  </a:lnTo>
                </a:path>
                <a:path w="36194" h="1750060">
                  <a:moveTo>
                    <a:pt x="0" y="583353"/>
                  </a:moveTo>
                  <a:lnTo>
                    <a:pt x="35570" y="583353"/>
                  </a:lnTo>
                </a:path>
                <a:path w="36194" h="1750060">
                  <a:moveTo>
                    <a:pt x="0" y="0"/>
                  </a:moveTo>
                  <a:lnTo>
                    <a:pt x="35570" y="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9387" y="2074201"/>
            <a:ext cx="111125" cy="650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65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806" y="4905015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806" y="1532956"/>
            <a:ext cx="115570" cy="298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387" y="3860444"/>
            <a:ext cx="111125" cy="5778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Infant</a:t>
            </a:r>
            <a:r>
              <a:rPr sz="650" spc="-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Deaths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2299" y="5237848"/>
            <a:ext cx="36195" cy="1031875"/>
          </a:xfrm>
          <a:custGeom>
            <a:avLst/>
            <a:gdLst/>
            <a:ahLst/>
            <a:cxnLst/>
            <a:rect l="l" t="t" r="r" b="b"/>
            <a:pathLst>
              <a:path w="36194" h="1031875">
                <a:moveTo>
                  <a:pt x="0" y="1031539"/>
                </a:moveTo>
                <a:lnTo>
                  <a:pt x="35570" y="1031539"/>
                </a:lnTo>
              </a:path>
              <a:path w="36194" h="1031875">
                <a:moveTo>
                  <a:pt x="0" y="519327"/>
                </a:moveTo>
                <a:lnTo>
                  <a:pt x="35570" y="519327"/>
                </a:lnTo>
              </a:path>
              <a:path w="36194" h="1031875">
                <a:moveTo>
                  <a:pt x="0" y="0"/>
                </a:moveTo>
                <a:lnTo>
                  <a:pt x="35570" y="0"/>
                </a:lnTo>
              </a:path>
            </a:pathLst>
          </a:custGeom>
          <a:ln w="711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4673" y="6206890"/>
            <a:ext cx="166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10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4673" y="5694677"/>
            <a:ext cx="166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4673" y="5175350"/>
            <a:ext cx="166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30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387" y="5575825"/>
            <a:ext cx="11112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5" dirty="0">
                <a:solidFill>
                  <a:srgbClr val="333333"/>
                </a:solidFill>
                <a:latin typeface="Verdana"/>
                <a:cs typeface="Verdana"/>
              </a:rPr>
              <a:t>Adult</a:t>
            </a:r>
            <a:r>
              <a:rPr sz="650" spc="-1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10" dirty="0">
                <a:solidFill>
                  <a:srgbClr val="333333"/>
                </a:solidFill>
                <a:latin typeface="Verdana"/>
                <a:cs typeface="Verdana"/>
              </a:rPr>
              <a:t>Mortality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7215" y="1527617"/>
            <a:ext cx="5862955" cy="5258435"/>
            <a:chOff x="567215" y="1527617"/>
            <a:chExt cx="5862955" cy="5258435"/>
          </a:xfrm>
        </p:grpSpPr>
        <p:sp>
          <p:nvSpPr>
            <p:cNvPr id="21" name="object 21"/>
            <p:cNvSpPr/>
            <p:nvPr/>
          </p:nvSpPr>
          <p:spPr>
            <a:xfrm>
              <a:off x="571025" y="1531427"/>
              <a:ext cx="427355" cy="5250180"/>
            </a:xfrm>
            <a:custGeom>
              <a:avLst/>
              <a:gdLst/>
              <a:ahLst/>
              <a:cxnLst/>
              <a:rect l="l" t="t" r="r" b="b"/>
              <a:pathLst>
                <a:path w="427355" h="5250180">
                  <a:moveTo>
                    <a:pt x="426844" y="0"/>
                  </a:moveTo>
                  <a:lnTo>
                    <a:pt x="0" y="0"/>
                  </a:lnTo>
                </a:path>
                <a:path w="427355" h="5250180">
                  <a:moveTo>
                    <a:pt x="426844" y="1750060"/>
                  </a:moveTo>
                  <a:lnTo>
                    <a:pt x="0" y="1750060"/>
                  </a:lnTo>
                </a:path>
                <a:path w="427355" h="5250180">
                  <a:moveTo>
                    <a:pt x="426844" y="3500121"/>
                  </a:moveTo>
                  <a:lnTo>
                    <a:pt x="0" y="3500121"/>
                  </a:lnTo>
                </a:path>
                <a:path w="427355" h="5250180">
                  <a:moveTo>
                    <a:pt x="426844" y="5250182"/>
                  </a:moveTo>
                  <a:lnTo>
                    <a:pt x="0" y="5250182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7869" y="3279710"/>
              <a:ext cx="5428615" cy="0"/>
            </a:xfrm>
            <a:custGeom>
              <a:avLst/>
              <a:gdLst/>
              <a:ahLst/>
              <a:cxnLst/>
              <a:rect l="l" t="t" r="r" b="b"/>
              <a:pathLst>
                <a:path w="5428615">
                  <a:moveTo>
                    <a:pt x="0" y="0"/>
                  </a:moveTo>
                  <a:lnTo>
                    <a:pt x="5428034" y="0"/>
                  </a:lnTo>
                </a:path>
              </a:pathLst>
            </a:custGeom>
            <a:ln w="3557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7869" y="1531427"/>
              <a:ext cx="5428615" cy="1743075"/>
            </a:xfrm>
            <a:custGeom>
              <a:avLst/>
              <a:gdLst/>
              <a:ahLst/>
              <a:cxnLst/>
              <a:rect l="l" t="t" r="r" b="b"/>
              <a:pathLst>
                <a:path w="5428615" h="1743075">
                  <a:moveTo>
                    <a:pt x="0" y="1458384"/>
                  </a:moveTo>
                  <a:lnTo>
                    <a:pt x="5428034" y="1458384"/>
                  </a:lnTo>
                </a:path>
                <a:path w="5428615" h="1743075">
                  <a:moveTo>
                    <a:pt x="0" y="1166707"/>
                  </a:moveTo>
                  <a:lnTo>
                    <a:pt x="5428034" y="1166707"/>
                  </a:lnTo>
                </a:path>
                <a:path w="5428615" h="1743075">
                  <a:moveTo>
                    <a:pt x="0" y="875030"/>
                  </a:moveTo>
                  <a:lnTo>
                    <a:pt x="5428034" y="875030"/>
                  </a:lnTo>
                </a:path>
                <a:path w="5428615" h="1743075">
                  <a:moveTo>
                    <a:pt x="0" y="583353"/>
                  </a:moveTo>
                  <a:lnTo>
                    <a:pt x="5428034" y="583353"/>
                  </a:lnTo>
                </a:path>
                <a:path w="5428615" h="1743075">
                  <a:moveTo>
                    <a:pt x="0" y="291676"/>
                  </a:moveTo>
                  <a:lnTo>
                    <a:pt x="5428034" y="291676"/>
                  </a:lnTo>
                </a:path>
                <a:path w="5428615" h="1743075">
                  <a:moveTo>
                    <a:pt x="0" y="0"/>
                  </a:moveTo>
                  <a:lnTo>
                    <a:pt x="5428034" y="0"/>
                  </a:lnTo>
                </a:path>
                <a:path w="5428615" h="1743075">
                  <a:moveTo>
                    <a:pt x="0" y="1742946"/>
                  </a:moveTo>
                  <a:lnTo>
                    <a:pt x="0" y="0"/>
                  </a:lnTo>
                </a:path>
                <a:path w="5428615" h="1743075">
                  <a:moveTo>
                    <a:pt x="320133" y="1742946"/>
                  </a:moveTo>
                  <a:lnTo>
                    <a:pt x="320133" y="0"/>
                  </a:lnTo>
                </a:path>
                <a:path w="5428615" h="1743075">
                  <a:moveTo>
                    <a:pt x="640266" y="1742946"/>
                  </a:moveTo>
                  <a:lnTo>
                    <a:pt x="640266" y="0"/>
                  </a:lnTo>
                </a:path>
                <a:path w="5428615" h="1743075">
                  <a:moveTo>
                    <a:pt x="960399" y="1742946"/>
                  </a:moveTo>
                  <a:lnTo>
                    <a:pt x="960399" y="0"/>
                  </a:lnTo>
                </a:path>
                <a:path w="5428615" h="1743075">
                  <a:moveTo>
                    <a:pt x="1280532" y="1742946"/>
                  </a:moveTo>
                  <a:lnTo>
                    <a:pt x="1280532" y="0"/>
                  </a:lnTo>
                </a:path>
                <a:path w="5428615" h="1743075">
                  <a:moveTo>
                    <a:pt x="1593551" y="1742946"/>
                  </a:moveTo>
                  <a:lnTo>
                    <a:pt x="1593551" y="0"/>
                  </a:lnTo>
                </a:path>
                <a:path w="5428615" h="1743075">
                  <a:moveTo>
                    <a:pt x="1913684" y="1742946"/>
                  </a:moveTo>
                  <a:lnTo>
                    <a:pt x="1913684" y="0"/>
                  </a:lnTo>
                </a:path>
                <a:path w="5428615" h="1743075">
                  <a:moveTo>
                    <a:pt x="2233817" y="1742946"/>
                  </a:moveTo>
                  <a:lnTo>
                    <a:pt x="2233817" y="0"/>
                  </a:lnTo>
                </a:path>
                <a:path w="5428615" h="1743075">
                  <a:moveTo>
                    <a:pt x="2553950" y="1742946"/>
                  </a:moveTo>
                  <a:lnTo>
                    <a:pt x="2553950" y="0"/>
                  </a:lnTo>
                </a:path>
                <a:path w="5428615" h="1743075">
                  <a:moveTo>
                    <a:pt x="2874083" y="1742946"/>
                  </a:moveTo>
                  <a:lnTo>
                    <a:pt x="2874083" y="0"/>
                  </a:lnTo>
                </a:path>
                <a:path w="5428615" h="1743075">
                  <a:moveTo>
                    <a:pt x="3194216" y="1742946"/>
                  </a:moveTo>
                  <a:lnTo>
                    <a:pt x="3194216" y="0"/>
                  </a:lnTo>
                </a:path>
                <a:path w="5428615" h="1743075">
                  <a:moveTo>
                    <a:pt x="3514350" y="1742946"/>
                  </a:moveTo>
                  <a:lnTo>
                    <a:pt x="3514350" y="0"/>
                  </a:lnTo>
                </a:path>
                <a:path w="5428615" h="1743075">
                  <a:moveTo>
                    <a:pt x="3834483" y="1742946"/>
                  </a:moveTo>
                  <a:lnTo>
                    <a:pt x="3834483" y="0"/>
                  </a:lnTo>
                </a:path>
                <a:path w="5428615" h="1743075">
                  <a:moveTo>
                    <a:pt x="4147502" y="1742946"/>
                  </a:moveTo>
                  <a:lnTo>
                    <a:pt x="4147502" y="0"/>
                  </a:lnTo>
                </a:path>
                <a:path w="5428615" h="1743075">
                  <a:moveTo>
                    <a:pt x="4467635" y="1742946"/>
                  </a:moveTo>
                  <a:lnTo>
                    <a:pt x="4467635" y="0"/>
                  </a:lnTo>
                </a:path>
                <a:path w="5428615" h="1743075">
                  <a:moveTo>
                    <a:pt x="4787768" y="1742946"/>
                  </a:moveTo>
                  <a:lnTo>
                    <a:pt x="4787768" y="0"/>
                  </a:lnTo>
                </a:path>
                <a:path w="5428615" h="1743075">
                  <a:moveTo>
                    <a:pt x="5107901" y="1742946"/>
                  </a:moveTo>
                  <a:lnTo>
                    <a:pt x="5107901" y="0"/>
                  </a:lnTo>
                </a:path>
                <a:path w="5428615" h="1743075">
                  <a:moveTo>
                    <a:pt x="5428034" y="1742946"/>
                  </a:moveTo>
                  <a:lnTo>
                    <a:pt x="5428034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869" y="5029771"/>
              <a:ext cx="5428615" cy="0"/>
            </a:xfrm>
            <a:custGeom>
              <a:avLst/>
              <a:gdLst/>
              <a:ahLst/>
              <a:cxnLst/>
              <a:rect l="l" t="t" r="r" b="b"/>
              <a:pathLst>
                <a:path w="5428615">
                  <a:moveTo>
                    <a:pt x="0" y="0"/>
                  </a:moveTo>
                  <a:lnTo>
                    <a:pt x="5428034" y="0"/>
                  </a:lnTo>
                </a:path>
              </a:pathLst>
            </a:custGeom>
            <a:ln w="3557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7869" y="3281488"/>
              <a:ext cx="5428615" cy="1743075"/>
            </a:xfrm>
            <a:custGeom>
              <a:avLst/>
              <a:gdLst/>
              <a:ahLst/>
              <a:cxnLst/>
              <a:rect l="l" t="t" r="r" b="b"/>
              <a:pathLst>
                <a:path w="5428615" h="1743075">
                  <a:moveTo>
                    <a:pt x="0" y="1166707"/>
                  </a:moveTo>
                  <a:lnTo>
                    <a:pt x="5428034" y="1166707"/>
                  </a:lnTo>
                </a:path>
                <a:path w="5428615" h="1743075">
                  <a:moveTo>
                    <a:pt x="0" y="583353"/>
                  </a:moveTo>
                  <a:lnTo>
                    <a:pt x="5428034" y="583353"/>
                  </a:lnTo>
                </a:path>
                <a:path w="5428615" h="1743075">
                  <a:moveTo>
                    <a:pt x="0" y="0"/>
                  </a:moveTo>
                  <a:lnTo>
                    <a:pt x="5428034" y="0"/>
                  </a:lnTo>
                </a:path>
                <a:path w="5428615" h="1743075">
                  <a:moveTo>
                    <a:pt x="0" y="1742946"/>
                  </a:moveTo>
                  <a:lnTo>
                    <a:pt x="0" y="0"/>
                  </a:lnTo>
                </a:path>
                <a:path w="5428615" h="1743075">
                  <a:moveTo>
                    <a:pt x="320133" y="1742946"/>
                  </a:moveTo>
                  <a:lnTo>
                    <a:pt x="320133" y="0"/>
                  </a:lnTo>
                </a:path>
                <a:path w="5428615" h="1743075">
                  <a:moveTo>
                    <a:pt x="640266" y="1742946"/>
                  </a:moveTo>
                  <a:lnTo>
                    <a:pt x="640266" y="0"/>
                  </a:lnTo>
                </a:path>
                <a:path w="5428615" h="1743075">
                  <a:moveTo>
                    <a:pt x="960399" y="1742946"/>
                  </a:moveTo>
                  <a:lnTo>
                    <a:pt x="960399" y="0"/>
                  </a:lnTo>
                </a:path>
                <a:path w="5428615" h="1743075">
                  <a:moveTo>
                    <a:pt x="1280532" y="1742946"/>
                  </a:moveTo>
                  <a:lnTo>
                    <a:pt x="1280532" y="0"/>
                  </a:lnTo>
                </a:path>
                <a:path w="5428615" h="1743075">
                  <a:moveTo>
                    <a:pt x="1593551" y="1742946"/>
                  </a:moveTo>
                  <a:lnTo>
                    <a:pt x="1593551" y="0"/>
                  </a:lnTo>
                </a:path>
                <a:path w="5428615" h="1743075">
                  <a:moveTo>
                    <a:pt x="1913684" y="1742946"/>
                  </a:moveTo>
                  <a:lnTo>
                    <a:pt x="1913684" y="0"/>
                  </a:lnTo>
                </a:path>
                <a:path w="5428615" h="1743075">
                  <a:moveTo>
                    <a:pt x="2233817" y="1742946"/>
                  </a:moveTo>
                  <a:lnTo>
                    <a:pt x="2233817" y="0"/>
                  </a:lnTo>
                </a:path>
                <a:path w="5428615" h="1743075">
                  <a:moveTo>
                    <a:pt x="2553950" y="1742946"/>
                  </a:moveTo>
                  <a:lnTo>
                    <a:pt x="2553950" y="0"/>
                  </a:lnTo>
                </a:path>
                <a:path w="5428615" h="1743075">
                  <a:moveTo>
                    <a:pt x="2874083" y="1742946"/>
                  </a:moveTo>
                  <a:lnTo>
                    <a:pt x="2874083" y="0"/>
                  </a:lnTo>
                </a:path>
                <a:path w="5428615" h="1743075">
                  <a:moveTo>
                    <a:pt x="3194216" y="1742946"/>
                  </a:moveTo>
                  <a:lnTo>
                    <a:pt x="3194216" y="0"/>
                  </a:lnTo>
                </a:path>
                <a:path w="5428615" h="1743075">
                  <a:moveTo>
                    <a:pt x="3514350" y="1742946"/>
                  </a:moveTo>
                  <a:lnTo>
                    <a:pt x="3514350" y="0"/>
                  </a:lnTo>
                </a:path>
                <a:path w="5428615" h="1743075">
                  <a:moveTo>
                    <a:pt x="3834483" y="1742946"/>
                  </a:moveTo>
                  <a:lnTo>
                    <a:pt x="3834483" y="0"/>
                  </a:lnTo>
                </a:path>
                <a:path w="5428615" h="1743075">
                  <a:moveTo>
                    <a:pt x="4147502" y="1742946"/>
                  </a:moveTo>
                  <a:lnTo>
                    <a:pt x="4147502" y="0"/>
                  </a:lnTo>
                </a:path>
                <a:path w="5428615" h="1743075">
                  <a:moveTo>
                    <a:pt x="4467635" y="1742946"/>
                  </a:moveTo>
                  <a:lnTo>
                    <a:pt x="4467635" y="0"/>
                  </a:lnTo>
                </a:path>
                <a:path w="5428615" h="1743075">
                  <a:moveTo>
                    <a:pt x="4787768" y="1742946"/>
                  </a:moveTo>
                  <a:lnTo>
                    <a:pt x="4787768" y="0"/>
                  </a:lnTo>
                </a:path>
                <a:path w="5428615" h="1743075">
                  <a:moveTo>
                    <a:pt x="5107901" y="1742946"/>
                  </a:moveTo>
                  <a:lnTo>
                    <a:pt x="5107901" y="0"/>
                  </a:lnTo>
                </a:path>
                <a:path w="5428615" h="1743075">
                  <a:moveTo>
                    <a:pt x="5428034" y="1742946"/>
                  </a:moveTo>
                  <a:lnTo>
                    <a:pt x="5428034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7869" y="5031549"/>
              <a:ext cx="5428615" cy="1743075"/>
            </a:xfrm>
            <a:custGeom>
              <a:avLst/>
              <a:gdLst/>
              <a:ahLst/>
              <a:cxnLst/>
              <a:rect l="l" t="t" r="r" b="b"/>
              <a:pathLst>
                <a:path w="5428615" h="1743075">
                  <a:moveTo>
                    <a:pt x="0" y="1237847"/>
                  </a:moveTo>
                  <a:lnTo>
                    <a:pt x="5428034" y="1237847"/>
                  </a:lnTo>
                </a:path>
                <a:path w="5428615" h="1743075">
                  <a:moveTo>
                    <a:pt x="0" y="725635"/>
                  </a:moveTo>
                  <a:lnTo>
                    <a:pt x="5428034" y="725635"/>
                  </a:lnTo>
                </a:path>
                <a:path w="5428615" h="1743075">
                  <a:moveTo>
                    <a:pt x="0" y="206307"/>
                  </a:moveTo>
                  <a:lnTo>
                    <a:pt x="5428034" y="206307"/>
                  </a:lnTo>
                </a:path>
                <a:path w="5428615" h="1743075">
                  <a:moveTo>
                    <a:pt x="0" y="1742946"/>
                  </a:moveTo>
                  <a:lnTo>
                    <a:pt x="0" y="0"/>
                  </a:lnTo>
                </a:path>
                <a:path w="5428615" h="1743075">
                  <a:moveTo>
                    <a:pt x="320133" y="1742946"/>
                  </a:moveTo>
                  <a:lnTo>
                    <a:pt x="320133" y="0"/>
                  </a:lnTo>
                </a:path>
                <a:path w="5428615" h="1743075">
                  <a:moveTo>
                    <a:pt x="640266" y="1742946"/>
                  </a:moveTo>
                  <a:lnTo>
                    <a:pt x="640266" y="0"/>
                  </a:lnTo>
                </a:path>
                <a:path w="5428615" h="1743075">
                  <a:moveTo>
                    <a:pt x="960399" y="1742946"/>
                  </a:moveTo>
                  <a:lnTo>
                    <a:pt x="960399" y="0"/>
                  </a:lnTo>
                </a:path>
                <a:path w="5428615" h="1743075">
                  <a:moveTo>
                    <a:pt x="1280532" y="1742946"/>
                  </a:moveTo>
                  <a:lnTo>
                    <a:pt x="1280532" y="0"/>
                  </a:lnTo>
                </a:path>
                <a:path w="5428615" h="1743075">
                  <a:moveTo>
                    <a:pt x="1593551" y="1742946"/>
                  </a:moveTo>
                  <a:lnTo>
                    <a:pt x="1593551" y="0"/>
                  </a:lnTo>
                </a:path>
                <a:path w="5428615" h="1743075">
                  <a:moveTo>
                    <a:pt x="1913684" y="1742946"/>
                  </a:moveTo>
                  <a:lnTo>
                    <a:pt x="1913684" y="0"/>
                  </a:lnTo>
                </a:path>
                <a:path w="5428615" h="1743075">
                  <a:moveTo>
                    <a:pt x="2233817" y="1742946"/>
                  </a:moveTo>
                  <a:lnTo>
                    <a:pt x="2233817" y="0"/>
                  </a:lnTo>
                </a:path>
                <a:path w="5428615" h="1743075">
                  <a:moveTo>
                    <a:pt x="2553950" y="1742946"/>
                  </a:moveTo>
                  <a:lnTo>
                    <a:pt x="2553950" y="0"/>
                  </a:lnTo>
                </a:path>
                <a:path w="5428615" h="1743075">
                  <a:moveTo>
                    <a:pt x="2874083" y="1742946"/>
                  </a:moveTo>
                  <a:lnTo>
                    <a:pt x="2874083" y="0"/>
                  </a:lnTo>
                </a:path>
                <a:path w="5428615" h="1743075">
                  <a:moveTo>
                    <a:pt x="3194216" y="1742946"/>
                  </a:moveTo>
                  <a:lnTo>
                    <a:pt x="3194216" y="0"/>
                  </a:lnTo>
                </a:path>
                <a:path w="5428615" h="1743075">
                  <a:moveTo>
                    <a:pt x="3514350" y="1742946"/>
                  </a:moveTo>
                  <a:lnTo>
                    <a:pt x="3514350" y="0"/>
                  </a:lnTo>
                </a:path>
                <a:path w="5428615" h="1743075">
                  <a:moveTo>
                    <a:pt x="3834483" y="1742946"/>
                  </a:moveTo>
                  <a:lnTo>
                    <a:pt x="3834483" y="0"/>
                  </a:lnTo>
                </a:path>
                <a:path w="5428615" h="1743075">
                  <a:moveTo>
                    <a:pt x="4147502" y="1742946"/>
                  </a:moveTo>
                  <a:lnTo>
                    <a:pt x="4147502" y="0"/>
                  </a:lnTo>
                </a:path>
                <a:path w="5428615" h="1743075">
                  <a:moveTo>
                    <a:pt x="4467635" y="1742946"/>
                  </a:moveTo>
                  <a:lnTo>
                    <a:pt x="4467635" y="0"/>
                  </a:lnTo>
                </a:path>
                <a:path w="5428615" h="1743075">
                  <a:moveTo>
                    <a:pt x="4787768" y="1742946"/>
                  </a:moveTo>
                  <a:lnTo>
                    <a:pt x="4787768" y="0"/>
                  </a:lnTo>
                </a:path>
                <a:path w="5428615" h="1743075">
                  <a:moveTo>
                    <a:pt x="5107901" y="1742946"/>
                  </a:moveTo>
                  <a:lnTo>
                    <a:pt x="5107901" y="0"/>
                  </a:lnTo>
                </a:path>
                <a:path w="5428615" h="1743075">
                  <a:moveTo>
                    <a:pt x="5428034" y="1742946"/>
                  </a:moveTo>
                  <a:lnTo>
                    <a:pt x="5428034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0722" y="1680823"/>
              <a:ext cx="4789805" cy="1458595"/>
            </a:xfrm>
            <a:custGeom>
              <a:avLst/>
              <a:gdLst/>
              <a:ahLst/>
              <a:cxnLst/>
              <a:rect l="l" t="t" r="r" b="b"/>
              <a:pathLst>
                <a:path w="4789805" h="1458595">
                  <a:moveTo>
                    <a:pt x="0" y="1458384"/>
                  </a:moveTo>
                  <a:lnTo>
                    <a:pt x="319295" y="1458384"/>
                  </a:lnTo>
                  <a:lnTo>
                    <a:pt x="638591" y="1312545"/>
                  </a:lnTo>
                  <a:lnTo>
                    <a:pt x="957885" y="1166707"/>
                  </a:lnTo>
                  <a:lnTo>
                    <a:pt x="1277185" y="1166707"/>
                  </a:lnTo>
                  <a:lnTo>
                    <a:pt x="1596479" y="1166707"/>
                  </a:lnTo>
                  <a:lnTo>
                    <a:pt x="1915773" y="1166707"/>
                  </a:lnTo>
                  <a:lnTo>
                    <a:pt x="2235073" y="1020868"/>
                  </a:lnTo>
                  <a:lnTo>
                    <a:pt x="2554367" y="1020868"/>
                  </a:lnTo>
                  <a:lnTo>
                    <a:pt x="2873668" y="875030"/>
                  </a:lnTo>
                  <a:lnTo>
                    <a:pt x="3192961" y="875030"/>
                  </a:lnTo>
                  <a:lnTo>
                    <a:pt x="3512255" y="875030"/>
                  </a:lnTo>
                  <a:lnTo>
                    <a:pt x="3831556" y="729192"/>
                  </a:lnTo>
                  <a:lnTo>
                    <a:pt x="4150850" y="729192"/>
                  </a:lnTo>
                  <a:lnTo>
                    <a:pt x="4470143" y="729192"/>
                  </a:lnTo>
                  <a:lnTo>
                    <a:pt x="4789444" y="0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0722" y="3401716"/>
              <a:ext cx="4789805" cy="1517015"/>
            </a:xfrm>
            <a:custGeom>
              <a:avLst/>
              <a:gdLst/>
              <a:ahLst/>
              <a:cxnLst/>
              <a:rect l="l" t="t" r="r" b="b"/>
              <a:pathLst>
                <a:path w="4789805" h="1517014">
                  <a:moveTo>
                    <a:pt x="0" y="0"/>
                  </a:moveTo>
                  <a:lnTo>
                    <a:pt x="319295" y="0"/>
                  </a:lnTo>
                  <a:lnTo>
                    <a:pt x="638591" y="0"/>
                  </a:lnTo>
                  <a:lnTo>
                    <a:pt x="957885" y="58335"/>
                  </a:lnTo>
                  <a:lnTo>
                    <a:pt x="1277185" y="58335"/>
                  </a:lnTo>
                  <a:lnTo>
                    <a:pt x="1596479" y="175006"/>
                  </a:lnTo>
                  <a:lnTo>
                    <a:pt x="1915773" y="233341"/>
                  </a:lnTo>
                  <a:lnTo>
                    <a:pt x="2235073" y="350012"/>
                  </a:lnTo>
                  <a:lnTo>
                    <a:pt x="2554367" y="466682"/>
                  </a:lnTo>
                  <a:lnTo>
                    <a:pt x="2873668" y="641689"/>
                  </a:lnTo>
                  <a:lnTo>
                    <a:pt x="3192961" y="816695"/>
                  </a:lnTo>
                  <a:lnTo>
                    <a:pt x="3512255" y="991701"/>
                  </a:lnTo>
                  <a:lnTo>
                    <a:pt x="3831556" y="1108371"/>
                  </a:lnTo>
                  <a:lnTo>
                    <a:pt x="4150850" y="1283378"/>
                  </a:lnTo>
                  <a:lnTo>
                    <a:pt x="4470143" y="1400048"/>
                  </a:lnTo>
                  <a:lnTo>
                    <a:pt x="4789444" y="1516719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722" y="5133195"/>
              <a:ext cx="4789805" cy="1642110"/>
            </a:xfrm>
            <a:custGeom>
              <a:avLst/>
              <a:gdLst/>
              <a:ahLst/>
              <a:cxnLst/>
              <a:rect l="l" t="t" r="r" b="b"/>
              <a:pathLst>
                <a:path w="4789805" h="1642109">
                  <a:moveTo>
                    <a:pt x="0" y="0"/>
                  </a:moveTo>
                  <a:lnTo>
                    <a:pt x="319295" y="25809"/>
                  </a:lnTo>
                  <a:lnTo>
                    <a:pt x="638591" y="1641649"/>
                  </a:lnTo>
                  <a:lnTo>
                    <a:pt x="957885" y="134221"/>
                  </a:lnTo>
                  <a:lnTo>
                    <a:pt x="1277185" y="144543"/>
                  </a:lnTo>
                  <a:lnTo>
                    <a:pt x="1596479" y="154866"/>
                  </a:lnTo>
                  <a:lnTo>
                    <a:pt x="1915773" y="134221"/>
                  </a:lnTo>
                  <a:lnTo>
                    <a:pt x="2235073" y="134221"/>
                  </a:lnTo>
                  <a:lnTo>
                    <a:pt x="2554367" y="175518"/>
                  </a:lnTo>
                  <a:lnTo>
                    <a:pt x="2873668" y="206492"/>
                  </a:lnTo>
                  <a:lnTo>
                    <a:pt x="3192961" y="216822"/>
                  </a:lnTo>
                  <a:lnTo>
                    <a:pt x="3512255" y="237467"/>
                  </a:lnTo>
                  <a:lnTo>
                    <a:pt x="3831556" y="252954"/>
                  </a:lnTo>
                  <a:lnTo>
                    <a:pt x="4150850" y="273607"/>
                  </a:lnTo>
                  <a:lnTo>
                    <a:pt x="4470143" y="258119"/>
                  </a:lnTo>
                  <a:lnTo>
                    <a:pt x="4789444" y="299416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27918" y="4855226"/>
            <a:ext cx="50736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7918" y="5459921"/>
            <a:ext cx="50736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4059" y="1527617"/>
            <a:ext cx="5599430" cy="5257800"/>
            <a:chOff x="994059" y="1527617"/>
            <a:chExt cx="5599430" cy="5257800"/>
          </a:xfrm>
        </p:grpSpPr>
        <p:sp>
          <p:nvSpPr>
            <p:cNvPr id="33" name="object 33"/>
            <p:cNvSpPr/>
            <p:nvPr/>
          </p:nvSpPr>
          <p:spPr>
            <a:xfrm>
              <a:off x="997869" y="1531427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60">
                  <a:moveTo>
                    <a:pt x="0" y="0"/>
                  </a:moveTo>
                  <a:lnTo>
                    <a:pt x="0" y="1750060"/>
                  </a:lnTo>
                </a:path>
                <a:path w="5428615" h="1750060">
                  <a:moveTo>
                    <a:pt x="5428034" y="0"/>
                  </a:moveTo>
                  <a:lnTo>
                    <a:pt x="5428034" y="1750060"/>
                  </a:lnTo>
                </a:path>
                <a:path w="5428615" h="1750060">
                  <a:moveTo>
                    <a:pt x="0" y="0"/>
                  </a:moveTo>
                  <a:lnTo>
                    <a:pt x="5428034" y="0"/>
                  </a:lnTo>
                </a:path>
                <a:path w="5428615" h="1750060">
                  <a:moveTo>
                    <a:pt x="0" y="1750060"/>
                  </a:moveTo>
                  <a:lnTo>
                    <a:pt x="5428034" y="1750060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7864" y="3281489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60">
                  <a:moveTo>
                    <a:pt x="3556" y="0"/>
                  </a:moveTo>
                  <a:lnTo>
                    <a:pt x="0" y="0"/>
                  </a:lnTo>
                  <a:lnTo>
                    <a:pt x="0" y="1750060"/>
                  </a:lnTo>
                  <a:lnTo>
                    <a:pt x="3556" y="1750060"/>
                  </a:lnTo>
                  <a:lnTo>
                    <a:pt x="3556" y="0"/>
                  </a:lnTo>
                  <a:close/>
                </a:path>
                <a:path w="5428615" h="1750060">
                  <a:moveTo>
                    <a:pt x="5428031" y="0"/>
                  </a:moveTo>
                  <a:lnTo>
                    <a:pt x="5424475" y="0"/>
                  </a:lnTo>
                  <a:lnTo>
                    <a:pt x="5424475" y="1750060"/>
                  </a:lnTo>
                  <a:lnTo>
                    <a:pt x="5428031" y="1750060"/>
                  </a:lnTo>
                  <a:lnTo>
                    <a:pt x="542803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7869" y="3281488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60">
                  <a:moveTo>
                    <a:pt x="0" y="0"/>
                  </a:moveTo>
                  <a:lnTo>
                    <a:pt x="5428034" y="0"/>
                  </a:lnTo>
                </a:path>
                <a:path w="5428615" h="1750060">
                  <a:moveTo>
                    <a:pt x="0" y="1750060"/>
                  </a:moveTo>
                  <a:lnTo>
                    <a:pt x="5428034" y="1750060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97864" y="5031549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59">
                  <a:moveTo>
                    <a:pt x="3556" y="0"/>
                  </a:moveTo>
                  <a:lnTo>
                    <a:pt x="0" y="0"/>
                  </a:lnTo>
                  <a:lnTo>
                    <a:pt x="0" y="1750060"/>
                  </a:lnTo>
                  <a:lnTo>
                    <a:pt x="3556" y="1750060"/>
                  </a:lnTo>
                  <a:lnTo>
                    <a:pt x="3556" y="0"/>
                  </a:lnTo>
                  <a:close/>
                </a:path>
                <a:path w="5428615" h="1750059">
                  <a:moveTo>
                    <a:pt x="5428031" y="0"/>
                  </a:moveTo>
                  <a:lnTo>
                    <a:pt x="5424475" y="0"/>
                  </a:lnTo>
                  <a:lnTo>
                    <a:pt x="5424475" y="1750060"/>
                  </a:lnTo>
                  <a:lnTo>
                    <a:pt x="5428031" y="1750060"/>
                  </a:lnTo>
                  <a:lnTo>
                    <a:pt x="542803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7869" y="5031549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59">
                  <a:moveTo>
                    <a:pt x="0" y="0"/>
                  </a:moveTo>
                  <a:lnTo>
                    <a:pt x="5428034" y="0"/>
                  </a:lnTo>
                </a:path>
                <a:path w="5428615" h="1750059">
                  <a:moveTo>
                    <a:pt x="0" y="1750060"/>
                  </a:moveTo>
                  <a:lnTo>
                    <a:pt x="5428034" y="1750060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1473" y="170928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04158" y="1751964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1473" y="1837333"/>
              <a:ext cx="128270" cy="3073400"/>
            </a:xfrm>
            <a:custGeom>
              <a:avLst/>
              <a:gdLst/>
              <a:ahLst/>
              <a:cxnLst/>
              <a:rect l="l" t="t" r="r" b="b"/>
              <a:pathLst>
                <a:path w="128270" h="3073400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3073400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3073400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3073400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3073400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  <a:path w="128270" h="3073400">
                  <a:moveTo>
                    <a:pt x="0" y="640266"/>
                  </a:moveTo>
                  <a:lnTo>
                    <a:pt x="128053" y="640266"/>
                  </a:lnTo>
                  <a:lnTo>
                    <a:pt x="128053" y="768319"/>
                  </a:lnTo>
                  <a:lnTo>
                    <a:pt x="0" y="768319"/>
                  </a:lnTo>
                  <a:lnTo>
                    <a:pt x="0" y="640266"/>
                  </a:lnTo>
                  <a:close/>
                </a:path>
                <a:path w="128270" h="3073400">
                  <a:moveTo>
                    <a:pt x="0" y="768319"/>
                  </a:moveTo>
                  <a:lnTo>
                    <a:pt x="128053" y="768319"/>
                  </a:lnTo>
                  <a:lnTo>
                    <a:pt x="128053" y="896372"/>
                  </a:lnTo>
                  <a:lnTo>
                    <a:pt x="0" y="896372"/>
                  </a:lnTo>
                  <a:lnTo>
                    <a:pt x="0" y="768319"/>
                  </a:lnTo>
                  <a:close/>
                </a:path>
                <a:path w="128270" h="3073400">
                  <a:moveTo>
                    <a:pt x="0" y="896372"/>
                  </a:moveTo>
                  <a:lnTo>
                    <a:pt x="128053" y="896372"/>
                  </a:lnTo>
                  <a:lnTo>
                    <a:pt x="128053" y="1024425"/>
                  </a:lnTo>
                  <a:lnTo>
                    <a:pt x="0" y="1024425"/>
                  </a:lnTo>
                  <a:lnTo>
                    <a:pt x="0" y="896372"/>
                  </a:lnTo>
                  <a:close/>
                </a:path>
                <a:path w="128270" h="3073400">
                  <a:moveTo>
                    <a:pt x="0" y="1024425"/>
                  </a:moveTo>
                  <a:lnTo>
                    <a:pt x="128053" y="1024425"/>
                  </a:lnTo>
                  <a:lnTo>
                    <a:pt x="128053" y="1152479"/>
                  </a:lnTo>
                  <a:lnTo>
                    <a:pt x="0" y="1152479"/>
                  </a:lnTo>
                  <a:lnTo>
                    <a:pt x="0" y="1024425"/>
                  </a:lnTo>
                  <a:close/>
                </a:path>
                <a:path w="128270" h="3073400">
                  <a:moveTo>
                    <a:pt x="0" y="1152479"/>
                  </a:moveTo>
                  <a:lnTo>
                    <a:pt x="128053" y="1152479"/>
                  </a:lnTo>
                  <a:lnTo>
                    <a:pt x="128053" y="1280532"/>
                  </a:lnTo>
                  <a:lnTo>
                    <a:pt x="0" y="1280532"/>
                  </a:lnTo>
                  <a:lnTo>
                    <a:pt x="0" y="1152479"/>
                  </a:lnTo>
                  <a:close/>
                </a:path>
                <a:path w="128270" h="3073400">
                  <a:moveTo>
                    <a:pt x="0" y="1280532"/>
                  </a:moveTo>
                  <a:lnTo>
                    <a:pt x="128053" y="1280532"/>
                  </a:lnTo>
                  <a:lnTo>
                    <a:pt x="128053" y="1408585"/>
                  </a:lnTo>
                  <a:lnTo>
                    <a:pt x="0" y="1408585"/>
                  </a:lnTo>
                  <a:lnTo>
                    <a:pt x="0" y="1280532"/>
                  </a:lnTo>
                  <a:close/>
                </a:path>
                <a:path w="128270" h="3073400">
                  <a:moveTo>
                    <a:pt x="0" y="1408585"/>
                  </a:moveTo>
                  <a:lnTo>
                    <a:pt x="128053" y="1408585"/>
                  </a:lnTo>
                  <a:lnTo>
                    <a:pt x="128053" y="1536638"/>
                  </a:lnTo>
                  <a:lnTo>
                    <a:pt x="0" y="1536638"/>
                  </a:lnTo>
                  <a:lnTo>
                    <a:pt x="0" y="1408585"/>
                  </a:lnTo>
                  <a:close/>
                </a:path>
                <a:path w="128270" h="3073400">
                  <a:moveTo>
                    <a:pt x="0" y="1536638"/>
                  </a:moveTo>
                  <a:lnTo>
                    <a:pt x="128053" y="1536638"/>
                  </a:lnTo>
                  <a:lnTo>
                    <a:pt x="128053" y="1664692"/>
                  </a:lnTo>
                  <a:lnTo>
                    <a:pt x="0" y="1664692"/>
                  </a:lnTo>
                  <a:lnTo>
                    <a:pt x="0" y="1536638"/>
                  </a:lnTo>
                  <a:close/>
                </a:path>
                <a:path w="128270" h="3073400">
                  <a:moveTo>
                    <a:pt x="0" y="1664692"/>
                  </a:moveTo>
                  <a:lnTo>
                    <a:pt x="128053" y="1664692"/>
                  </a:lnTo>
                  <a:lnTo>
                    <a:pt x="128053" y="1792745"/>
                  </a:lnTo>
                  <a:lnTo>
                    <a:pt x="0" y="1792745"/>
                  </a:lnTo>
                  <a:lnTo>
                    <a:pt x="0" y="1664692"/>
                  </a:lnTo>
                  <a:close/>
                </a:path>
                <a:path w="128270" h="3073400">
                  <a:moveTo>
                    <a:pt x="0" y="1792745"/>
                  </a:moveTo>
                  <a:lnTo>
                    <a:pt x="128053" y="1792745"/>
                  </a:lnTo>
                  <a:lnTo>
                    <a:pt x="128053" y="1920798"/>
                  </a:lnTo>
                  <a:lnTo>
                    <a:pt x="0" y="1920798"/>
                  </a:lnTo>
                  <a:lnTo>
                    <a:pt x="0" y="1792745"/>
                  </a:lnTo>
                  <a:close/>
                </a:path>
                <a:path w="128270" h="3073400">
                  <a:moveTo>
                    <a:pt x="0" y="1920798"/>
                  </a:moveTo>
                  <a:lnTo>
                    <a:pt x="128053" y="1920798"/>
                  </a:lnTo>
                  <a:lnTo>
                    <a:pt x="128053" y="2048851"/>
                  </a:lnTo>
                  <a:lnTo>
                    <a:pt x="0" y="2048851"/>
                  </a:lnTo>
                  <a:lnTo>
                    <a:pt x="0" y="1920798"/>
                  </a:lnTo>
                  <a:close/>
                </a:path>
                <a:path w="128270" h="3073400">
                  <a:moveTo>
                    <a:pt x="0" y="2048851"/>
                  </a:moveTo>
                  <a:lnTo>
                    <a:pt x="128053" y="2048851"/>
                  </a:lnTo>
                  <a:lnTo>
                    <a:pt x="128053" y="2176905"/>
                  </a:lnTo>
                  <a:lnTo>
                    <a:pt x="0" y="2176905"/>
                  </a:lnTo>
                  <a:lnTo>
                    <a:pt x="0" y="2048851"/>
                  </a:lnTo>
                  <a:close/>
                </a:path>
                <a:path w="128270" h="3073400">
                  <a:moveTo>
                    <a:pt x="0" y="2176905"/>
                  </a:moveTo>
                  <a:lnTo>
                    <a:pt x="128053" y="2176905"/>
                  </a:lnTo>
                  <a:lnTo>
                    <a:pt x="128053" y="2304958"/>
                  </a:lnTo>
                  <a:lnTo>
                    <a:pt x="0" y="2304958"/>
                  </a:lnTo>
                  <a:lnTo>
                    <a:pt x="0" y="2176905"/>
                  </a:lnTo>
                  <a:close/>
                </a:path>
                <a:path w="128270" h="3073400">
                  <a:moveTo>
                    <a:pt x="0" y="2304958"/>
                  </a:moveTo>
                  <a:lnTo>
                    <a:pt x="128053" y="2304958"/>
                  </a:lnTo>
                  <a:lnTo>
                    <a:pt x="128053" y="2433011"/>
                  </a:lnTo>
                  <a:lnTo>
                    <a:pt x="0" y="2433011"/>
                  </a:lnTo>
                  <a:lnTo>
                    <a:pt x="0" y="2304958"/>
                  </a:lnTo>
                  <a:close/>
                </a:path>
                <a:path w="128270" h="3073400">
                  <a:moveTo>
                    <a:pt x="0" y="2433011"/>
                  </a:moveTo>
                  <a:lnTo>
                    <a:pt x="128053" y="2433011"/>
                  </a:lnTo>
                  <a:lnTo>
                    <a:pt x="128053" y="2561064"/>
                  </a:lnTo>
                  <a:lnTo>
                    <a:pt x="0" y="2561064"/>
                  </a:lnTo>
                  <a:lnTo>
                    <a:pt x="0" y="2433011"/>
                  </a:lnTo>
                  <a:close/>
                </a:path>
                <a:path w="128270" h="3073400">
                  <a:moveTo>
                    <a:pt x="0" y="2561064"/>
                  </a:moveTo>
                  <a:lnTo>
                    <a:pt x="128053" y="2561064"/>
                  </a:lnTo>
                  <a:lnTo>
                    <a:pt x="128053" y="2689118"/>
                  </a:lnTo>
                  <a:lnTo>
                    <a:pt x="0" y="2689118"/>
                  </a:lnTo>
                  <a:lnTo>
                    <a:pt x="0" y="2561064"/>
                  </a:lnTo>
                  <a:close/>
                </a:path>
                <a:path w="128270" h="3073400">
                  <a:moveTo>
                    <a:pt x="0" y="2689118"/>
                  </a:moveTo>
                  <a:lnTo>
                    <a:pt x="128053" y="2689118"/>
                  </a:lnTo>
                  <a:lnTo>
                    <a:pt x="128053" y="2817171"/>
                  </a:lnTo>
                  <a:lnTo>
                    <a:pt x="0" y="2817171"/>
                  </a:lnTo>
                  <a:lnTo>
                    <a:pt x="0" y="2689118"/>
                  </a:lnTo>
                  <a:close/>
                </a:path>
                <a:path w="128270" h="3073400">
                  <a:moveTo>
                    <a:pt x="0" y="2817171"/>
                  </a:moveTo>
                  <a:lnTo>
                    <a:pt x="128053" y="2817171"/>
                  </a:lnTo>
                  <a:lnTo>
                    <a:pt x="128053" y="2945224"/>
                  </a:lnTo>
                  <a:lnTo>
                    <a:pt x="0" y="2945224"/>
                  </a:lnTo>
                  <a:lnTo>
                    <a:pt x="0" y="2817171"/>
                  </a:lnTo>
                  <a:close/>
                </a:path>
                <a:path w="128270" h="3073400">
                  <a:moveTo>
                    <a:pt x="0" y="2945224"/>
                  </a:moveTo>
                  <a:lnTo>
                    <a:pt x="128053" y="2945224"/>
                  </a:lnTo>
                  <a:lnTo>
                    <a:pt x="128053" y="3073277"/>
                  </a:lnTo>
                  <a:lnTo>
                    <a:pt x="0" y="3073277"/>
                  </a:lnTo>
                  <a:lnTo>
                    <a:pt x="0" y="2945224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02518" y="1500230"/>
            <a:ext cx="1666239" cy="33978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r>
              <a:rPr sz="650" spc="70" dirty="0">
                <a:latin typeface="Verdana"/>
                <a:cs typeface="Verdana"/>
              </a:rPr>
              <a:t> </a:t>
            </a:r>
            <a:r>
              <a:rPr sz="975" spc="-22" baseline="-12820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975" baseline="-12820">
              <a:latin typeface="Verdana"/>
              <a:cs typeface="Verdana"/>
            </a:endParaRPr>
          </a:p>
          <a:p>
            <a:pPr marL="708025" marR="455295">
              <a:lnSpc>
                <a:spcPct val="129299"/>
              </a:lnSpc>
              <a:spcBef>
                <a:spcPts val="170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f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gha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t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n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Albania  Algeria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Angola</a:t>
            </a:r>
            <a:endParaRPr sz="650">
              <a:latin typeface="Verdana"/>
              <a:cs typeface="Verdana"/>
            </a:endParaRPr>
          </a:p>
          <a:p>
            <a:pPr marL="708025" marR="103505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Antigua</a:t>
            </a:r>
            <a:r>
              <a:rPr sz="650" spc="-11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Barbuda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Argentina</a:t>
            </a:r>
            <a:endParaRPr sz="650">
              <a:latin typeface="Verdana"/>
              <a:cs typeface="Verdana"/>
            </a:endParaRPr>
          </a:p>
          <a:p>
            <a:pPr marL="708025" marR="478790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Armenia 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Australia  Austria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Azerbaijan 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Bahamas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Bahrain  B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h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Barbados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Belarus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Belgium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Belize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Benin  Bhutan</a:t>
            </a:r>
            <a:endParaRPr sz="650">
              <a:latin typeface="Verdana"/>
              <a:cs typeface="Verdana"/>
            </a:endParaRPr>
          </a:p>
          <a:p>
            <a:pPr marL="708025" marR="30480" algn="just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Bolivia (Plurinational</a:t>
            </a:r>
            <a:r>
              <a:rPr sz="650" spc="-17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40" dirty="0">
                <a:solidFill>
                  <a:srgbClr val="2F3131"/>
                </a:solidFill>
                <a:latin typeface="Verdana"/>
                <a:cs typeface="Verdana"/>
              </a:rPr>
              <a:t>..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Bosnia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7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Herzegovi..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Botswana</a:t>
            </a:r>
            <a:endParaRPr sz="650">
              <a:latin typeface="Verdana"/>
              <a:cs typeface="Verdana"/>
            </a:endParaRPr>
          </a:p>
          <a:p>
            <a:pPr marL="708025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Brazil</a:t>
            </a:r>
            <a:endParaRPr sz="650">
              <a:latin typeface="Verdana"/>
              <a:cs typeface="Verdana"/>
            </a:endParaRPr>
          </a:p>
          <a:p>
            <a:pPr marL="708025" marR="18669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Brunei</a:t>
            </a:r>
            <a:r>
              <a:rPr sz="650" spc="-114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Darussalam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Bulgaria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61474" y="4910611"/>
            <a:ext cx="128270" cy="1920875"/>
          </a:xfrm>
          <a:custGeom>
            <a:avLst/>
            <a:gdLst/>
            <a:ahLst/>
            <a:cxnLst/>
            <a:rect l="l" t="t" r="r" b="b"/>
            <a:pathLst>
              <a:path w="128270" h="1920875">
                <a:moveTo>
                  <a:pt x="0" y="0"/>
                </a:moveTo>
                <a:lnTo>
                  <a:pt x="128053" y="0"/>
                </a:lnTo>
                <a:lnTo>
                  <a:pt x="128053" y="128053"/>
                </a:lnTo>
                <a:lnTo>
                  <a:pt x="0" y="128053"/>
                </a:lnTo>
                <a:lnTo>
                  <a:pt x="0" y="0"/>
                </a:lnTo>
                <a:close/>
              </a:path>
              <a:path w="128270" h="1920875">
                <a:moveTo>
                  <a:pt x="0" y="128053"/>
                </a:moveTo>
                <a:lnTo>
                  <a:pt x="128053" y="128053"/>
                </a:lnTo>
                <a:lnTo>
                  <a:pt x="128053" y="256106"/>
                </a:lnTo>
                <a:lnTo>
                  <a:pt x="0" y="256106"/>
                </a:lnTo>
                <a:lnTo>
                  <a:pt x="0" y="128053"/>
                </a:lnTo>
                <a:close/>
              </a:path>
              <a:path w="128270" h="1920875">
                <a:moveTo>
                  <a:pt x="0" y="256106"/>
                </a:moveTo>
                <a:lnTo>
                  <a:pt x="128053" y="256106"/>
                </a:lnTo>
                <a:lnTo>
                  <a:pt x="128053" y="384159"/>
                </a:lnTo>
                <a:lnTo>
                  <a:pt x="0" y="384159"/>
                </a:lnTo>
                <a:lnTo>
                  <a:pt x="0" y="256106"/>
                </a:lnTo>
                <a:close/>
              </a:path>
              <a:path w="128270" h="1920875">
                <a:moveTo>
                  <a:pt x="0" y="384159"/>
                </a:moveTo>
                <a:lnTo>
                  <a:pt x="128053" y="384159"/>
                </a:lnTo>
                <a:lnTo>
                  <a:pt x="128053" y="512212"/>
                </a:lnTo>
                <a:lnTo>
                  <a:pt x="0" y="512212"/>
                </a:lnTo>
                <a:lnTo>
                  <a:pt x="0" y="384159"/>
                </a:lnTo>
                <a:close/>
              </a:path>
              <a:path w="128270" h="1920875">
                <a:moveTo>
                  <a:pt x="0" y="512212"/>
                </a:moveTo>
                <a:lnTo>
                  <a:pt x="128053" y="512212"/>
                </a:lnTo>
                <a:lnTo>
                  <a:pt x="128053" y="640266"/>
                </a:lnTo>
                <a:lnTo>
                  <a:pt x="0" y="640266"/>
                </a:lnTo>
                <a:lnTo>
                  <a:pt x="0" y="512212"/>
                </a:lnTo>
                <a:close/>
              </a:path>
              <a:path w="128270" h="1920875">
                <a:moveTo>
                  <a:pt x="0" y="640266"/>
                </a:moveTo>
                <a:lnTo>
                  <a:pt x="128053" y="640266"/>
                </a:lnTo>
                <a:lnTo>
                  <a:pt x="128053" y="768319"/>
                </a:lnTo>
                <a:lnTo>
                  <a:pt x="0" y="768319"/>
                </a:lnTo>
                <a:lnTo>
                  <a:pt x="0" y="640266"/>
                </a:lnTo>
                <a:close/>
              </a:path>
              <a:path w="128270" h="1920875">
                <a:moveTo>
                  <a:pt x="0" y="768319"/>
                </a:moveTo>
                <a:lnTo>
                  <a:pt x="128053" y="768319"/>
                </a:lnTo>
                <a:lnTo>
                  <a:pt x="128053" y="896372"/>
                </a:lnTo>
                <a:lnTo>
                  <a:pt x="0" y="896372"/>
                </a:lnTo>
                <a:lnTo>
                  <a:pt x="0" y="768319"/>
                </a:lnTo>
                <a:close/>
              </a:path>
              <a:path w="128270" h="1920875">
                <a:moveTo>
                  <a:pt x="0" y="896372"/>
                </a:moveTo>
                <a:lnTo>
                  <a:pt x="128053" y="896372"/>
                </a:lnTo>
                <a:lnTo>
                  <a:pt x="128053" y="1024425"/>
                </a:lnTo>
                <a:lnTo>
                  <a:pt x="0" y="1024425"/>
                </a:lnTo>
                <a:lnTo>
                  <a:pt x="0" y="896372"/>
                </a:lnTo>
                <a:close/>
              </a:path>
              <a:path w="128270" h="1920875">
                <a:moveTo>
                  <a:pt x="0" y="1024425"/>
                </a:moveTo>
                <a:lnTo>
                  <a:pt x="128053" y="1024425"/>
                </a:lnTo>
                <a:lnTo>
                  <a:pt x="128053" y="1152479"/>
                </a:lnTo>
                <a:lnTo>
                  <a:pt x="0" y="1152479"/>
                </a:lnTo>
                <a:lnTo>
                  <a:pt x="0" y="1024425"/>
                </a:lnTo>
                <a:close/>
              </a:path>
              <a:path w="128270" h="1920875">
                <a:moveTo>
                  <a:pt x="0" y="1152479"/>
                </a:moveTo>
                <a:lnTo>
                  <a:pt x="128053" y="1152479"/>
                </a:lnTo>
                <a:lnTo>
                  <a:pt x="128053" y="1280532"/>
                </a:lnTo>
                <a:lnTo>
                  <a:pt x="0" y="1280532"/>
                </a:lnTo>
                <a:lnTo>
                  <a:pt x="0" y="1152479"/>
                </a:lnTo>
                <a:close/>
              </a:path>
              <a:path w="128270" h="1920875">
                <a:moveTo>
                  <a:pt x="0" y="1280532"/>
                </a:moveTo>
                <a:lnTo>
                  <a:pt x="128053" y="1280532"/>
                </a:lnTo>
                <a:lnTo>
                  <a:pt x="128053" y="1408585"/>
                </a:lnTo>
                <a:lnTo>
                  <a:pt x="0" y="1408585"/>
                </a:lnTo>
                <a:lnTo>
                  <a:pt x="0" y="1280532"/>
                </a:lnTo>
                <a:close/>
              </a:path>
              <a:path w="128270" h="1920875">
                <a:moveTo>
                  <a:pt x="0" y="1408585"/>
                </a:moveTo>
                <a:lnTo>
                  <a:pt x="128053" y="1408585"/>
                </a:lnTo>
                <a:lnTo>
                  <a:pt x="128053" y="1536638"/>
                </a:lnTo>
                <a:lnTo>
                  <a:pt x="0" y="1536638"/>
                </a:lnTo>
                <a:lnTo>
                  <a:pt x="0" y="1408585"/>
                </a:lnTo>
                <a:close/>
              </a:path>
              <a:path w="128270" h="1920875">
                <a:moveTo>
                  <a:pt x="0" y="1536638"/>
                </a:moveTo>
                <a:lnTo>
                  <a:pt x="128053" y="1536638"/>
                </a:lnTo>
                <a:lnTo>
                  <a:pt x="128053" y="1664692"/>
                </a:lnTo>
                <a:lnTo>
                  <a:pt x="0" y="1664692"/>
                </a:lnTo>
                <a:lnTo>
                  <a:pt x="0" y="1536638"/>
                </a:lnTo>
                <a:close/>
              </a:path>
              <a:path w="128270" h="1920875">
                <a:moveTo>
                  <a:pt x="0" y="1664692"/>
                </a:moveTo>
                <a:lnTo>
                  <a:pt x="128053" y="1664692"/>
                </a:lnTo>
                <a:lnTo>
                  <a:pt x="128053" y="1792745"/>
                </a:lnTo>
                <a:lnTo>
                  <a:pt x="0" y="1792745"/>
                </a:lnTo>
                <a:lnTo>
                  <a:pt x="0" y="1664692"/>
                </a:lnTo>
                <a:close/>
              </a:path>
              <a:path w="128270" h="1920875">
                <a:moveTo>
                  <a:pt x="0" y="1792745"/>
                </a:moveTo>
                <a:lnTo>
                  <a:pt x="128053" y="1792745"/>
                </a:lnTo>
                <a:lnTo>
                  <a:pt x="128053" y="1920798"/>
                </a:lnTo>
                <a:lnTo>
                  <a:pt x="0" y="1920798"/>
                </a:lnTo>
                <a:lnTo>
                  <a:pt x="0" y="1792745"/>
                </a:lnTo>
                <a:close/>
              </a:path>
            </a:pathLst>
          </a:custGeom>
          <a:ln w="7114">
            <a:solidFill>
              <a:srgbClr val="2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10869" y="4872300"/>
            <a:ext cx="94361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3380">
              <a:lnSpc>
                <a:spcPct val="129299"/>
              </a:lnSpc>
              <a:spcBef>
                <a:spcPts val="95"/>
              </a:spcBef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Burkina Faso  Burundi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CÃ´te</a:t>
            </a:r>
            <a:r>
              <a:rPr sz="650" spc="-15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d'Ivoire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Cabo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Verde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Cambodia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Cameroon  Canada</a:t>
            </a:r>
            <a:endParaRPr sz="650">
              <a:latin typeface="Verdana"/>
              <a:cs typeface="Verdana"/>
            </a:endParaRPr>
          </a:p>
          <a:p>
            <a:pPr marR="508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Central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African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Repub..  Chad</a:t>
            </a:r>
            <a:endParaRPr sz="650">
              <a:latin typeface="Verdana"/>
              <a:cs typeface="Verdana"/>
            </a:endParaRPr>
          </a:p>
          <a:p>
            <a:pPr marR="561975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Chile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China  </a:t>
            </a:r>
            <a:r>
              <a:rPr sz="650" spc="-60" dirty="0">
                <a:solidFill>
                  <a:srgbClr val="2F3131"/>
                </a:solidFill>
                <a:latin typeface="Verdana"/>
                <a:cs typeface="Verdana"/>
              </a:rPr>
              <a:t>C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-50" dirty="0">
                <a:solidFill>
                  <a:srgbClr val="2F3131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Comoros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Congo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650" spc="-30" dirty="0">
                <a:solidFill>
                  <a:srgbClr val="2F3131"/>
                </a:solidFill>
                <a:latin typeface="Verdana"/>
                <a:cs typeface="Verdana"/>
              </a:rPr>
              <a:t>Cook</a:t>
            </a:r>
            <a:r>
              <a:rPr sz="650" spc="-9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Islands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57917" y="6827852"/>
            <a:ext cx="135255" cy="323850"/>
            <a:chOff x="6457917" y="6827852"/>
            <a:chExt cx="135255" cy="323850"/>
          </a:xfrm>
        </p:grpSpPr>
        <p:sp>
          <p:nvSpPr>
            <p:cNvPr id="45" name="object 45"/>
            <p:cNvSpPr/>
            <p:nvPr/>
          </p:nvSpPr>
          <p:spPr>
            <a:xfrm>
              <a:off x="6461474" y="6831409"/>
              <a:ext cx="128270" cy="7620"/>
            </a:xfrm>
            <a:custGeom>
              <a:avLst/>
              <a:gdLst/>
              <a:ahLst/>
              <a:cxnLst/>
              <a:rect l="l" t="t" r="r" b="b"/>
              <a:pathLst>
                <a:path w="128270" h="7620">
                  <a:moveTo>
                    <a:pt x="0" y="0"/>
                  </a:moveTo>
                  <a:lnTo>
                    <a:pt x="128053" y="0"/>
                  </a:lnTo>
                  <a:lnTo>
                    <a:pt x="128053" y="7104"/>
                  </a:lnTo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1474" y="683140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3557" y="3552"/>
                  </a:moveTo>
                  <a:lnTo>
                    <a:pt x="3557" y="3552"/>
                  </a:lnTo>
                </a:path>
              </a:pathLst>
            </a:custGeom>
            <a:ln w="710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82812" y="7051935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4D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68584" y="6885571"/>
            <a:ext cx="656590" cy="2819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229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197" y="522754"/>
            <a:ext cx="388620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Correlation Between </a:t>
            </a:r>
            <a:r>
              <a:rPr sz="1350" b="1" spc="-20" dirty="0">
                <a:solidFill>
                  <a:srgbClr val="499793"/>
                </a:solidFill>
                <a:latin typeface="Noto Sans"/>
                <a:cs typeface="Noto Sans"/>
              </a:rPr>
              <a:t>Status </a:t>
            </a:r>
            <a:r>
              <a:rPr sz="1350" b="1" spc="-70" dirty="0">
                <a:solidFill>
                  <a:srgbClr val="499793"/>
                </a:solidFill>
                <a:latin typeface="Noto Sans"/>
                <a:cs typeface="Noto Sans"/>
              </a:rPr>
              <a:t>and </a:t>
            </a:r>
            <a:r>
              <a:rPr sz="1350" b="1" spc="-45" dirty="0">
                <a:solidFill>
                  <a:srgbClr val="499793"/>
                </a:solidFill>
                <a:latin typeface="Noto Sans"/>
                <a:cs typeface="Noto Sans"/>
              </a:rPr>
              <a:t>Life</a:t>
            </a:r>
            <a:r>
              <a:rPr sz="1350" b="1" spc="-105" dirty="0">
                <a:solidFill>
                  <a:srgbClr val="499793"/>
                </a:solidFill>
                <a:latin typeface="Noto Sans"/>
                <a:cs typeface="Noto Sans"/>
              </a:rPr>
              <a:t>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Expectancy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230" y="862702"/>
            <a:ext cx="5485130" cy="49847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52069" rIns="0" bIns="0" rtlCol="0">
            <a:spAutoFit/>
          </a:bodyPr>
          <a:lstStyle/>
          <a:p>
            <a:pPr marL="71120" marR="59055">
              <a:lnSpc>
                <a:spcPct val="129299"/>
              </a:lnSpc>
              <a:spcBef>
                <a:spcPts val="409"/>
              </a:spcBef>
            </a:pPr>
            <a:r>
              <a:rPr sz="650" spc="-15" dirty="0">
                <a:latin typeface="Verdana"/>
                <a:cs typeface="Verdana"/>
              </a:rPr>
              <a:t>Looking </a:t>
            </a:r>
            <a:r>
              <a:rPr sz="650" spc="10" dirty="0">
                <a:latin typeface="Verdana"/>
                <a:cs typeface="Verdana"/>
              </a:rPr>
              <a:t>at </a:t>
            </a:r>
            <a:r>
              <a:rPr sz="650" dirty="0">
                <a:latin typeface="Verdana"/>
                <a:cs typeface="Verdana"/>
              </a:rPr>
              <a:t>the </a:t>
            </a:r>
            <a:r>
              <a:rPr sz="650" spc="-5" dirty="0">
                <a:latin typeface="Verdana"/>
                <a:cs typeface="Verdana"/>
              </a:rPr>
              <a:t>Correlation between Status </a:t>
            </a:r>
            <a:r>
              <a:rPr sz="650" spc="-15" dirty="0">
                <a:latin typeface="Verdana"/>
                <a:cs typeface="Verdana"/>
              </a:rPr>
              <a:t>and </a:t>
            </a:r>
            <a:r>
              <a:rPr sz="650" dirty="0">
                <a:latin typeface="Verdana"/>
                <a:cs typeface="Verdana"/>
              </a:rPr>
              <a:t>Life </a:t>
            </a:r>
            <a:r>
              <a:rPr sz="650" spc="-20" dirty="0">
                <a:latin typeface="Verdana"/>
                <a:cs typeface="Verdana"/>
              </a:rPr>
              <a:t>Expectancy, </a:t>
            </a:r>
            <a:r>
              <a:rPr sz="650" spc="-10" dirty="0">
                <a:latin typeface="Verdana"/>
                <a:cs typeface="Verdana"/>
              </a:rPr>
              <a:t>3 developing </a:t>
            </a:r>
            <a:r>
              <a:rPr sz="650" spc="-5" dirty="0">
                <a:latin typeface="Verdana"/>
                <a:cs typeface="Verdana"/>
              </a:rPr>
              <a:t>countries </a:t>
            </a:r>
            <a:r>
              <a:rPr sz="650" spc="-40" dirty="0">
                <a:latin typeface="Verdana"/>
                <a:cs typeface="Verdana"/>
              </a:rPr>
              <a:t>( </a:t>
            </a:r>
            <a:r>
              <a:rPr sz="650" spc="-5" dirty="0">
                <a:latin typeface="Verdana"/>
                <a:cs typeface="Verdana"/>
              </a:rPr>
              <a:t>Afghanistan, Algeria </a:t>
            </a:r>
            <a:r>
              <a:rPr sz="650" spc="-15" dirty="0">
                <a:latin typeface="Verdana"/>
                <a:cs typeface="Verdana"/>
              </a:rPr>
              <a:t>and </a:t>
            </a:r>
            <a:r>
              <a:rPr sz="650" spc="-10" dirty="0">
                <a:latin typeface="Verdana"/>
                <a:cs typeface="Verdana"/>
              </a:rPr>
              <a:t>Albania) </a:t>
            </a:r>
            <a:r>
              <a:rPr sz="650" spc="-15" dirty="0">
                <a:latin typeface="Verdana"/>
                <a:cs typeface="Verdana"/>
              </a:rPr>
              <a:t>and </a:t>
            </a:r>
            <a:r>
              <a:rPr sz="650" spc="-10" dirty="0">
                <a:latin typeface="Verdana"/>
                <a:cs typeface="Verdana"/>
              </a:rPr>
              <a:t>3  </a:t>
            </a:r>
            <a:r>
              <a:rPr sz="650" spc="-15" dirty="0">
                <a:latin typeface="Verdana"/>
                <a:cs typeface="Verdana"/>
              </a:rPr>
              <a:t>developed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countries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(Australia,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Belgium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5" dirty="0">
                <a:latin typeface="Verdana"/>
                <a:cs typeface="Verdana"/>
              </a:rPr>
              <a:t>Germany)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were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selected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at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random.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The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trend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shows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developed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countries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have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sign..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112" y="1474515"/>
            <a:ext cx="7114540" cy="5784215"/>
            <a:chOff x="514112" y="1474515"/>
            <a:chExt cx="7114540" cy="5784215"/>
          </a:xfrm>
        </p:grpSpPr>
        <p:sp>
          <p:nvSpPr>
            <p:cNvPr id="5" name="object 5"/>
            <p:cNvSpPr/>
            <p:nvPr/>
          </p:nvSpPr>
          <p:spPr>
            <a:xfrm>
              <a:off x="514112" y="1474515"/>
              <a:ext cx="7114540" cy="5784215"/>
            </a:xfrm>
            <a:custGeom>
              <a:avLst/>
              <a:gdLst/>
              <a:ahLst/>
              <a:cxnLst/>
              <a:rect l="l" t="t" r="r" b="b"/>
              <a:pathLst>
                <a:path w="7114540" h="5784215">
                  <a:moveTo>
                    <a:pt x="7114068" y="5783737"/>
                  </a:moveTo>
                  <a:lnTo>
                    <a:pt x="0" y="5783737"/>
                  </a:lnTo>
                  <a:lnTo>
                    <a:pt x="0" y="0"/>
                  </a:lnTo>
                  <a:lnTo>
                    <a:pt x="7114068" y="0"/>
                  </a:lnTo>
                  <a:lnTo>
                    <a:pt x="7114068" y="5783737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69" y="6795830"/>
              <a:ext cx="5435600" cy="36195"/>
            </a:xfrm>
            <a:custGeom>
              <a:avLst/>
              <a:gdLst/>
              <a:ahLst/>
              <a:cxnLst/>
              <a:rect l="l" t="t" r="r" b="b"/>
              <a:pathLst>
                <a:path w="5435600" h="36195">
                  <a:moveTo>
                    <a:pt x="0" y="0"/>
                  </a:moveTo>
                  <a:lnTo>
                    <a:pt x="0" y="35570"/>
                  </a:lnTo>
                </a:path>
                <a:path w="5435600" h="36195">
                  <a:moveTo>
                    <a:pt x="320133" y="0"/>
                  </a:moveTo>
                  <a:lnTo>
                    <a:pt x="320133" y="35570"/>
                  </a:lnTo>
                </a:path>
                <a:path w="5435600" h="36195">
                  <a:moveTo>
                    <a:pt x="640266" y="0"/>
                  </a:moveTo>
                  <a:lnTo>
                    <a:pt x="640266" y="35570"/>
                  </a:lnTo>
                </a:path>
                <a:path w="5435600" h="36195">
                  <a:moveTo>
                    <a:pt x="960399" y="0"/>
                  </a:moveTo>
                  <a:lnTo>
                    <a:pt x="960399" y="35570"/>
                  </a:lnTo>
                </a:path>
                <a:path w="5435600" h="36195">
                  <a:moveTo>
                    <a:pt x="1280532" y="0"/>
                  </a:moveTo>
                  <a:lnTo>
                    <a:pt x="1280532" y="35570"/>
                  </a:lnTo>
                </a:path>
                <a:path w="5435600" h="36195">
                  <a:moveTo>
                    <a:pt x="1600665" y="0"/>
                  </a:moveTo>
                  <a:lnTo>
                    <a:pt x="1600665" y="35570"/>
                  </a:lnTo>
                </a:path>
                <a:path w="5435600" h="36195">
                  <a:moveTo>
                    <a:pt x="1920798" y="0"/>
                  </a:moveTo>
                  <a:lnTo>
                    <a:pt x="1920798" y="35570"/>
                  </a:lnTo>
                </a:path>
                <a:path w="5435600" h="36195">
                  <a:moveTo>
                    <a:pt x="2240931" y="0"/>
                  </a:moveTo>
                  <a:lnTo>
                    <a:pt x="2240931" y="35570"/>
                  </a:lnTo>
                </a:path>
                <a:path w="5435600" h="36195">
                  <a:moveTo>
                    <a:pt x="2561064" y="0"/>
                  </a:moveTo>
                  <a:lnTo>
                    <a:pt x="2561064" y="35570"/>
                  </a:lnTo>
                </a:path>
                <a:path w="5435600" h="36195">
                  <a:moveTo>
                    <a:pt x="2874083" y="0"/>
                  </a:moveTo>
                  <a:lnTo>
                    <a:pt x="2874083" y="35570"/>
                  </a:lnTo>
                </a:path>
                <a:path w="5435600" h="36195">
                  <a:moveTo>
                    <a:pt x="3194216" y="0"/>
                  </a:moveTo>
                  <a:lnTo>
                    <a:pt x="3194216" y="35570"/>
                  </a:lnTo>
                </a:path>
                <a:path w="5435600" h="36195">
                  <a:moveTo>
                    <a:pt x="3514350" y="0"/>
                  </a:moveTo>
                  <a:lnTo>
                    <a:pt x="3514350" y="35570"/>
                  </a:lnTo>
                </a:path>
                <a:path w="5435600" h="36195">
                  <a:moveTo>
                    <a:pt x="3834483" y="0"/>
                  </a:moveTo>
                  <a:lnTo>
                    <a:pt x="3834483" y="35570"/>
                  </a:lnTo>
                </a:path>
                <a:path w="5435600" h="36195">
                  <a:moveTo>
                    <a:pt x="4154616" y="0"/>
                  </a:moveTo>
                  <a:lnTo>
                    <a:pt x="4154616" y="35570"/>
                  </a:lnTo>
                </a:path>
                <a:path w="5435600" h="36195">
                  <a:moveTo>
                    <a:pt x="4474749" y="0"/>
                  </a:moveTo>
                  <a:lnTo>
                    <a:pt x="4474749" y="35570"/>
                  </a:lnTo>
                </a:path>
                <a:path w="5435600" h="36195">
                  <a:moveTo>
                    <a:pt x="4794882" y="0"/>
                  </a:moveTo>
                  <a:lnTo>
                    <a:pt x="4794882" y="35570"/>
                  </a:lnTo>
                </a:path>
                <a:path w="5435600" h="36195">
                  <a:moveTo>
                    <a:pt x="5115015" y="0"/>
                  </a:moveTo>
                  <a:lnTo>
                    <a:pt x="5115015" y="35570"/>
                  </a:lnTo>
                </a:path>
                <a:path w="5435600" h="36195">
                  <a:moveTo>
                    <a:pt x="5435148" y="0"/>
                  </a:moveTo>
                  <a:lnTo>
                    <a:pt x="5435148" y="3557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2299" y="1751964"/>
              <a:ext cx="36195" cy="5044440"/>
            </a:xfrm>
            <a:custGeom>
              <a:avLst/>
              <a:gdLst/>
              <a:ahLst/>
              <a:cxnLst/>
              <a:rect l="l" t="t" r="r" b="b"/>
              <a:pathLst>
                <a:path w="36194" h="5044440">
                  <a:moveTo>
                    <a:pt x="0" y="5043874"/>
                  </a:moveTo>
                  <a:lnTo>
                    <a:pt x="35570" y="5043874"/>
                  </a:lnTo>
                </a:path>
                <a:path w="36194" h="5044440">
                  <a:moveTo>
                    <a:pt x="0" y="4481863"/>
                  </a:moveTo>
                  <a:lnTo>
                    <a:pt x="35570" y="4481863"/>
                  </a:lnTo>
                </a:path>
                <a:path w="36194" h="5044440">
                  <a:moveTo>
                    <a:pt x="0" y="3926966"/>
                  </a:moveTo>
                  <a:lnTo>
                    <a:pt x="35570" y="3926966"/>
                  </a:lnTo>
                </a:path>
                <a:path w="36194" h="5044440">
                  <a:moveTo>
                    <a:pt x="0" y="3364954"/>
                  </a:moveTo>
                  <a:lnTo>
                    <a:pt x="35570" y="3364954"/>
                  </a:lnTo>
                </a:path>
                <a:path w="36194" h="5044440">
                  <a:moveTo>
                    <a:pt x="0" y="2802943"/>
                  </a:moveTo>
                  <a:lnTo>
                    <a:pt x="35570" y="2802943"/>
                  </a:lnTo>
                </a:path>
                <a:path w="36194" h="5044440">
                  <a:moveTo>
                    <a:pt x="0" y="2240931"/>
                  </a:moveTo>
                  <a:lnTo>
                    <a:pt x="35570" y="2240931"/>
                  </a:lnTo>
                </a:path>
                <a:path w="36194" h="5044440">
                  <a:moveTo>
                    <a:pt x="0" y="1686034"/>
                  </a:moveTo>
                  <a:lnTo>
                    <a:pt x="35570" y="1686034"/>
                  </a:lnTo>
                </a:path>
                <a:path w="36194" h="5044440">
                  <a:moveTo>
                    <a:pt x="0" y="1124022"/>
                  </a:moveTo>
                  <a:lnTo>
                    <a:pt x="35570" y="1124022"/>
                  </a:lnTo>
                </a:path>
                <a:path w="36194" h="5044440">
                  <a:moveTo>
                    <a:pt x="0" y="562011"/>
                  </a:moveTo>
                  <a:lnTo>
                    <a:pt x="35570" y="562011"/>
                  </a:lnTo>
                </a:path>
                <a:path w="36194" h="5044440">
                  <a:moveTo>
                    <a:pt x="0" y="0"/>
                  </a:moveTo>
                  <a:lnTo>
                    <a:pt x="35570" y="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5806" y="3930397"/>
            <a:ext cx="115570" cy="23691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3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806" y="3375499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06" y="2813488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806" y="2251476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806" y="1689465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387" y="3831376"/>
            <a:ext cx="111125" cy="650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65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94059" y="1527617"/>
            <a:ext cx="5443220" cy="5272405"/>
            <a:chOff x="994059" y="1527617"/>
            <a:chExt cx="5443220" cy="5272405"/>
          </a:xfrm>
        </p:grpSpPr>
        <p:sp>
          <p:nvSpPr>
            <p:cNvPr id="15" name="object 15"/>
            <p:cNvSpPr/>
            <p:nvPr/>
          </p:nvSpPr>
          <p:spPr>
            <a:xfrm>
              <a:off x="997869" y="1531427"/>
              <a:ext cx="5435600" cy="5257800"/>
            </a:xfrm>
            <a:custGeom>
              <a:avLst/>
              <a:gdLst/>
              <a:ahLst/>
              <a:cxnLst/>
              <a:rect l="l" t="t" r="r" b="b"/>
              <a:pathLst>
                <a:path w="5435600" h="5257800">
                  <a:moveTo>
                    <a:pt x="0" y="4702399"/>
                  </a:moveTo>
                  <a:lnTo>
                    <a:pt x="5435148" y="4702399"/>
                  </a:lnTo>
                </a:path>
                <a:path w="5435600" h="5257800">
                  <a:moveTo>
                    <a:pt x="0" y="4147502"/>
                  </a:moveTo>
                  <a:lnTo>
                    <a:pt x="5435148" y="4147502"/>
                  </a:lnTo>
                </a:path>
                <a:path w="5435600" h="5257800">
                  <a:moveTo>
                    <a:pt x="0" y="3585490"/>
                  </a:moveTo>
                  <a:lnTo>
                    <a:pt x="5435148" y="3585490"/>
                  </a:lnTo>
                </a:path>
                <a:path w="5435600" h="5257800">
                  <a:moveTo>
                    <a:pt x="0" y="3023479"/>
                  </a:moveTo>
                  <a:lnTo>
                    <a:pt x="5435148" y="3023479"/>
                  </a:lnTo>
                </a:path>
                <a:path w="5435600" h="5257800">
                  <a:moveTo>
                    <a:pt x="0" y="2461467"/>
                  </a:moveTo>
                  <a:lnTo>
                    <a:pt x="5435148" y="2461467"/>
                  </a:lnTo>
                </a:path>
                <a:path w="5435600" h="5257800">
                  <a:moveTo>
                    <a:pt x="0" y="1906570"/>
                  </a:moveTo>
                  <a:lnTo>
                    <a:pt x="5435148" y="1906570"/>
                  </a:lnTo>
                </a:path>
                <a:path w="5435600" h="5257800">
                  <a:moveTo>
                    <a:pt x="0" y="1344559"/>
                  </a:moveTo>
                  <a:lnTo>
                    <a:pt x="5435148" y="1344559"/>
                  </a:lnTo>
                </a:path>
                <a:path w="5435600" h="5257800">
                  <a:moveTo>
                    <a:pt x="0" y="782547"/>
                  </a:moveTo>
                  <a:lnTo>
                    <a:pt x="5435148" y="782547"/>
                  </a:lnTo>
                </a:path>
                <a:path w="5435600" h="5257800">
                  <a:moveTo>
                    <a:pt x="0" y="220536"/>
                  </a:moveTo>
                  <a:lnTo>
                    <a:pt x="5435148" y="220536"/>
                  </a:lnTo>
                </a:path>
                <a:path w="5435600" h="5257800">
                  <a:moveTo>
                    <a:pt x="0" y="5257296"/>
                  </a:moveTo>
                  <a:lnTo>
                    <a:pt x="0" y="0"/>
                  </a:lnTo>
                </a:path>
                <a:path w="5435600" h="5257800">
                  <a:moveTo>
                    <a:pt x="320133" y="5257296"/>
                  </a:moveTo>
                  <a:lnTo>
                    <a:pt x="320133" y="0"/>
                  </a:lnTo>
                </a:path>
                <a:path w="5435600" h="5257800">
                  <a:moveTo>
                    <a:pt x="640266" y="5257296"/>
                  </a:moveTo>
                  <a:lnTo>
                    <a:pt x="640266" y="0"/>
                  </a:lnTo>
                </a:path>
                <a:path w="5435600" h="5257800">
                  <a:moveTo>
                    <a:pt x="960399" y="5257296"/>
                  </a:moveTo>
                  <a:lnTo>
                    <a:pt x="960399" y="0"/>
                  </a:lnTo>
                </a:path>
                <a:path w="5435600" h="5257800">
                  <a:moveTo>
                    <a:pt x="1280532" y="5257296"/>
                  </a:moveTo>
                  <a:lnTo>
                    <a:pt x="1280532" y="0"/>
                  </a:lnTo>
                </a:path>
                <a:path w="5435600" h="5257800">
                  <a:moveTo>
                    <a:pt x="1600665" y="5257296"/>
                  </a:moveTo>
                  <a:lnTo>
                    <a:pt x="1600665" y="0"/>
                  </a:lnTo>
                </a:path>
                <a:path w="5435600" h="5257800">
                  <a:moveTo>
                    <a:pt x="1920798" y="5257296"/>
                  </a:moveTo>
                  <a:lnTo>
                    <a:pt x="1920798" y="0"/>
                  </a:lnTo>
                </a:path>
                <a:path w="5435600" h="5257800">
                  <a:moveTo>
                    <a:pt x="2240931" y="5257296"/>
                  </a:moveTo>
                  <a:lnTo>
                    <a:pt x="2240931" y="0"/>
                  </a:lnTo>
                </a:path>
                <a:path w="5435600" h="5257800">
                  <a:moveTo>
                    <a:pt x="2561064" y="5257296"/>
                  </a:moveTo>
                  <a:lnTo>
                    <a:pt x="2561064" y="0"/>
                  </a:lnTo>
                </a:path>
                <a:path w="5435600" h="5257800">
                  <a:moveTo>
                    <a:pt x="2874083" y="5257296"/>
                  </a:moveTo>
                  <a:lnTo>
                    <a:pt x="2874083" y="0"/>
                  </a:lnTo>
                </a:path>
                <a:path w="5435600" h="5257800">
                  <a:moveTo>
                    <a:pt x="3194216" y="5257296"/>
                  </a:moveTo>
                  <a:lnTo>
                    <a:pt x="3194216" y="0"/>
                  </a:lnTo>
                </a:path>
                <a:path w="5435600" h="5257800">
                  <a:moveTo>
                    <a:pt x="3514350" y="5257296"/>
                  </a:moveTo>
                  <a:lnTo>
                    <a:pt x="3514350" y="0"/>
                  </a:lnTo>
                </a:path>
                <a:path w="5435600" h="5257800">
                  <a:moveTo>
                    <a:pt x="3834483" y="5257296"/>
                  </a:moveTo>
                  <a:lnTo>
                    <a:pt x="3834483" y="0"/>
                  </a:lnTo>
                </a:path>
                <a:path w="5435600" h="5257800">
                  <a:moveTo>
                    <a:pt x="4154616" y="5257296"/>
                  </a:moveTo>
                  <a:lnTo>
                    <a:pt x="4154616" y="0"/>
                  </a:lnTo>
                </a:path>
                <a:path w="5435600" h="5257800">
                  <a:moveTo>
                    <a:pt x="4474749" y="5257296"/>
                  </a:moveTo>
                  <a:lnTo>
                    <a:pt x="4474749" y="0"/>
                  </a:lnTo>
                </a:path>
                <a:path w="5435600" h="5257800">
                  <a:moveTo>
                    <a:pt x="4794882" y="5257296"/>
                  </a:moveTo>
                  <a:lnTo>
                    <a:pt x="4794882" y="0"/>
                  </a:lnTo>
                </a:path>
                <a:path w="5435600" h="5257800">
                  <a:moveTo>
                    <a:pt x="5115015" y="5257296"/>
                  </a:moveTo>
                  <a:lnTo>
                    <a:pt x="5115015" y="0"/>
                  </a:lnTo>
                </a:path>
                <a:path w="5435600" h="5257800">
                  <a:moveTo>
                    <a:pt x="5435148" y="5257296"/>
                  </a:moveTo>
                  <a:lnTo>
                    <a:pt x="5435148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7869" y="6795839"/>
              <a:ext cx="5435600" cy="0"/>
            </a:xfrm>
            <a:custGeom>
              <a:avLst/>
              <a:gdLst/>
              <a:ahLst/>
              <a:cxnLst/>
              <a:rect l="l" t="t" r="r" b="b"/>
              <a:pathLst>
                <a:path w="5435600">
                  <a:moveTo>
                    <a:pt x="0" y="0"/>
                  </a:moveTo>
                  <a:lnTo>
                    <a:pt x="5435148" y="0"/>
                  </a:lnTo>
                </a:path>
              </a:pathLst>
            </a:custGeom>
            <a:ln w="7114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1141" y="2431051"/>
              <a:ext cx="4796155" cy="1288415"/>
            </a:xfrm>
            <a:custGeom>
              <a:avLst/>
              <a:gdLst/>
              <a:ahLst/>
              <a:cxnLst/>
              <a:rect l="l" t="t" r="r" b="b"/>
              <a:pathLst>
                <a:path w="4796155" h="1288414">
                  <a:moveTo>
                    <a:pt x="0" y="392034"/>
                  </a:moveTo>
                  <a:lnTo>
                    <a:pt x="319714" y="392034"/>
                  </a:lnTo>
                  <a:lnTo>
                    <a:pt x="639432" y="336025"/>
                  </a:lnTo>
                  <a:lnTo>
                    <a:pt x="959145" y="336025"/>
                  </a:lnTo>
                  <a:lnTo>
                    <a:pt x="1278859" y="336025"/>
                  </a:lnTo>
                  <a:lnTo>
                    <a:pt x="1598572" y="280023"/>
                  </a:lnTo>
                  <a:lnTo>
                    <a:pt x="1918285" y="280023"/>
                  </a:lnTo>
                  <a:lnTo>
                    <a:pt x="2237999" y="224022"/>
                  </a:lnTo>
                  <a:lnTo>
                    <a:pt x="2557719" y="224022"/>
                  </a:lnTo>
                  <a:lnTo>
                    <a:pt x="2877433" y="224022"/>
                  </a:lnTo>
                  <a:lnTo>
                    <a:pt x="3197146" y="168012"/>
                  </a:lnTo>
                  <a:lnTo>
                    <a:pt x="3516859" y="168012"/>
                  </a:lnTo>
                  <a:lnTo>
                    <a:pt x="3836573" y="168012"/>
                  </a:lnTo>
                  <a:lnTo>
                    <a:pt x="4156286" y="168012"/>
                  </a:lnTo>
                  <a:lnTo>
                    <a:pt x="4476007" y="168012"/>
                  </a:lnTo>
                  <a:lnTo>
                    <a:pt x="4795720" y="112011"/>
                  </a:lnTo>
                </a:path>
                <a:path w="4796155" h="1288414">
                  <a:moveTo>
                    <a:pt x="0" y="280023"/>
                  </a:moveTo>
                  <a:lnTo>
                    <a:pt x="319714" y="224022"/>
                  </a:lnTo>
                  <a:lnTo>
                    <a:pt x="639432" y="280023"/>
                  </a:lnTo>
                  <a:lnTo>
                    <a:pt x="959145" y="280023"/>
                  </a:lnTo>
                  <a:lnTo>
                    <a:pt x="1278859" y="280023"/>
                  </a:lnTo>
                  <a:lnTo>
                    <a:pt x="1598572" y="224022"/>
                  </a:lnTo>
                  <a:lnTo>
                    <a:pt x="1918285" y="224022"/>
                  </a:lnTo>
                  <a:lnTo>
                    <a:pt x="2237999" y="112011"/>
                  </a:lnTo>
                  <a:lnTo>
                    <a:pt x="2557719" y="168012"/>
                  </a:lnTo>
                  <a:lnTo>
                    <a:pt x="2877433" y="112011"/>
                  </a:lnTo>
                  <a:lnTo>
                    <a:pt x="3197146" y="112011"/>
                  </a:lnTo>
                  <a:lnTo>
                    <a:pt x="3516859" y="56009"/>
                  </a:lnTo>
                  <a:lnTo>
                    <a:pt x="3836573" y="56009"/>
                  </a:lnTo>
                  <a:lnTo>
                    <a:pt x="4156286" y="56009"/>
                  </a:lnTo>
                  <a:lnTo>
                    <a:pt x="4476007" y="0"/>
                  </a:lnTo>
                  <a:lnTo>
                    <a:pt x="4795720" y="0"/>
                  </a:lnTo>
                </a:path>
                <a:path w="4796155" h="1288414">
                  <a:moveTo>
                    <a:pt x="0" y="1288101"/>
                  </a:moveTo>
                  <a:lnTo>
                    <a:pt x="319714" y="1288101"/>
                  </a:lnTo>
                  <a:lnTo>
                    <a:pt x="639432" y="1232099"/>
                  </a:lnTo>
                  <a:lnTo>
                    <a:pt x="959145" y="1176097"/>
                  </a:lnTo>
                  <a:lnTo>
                    <a:pt x="1278859" y="1176097"/>
                  </a:lnTo>
                  <a:lnTo>
                    <a:pt x="1598572" y="1176097"/>
                  </a:lnTo>
                  <a:lnTo>
                    <a:pt x="1918285" y="1176097"/>
                  </a:lnTo>
                  <a:lnTo>
                    <a:pt x="2237999" y="1120088"/>
                  </a:lnTo>
                  <a:lnTo>
                    <a:pt x="2557719" y="1120088"/>
                  </a:lnTo>
                  <a:lnTo>
                    <a:pt x="2877433" y="1064086"/>
                  </a:lnTo>
                  <a:lnTo>
                    <a:pt x="3197146" y="1064086"/>
                  </a:lnTo>
                  <a:lnTo>
                    <a:pt x="3516859" y="1064086"/>
                  </a:lnTo>
                  <a:lnTo>
                    <a:pt x="3836573" y="1008084"/>
                  </a:lnTo>
                  <a:lnTo>
                    <a:pt x="4156286" y="1008084"/>
                  </a:lnTo>
                  <a:lnTo>
                    <a:pt x="4476007" y="1008084"/>
                  </a:lnTo>
                  <a:lnTo>
                    <a:pt x="4795720" y="728060"/>
                  </a:lnTo>
                </a:path>
              </a:pathLst>
            </a:custGeom>
            <a:ln w="21342">
              <a:solidFill>
                <a:srgbClr val="F28E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1141" y="1815006"/>
              <a:ext cx="4796155" cy="616585"/>
            </a:xfrm>
            <a:custGeom>
              <a:avLst/>
              <a:gdLst/>
              <a:ahLst/>
              <a:cxnLst/>
              <a:rect l="l" t="t" r="r" b="b"/>
              <a:pathLst>
                <a:path w="4796155" h="616585">
                  <a:moveTo>
                    <a:pt x="0" y="616044"/>
                  </a:moveTo>
                  <a:lnTo>
                    <a:pt x="319714" y="616044"/>
                  </a:lnTo>
                  <a:lnTo>
                    <a:pt x="639432" y="616044"/>
                  </a:lnTo>
                  <a:lnTo>
                    <a:pt x="959145" y="616044"/>
                  </a:lnTo>
                  <a:lnTo>
                    <a:pt x="1278859" y="560042"/>
                  </a:lnTo>
                  <a:lnTo>
                    <a:pt x="1598572" y="560042"/>
                  </a:lnTo>
                  <a:lnTo>
                    <a:pt x="1918285" y="504041"/>
                  </a:lnTo>
                  <a:lnTo>
                    <a:pt x="2237999" y="504041"/>
                  </a:lnTo>
                  <a:lnTo>
                    <a:pt x="2557719" y="504041"/>
                  </a:lnTo>
                  <a:lnTo>
                    <a:pt x="2877433" y="504041"/>
                  </a:lnTo>
                  <a:lnTo>
                    <a:pt x="3197146" y="448031"/>
                  </a:lnTo>
                  <a:lnTo>
                    <a:pt x="3516859" y="224017"/>
                  </a:lnTo>
                  <a:lnTo>
                    <a:pt x="3836573" y="168012"/>
                  </a:lnTo>
                  <a:lnTo>
                    <a:pt x="4156286" y="168012"/>
                  </a:lnTo>
                  <a:lnTo>
                    <a:pt x="4476007" y="0"/>
                  </a:lnTo>
                  <a:lnTo>
                    <a:pt x="4795720" y="448031"/>
                  </a:lnTo>
                </a:path>
                <a:path w="4796155" h="616585">
                  <a:moveTo>
                    <a:pt x="0" y="616044"/>
                  </a:moveTo>
                  <a:lnTo>
                    <a:pt x="319714" y="616044"/>
                  </a:lnTo>
                  <a:lnTo>
                    <a:pt x="639432" y="616044"/>
                  </a:lnTo>
                  <a:lnTo>
                    <a:pt x="959145" y="616044"/>
                  </a:lnTo>
                  <a:lnTo>
                    <a:pt x="1278859" y="560042"/>
                  </a:lnTo>
                  <a:lnTo>
                    <a:pt x="1598572" y="560042"/>
                  </a:lnTo>
                  <a:lnTo>
                    <a:pt x="1918285" y="560042"/>
                  </a:lnTo>
                  <a:lnTo>
                    <a:pt x="2237999" y="504041"/>
                  </a:lnTo>
                  <a:lnTo>
                    <a:pt x="2557719" y="504041"/>
                  </a:lnTo>
                  <a:lnTo>
                    <a:pt x="2877433" y="504041"/>
                  </a:lnTo>
                  <a:lnTo>
                    <a:pt x="3197146" y="504041"/>
                  </a:lnTo>
                  <a:lnTo>
                    <a:pt x="3516859" y="336025"/>
                  </a:lnTo>
                  <a:lnTo>
                    <a:pt x="3836573" y="336025"/>
                  </a:lnTo>
                  <a:lnTo>
                    <a:pt x="4156286" y="112008"/>
                  </a:lnTo>
                  <a:lnTo>
                    <a:pt x="4476007" y="0"/>
                  </a:lnTo>
                  <a:lnTo>
                    <a:pt x="4795720" y="448031"/>
                  </a:lnTo>
                </a:path>
                <a:path w="4796155" h="616585">
                  <a:moveTo>
                    <a:pt x="0" y="504041"/>
                  </a:moveTo>
                  <a:lnTo>
                    <a:pt x="319714" y="504041"/>
                  </a:lnTo>
                  <a:lnTo>
                    <a:pt x="639432" y="504041"/>
                  </a:lnTo>
                  <a:lnTo>
                    <a:pt x="959145" y="336025"/>
                  </a:lnTo>
                  <a:lnTo>
                    <a:pt x="1278859" y="168012"/>
                  </a:lnTo>
                  <a:lnTo>
                    <a:pt x="1598572" y="448031"/>
                  </a:lnTo>
                  <a:lnTo>
                    <a:pt x="1918285" y="448031"/>
                  </a:lnTo>
                  <a:lnTo>
                    <a:pt x="2237999" y="448031"/>
                  </a:lnTo>
                  <a:lnTo>
                    <a:pt x="2557719" y="448031"/>
                  </a:lnTo>
                  <a:lnTo>
                    <a:pt x="2877433" y="392030"/>
                  </a:lnTo>
                  <a:lnTo>
                    <a:pt x="3197146" y="392030"/>
                  </a:lnTo>
                  <a:lnTo>
                    <a:pt x="3516859" y="392030"/>
                  </a:lnTo>
                  <a:lnTo>
                    <a:pt x="3836573" y="392030"/>
                  </a:lnTo>
                  <a:lnTo>
                    <a:pt x="4156286" y="392030"/>
                  </a:lnTo>
                  <a:lnTo>
                    <a:pt x="4476007" y="336025"/>
                  </a:lnTo>
                  <a:lnTo>
                    <a:pt x="4795720" y="336025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35032" y="2998454"/>
            <a:ext cx="50736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3086" y="2287047"/>
            <a:ext cx="377825" cy="320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40" dirty="0">
                <a:latin typeface="Verdana"/>
                <a:cs typeface="Verdana"/>
              </a:rPr>
              <a:t>G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-50" dirty="0">
                <a:latin typeface="Verdana"/>
                <a:cs typeface="Verdana"/>
              </a:rPr>
              <a:t>m</a:t>
            </a:r>
            <a:r>
              <a:rPr sz="650" spc="-15" dirty="0">
                <a:latin typeface="Verdana"/>
                <a:cs typeface="Verdana"/>
              </a:rPr>
              <a:t>a</a:t>
            </a:r>
            <a:r>
              <a:rPr sz="650" spc="-20" dirty="0">
                <a:latin typeface="Verdana"/>
                <a:cs typeface="Verdana"/>
              </a:rPr>
              <a:t>ny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</a:pPr>
            <a:r>
              <a:rPr sz="650" spc="-5" dirty="0">
                <a:latin typeface="Verdana"/>
                <a:cs typeface="Verdana"/>
              </a:rPr>
              <a:t>A</a:t>
            </a:r>
            <a:r>
              <a:rPr sz="650" spc="10" dirty="0">
                <a:latin typeface="Verdana"/>
                <a:cs typeface="Verdana"/>
              </a:rPr>
              <a:t>l</a:t>
            </a:r>
            <a:r>
              <a:rPr sz="650" spc="-15" dirty="0">
                <a:latin typeface="Verdana"/>
                <a:cs typeface="Verdana"/>
              </a:rPr>
              <a:t>g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10" dirty="0">
                <a:latin typeface="Verdana"/>
                <a:cs typeface="Verdana"/>
              </a:rPr>
              <a:t>i</a:t>
            </a:r>
            <a:r>
              <a:rPr sz="650" spc="-10" dirty="0">
                <a:latin typeface="Verdana"/>
                <a:cs typeface="Verdana"/>
              </a:rPr>
              <a:t>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55971" y="1995370"/>
            <a:ext cx="3841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Verdana"/>
                <a:cs typeface="Verdana"/>
              </a:rPr>
              <a:t>Australia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94059" y="1527617"/>
            <a:ext cx="5599430" cy="5272405"/>
            <a:chOff x="994059" y="1527617"/>
            <a:chExt cx="5599430" cy="5272405"/>
          </a:xfrm>
        </p:grpSpPr>
        <p:sp>
          <p:nvSpPr>
            <p:cNvPr id="23" name="object 23"/>
            <p:cNvSpPr/>
            <p:nvPr/>
          </p:nvSpPr>
          <p:spPr>
            <a:xfrm>
              <a:off x="997869" y="1531427"/>
              <a:ext cx="5435600" cy="5264785"/>
            </a:xfrm>
            <a:custGeom>
              <a:avLst/>
              <a:gdLst/>
              <a:ahLst/>
              <a:cxnLst/>
              <a:rect l="l" t="t" r="r" b="b"/>
              <a:pathLst>
                <a:path w="5435600" h="5264784">
                  <a:moveTo>
                    <a:pt x="0" y="5264410"/>
                  </a:moveTo>
                  <a:lnTo>
                    <a:pt x="5435148" y="5264410"/>
                  </a:lnTo>
                </a:path>
                <a:path w="5435600" h="5264784">
                  <a:moveTo>
                    <a:pt x="0" y="0"/>
                  </a:moveTo>
                  <a:lnTo>
                    <a:pt x="0" y="526441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1473" y="170928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4158" y="1751964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1473" y="1837333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4158" y="1880017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61473" y="1542915"/>
            <a:ext cx="656590" cy="409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149225" marR="5080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f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gha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t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n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Albania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57663" y="1961576"/>
            <a:ext cx="135890" cy="4739005"/>
            <a:chOff x="6457663" y="1961576"/>
            <a:chExt cx="135890" cy="4739005"/>
          </a:xfrm>
        </p:grpSpPr>
        <p:sp>
          <p:nvSpPr>
            <p:cNvPr id="30" name="object 30"/>
            <p:cNvSpPr/>
            <p:nvPr/>
          </p:nvSpPr>
          <p:spPr>
            <a:xfrm>
              <a:off x="6461473" y="1965386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04158" y="2008070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1473" y="2093439"/>
              <a:ext cx="128270" cy="640715"/>
            </a:xfrm>
            <a:custGeom>
              <a:avLst/>
              <a:gdLst/>
              <a:ahLst/>
              <a:cxnLst/>
              <a:rect l="l" t="t" r="r" b="b"/>
              <a:pathLst>
                <a:path w="128270" h="640714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640714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640714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640714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640714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4158" y="2648336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1473" y="2733705"/>
              <a:ext cx="128270" cy="1024890"/>
            </a:xfrm>
            <a:custGeom>
              <a:avLst/>
              <a:gdLst/>
              <a:ahLst/>
              <a:cxnLst/>
              <a:rect l="l" t="t" r="r" b="b"/>
              <a:pathLst>
                <a:path w="128270" h="102488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1024889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1024889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1024889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1024889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  <a:path w="128270" h="1024889">
                  <a:moveTo>
                    <a:pt x="0" y="640266"/>
                  </a:moveTo>
                  <a:lnTo>
                    <a:pt x="128053" y="640266"/>
                  </a:lnTo>
                  <a:lnTo>
                    <a:pt x="128053" y="768319"/>
                  </a:lnTo>
                  <a:lnTo>
                    <a:pt x="0" y="768319"/>
                  </a:lnTo>
                  <a:lnTo>
                    <a:pt x="0" y="640266"/>
                  </a:lnTo>
                  <a:close/>
                </a:path>
                <a:path w="128270" h="1024889">
                  <a:moveTo>
                    <a:pt x="0" y="768319"/>
                  </a:moveTo>
                  <a:lnTo>
                    <a:pt x="128053" y="768319"/>
                  </a:lnTo>
                  <a:lnTo>
                    <a:pt x="128053" y="896372"/>
                  </a:lnTo>
                  <a:lnTo>
                    <a:pt x="0" y="896372"/>
                  </a:lnTo>
                  <a:lnTo>
                    <a:pt x="0" y="768319"/>
                  </a:lnTo>
                  <a:close/>
                </a:path>
                <a:path w="128270" h="1024889">
                  <a:moveTo>
                    <a:pt x="0" y="896372"/>
                  </a:moveTo>
                  <a:lnTo>
                    <a:pt x="128053" y="896372"/>
                  </a:lnTo>
                  <a:lnTo>
                    <a:pt x="128053" y="1024425"/>
                  </a:lnTo>
                  <a:lnTo>
                    <a:pt x="0" y="1024425"/>
                  </a:lnTo>
                  <a:lnTo>
                    <a:pt x="0" y="896372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04158" y="3672762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5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1473" y="3758131"/>
              <a:ext cx="128270" cy="2938145"/>
            </a:xfrm>
            <a:custGeom>
              <a:avLst/>
              <a:gdLst/>
              <a:ahLst/>
              <a:cxnLst/>
              <a:rect l="l" t="t" r="r" b="b"/>
              <a:pathLst>
                <a:path w="128270" h="2938145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2938145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2938145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2938145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2938145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  <a:path w="128270" h="2938145">
                  <a:moveTo>
                    <a:pt x="0" y="640266"/>
                  </a:moveTo>
                  <a:lnTo>
                    <a:pt x="128053" y="640266"/>
                  </a:lnTo>
                  <a:lnTo>
                    <a:pt x="128053" y="768319"/>
                  </a:lnTo>
                  <a:lnTo>
                    <a:pt x="0" y="768319"/>
                  </a:lnTo>
                  <a:lnTo>
                    <a:pt x="0" y="640266"/>
                  </a:lnTo>
                  <a:close/>
                </a:path>
                <a:path w="128270" h="2938145">
                  <a:moveTo>
                    <a:pt x="0" y="768319"/>
                  </a:moveTo>
                  <a:lnTo>
                    <a:pt x="128053" y="768319"/>
                  </a:lnTo>
                  <a:lnTo>
                    <a:pt x="128053" y="896372"/>
                  </a:lnTo>
                  <a:lnTo>
                    <a:pt x="0" y="896372"/>
                  </a:lnTo>
                  <a:lnTo>
                    <a:pt x="0" y="768319"/>
                  </a:lnTo>
                  <a:close/>
                </a:path>
                <a:path w="128270" h="2938145">
                  <a:moveTo>
                    <a:pt x="0" y="896372"/>
                  </a:moveTo>
                  <a:lnTo>
                    <a:pt x="128053" y="896372"/>
                  </a:lnTo>
                  <a:lnTo>
                    <a:pt x="128053" y="1024425"/>
                  </a:lnTo>
                  <a:lnTo>
                    <a:pt x="0" y="1024425"/>
                  </a:lnTo>
                  <a:lnTo>
                    <a:pt x="0" y="896372"/>
                  </a:lnTo>
                  <a:close/>
                </a:path>
                <a:path w="128270" h="2938145">
                  <a:moveTo>
                    <a:pt x="0" y="1024425"/>
                  </a:moveTo>
                  <a:lnTo>
                    <a:pt x="128053" y="1024425"/>
                  </a:lnTo>
                  <a:lnTo>
                    <a:pt x="128053" y="1152479"/>
                  </a:lnTo>
                  <a:lnTo>
                    <a:pt x="0" y="1152479"/>
                  </a:lnTo>
                  <a:lnTo>
                    <a:pt x="0" y="1024425"/>
                  </a:lnTo>
                  <a:close/>
                </a:path>
                <a:path w="128270" h="2938145">
                  <a:moveTo>
                    <a:pt x="0" y="1152479"/>
                  </a:moveTo>
                  <a:lnTo>
                    <a:pt x="128053" y="1152479"/>
                  </a:lnTo>
                  <a:lnTo>
                    <a:pt x="128053" y="1280532"/>
                  </a:lnTo>
                  <a:lnTo>
                    <a:pt x="0" y="1280532"/>
                  </a:lnTo>
                  <a:lnTo>
                    <a:pt x="0" y="1152479"/>
                  </a:lnTo>
                  <a:close/>
                </a:path>
                <a:path w="128270" h="2938145">
                  <a:moveTo>
                    <a:pt x="0" y="1280532"/>
                  </a:moveTo>
                  <a:lnTo>
                    <a:pt x="128053" y="1280532"/>
                  </a:lnTo>
                  <a:lnTo>
                    <a:pt x="128053" y="1408585"/>
                  </a:lnTo>
                  <a:lnTo>
                    <a:pt x="0" y="1408585"/>
                  </a:lnTo>
                  <a:lnTo>
                    <a:pt x="0" y="1280532"/>
                  </a:lnTo>
                  <a:close/>
                </a:path>
                <a:path w="128270" h="2938145">
                  <a:moveTo>
                    <a:pt x="0" y="1408585"/>
                  </a:moveTo>
                  <a:lnTo>
                    <a:pt x="128053" y="1408585"/>
                  </a:lnTo>
                  <a:lnTo>
                    <a:pt x="128053" y="1536638"/>
                  </a:lnTo>
                  <a:lnTo>
                    <a:pt x="0" y="1536638"/>
                  </a:lnTo>
                  <a:lnTo>
                    <a:pt x="0" y="1408585"/>
                  </a:lnTo>
                  <a:close/>
                </a:path>
                <a:path w="128270" h="2938145">
                  <a:moveTo>
                    <a:pt x="0" y="1536638"/>
                  </a:moveTo>
                  <a:lnTo>
                    <a:pt x="128053" y="1536638"/>
                  </a:lnTo>
                  <a:lnTo>
                    <a:pt x="128053" y="1664692"/>
                  </a:lnTo>
                  <a:lnTo>
                    <a:pt x="0" y="1664692"/>
                  </a:lnTo>
                  <a:lnTo>
                    <a:pt x="0" y="1536638"/>
                  </a:lnTo>
                  <a:close/>
                </a:path>
                <a:path w="128270" h="2938145">
                  <a:moveTo>
                    <a:pt x="0" y="1664692"/>
                  </a:moveTo>
                  <a:lnTo>
                    <a:pt x="128053" y="1664692"/>
                  </a:lnTo>
                  <a:lnTo>
                    <a:pt x="128053" y="1792745"/>
                  </a:lnTo>
                  <a:lnTo>
                    <a:pt x="0" y="1792745"/>
                  </a:lnTo>
                  <a:lnTo>
                    <a:pt x="0" y="1664692"/>
                  </a:lnTo>
                  <a:close/>
                </a:path>
                <a:path w="128270" h="2938145">
                  <a:moveTo>
                    <a:pt x="0" y="1792745"/>
                  </a:moveTo>
                  <a:lnTo>
                    <a:pt x="128053" y="1792745"/>
                  </a:lnTo>
                  <a:lnTo>
                    <a:pt x="128053" y="1920798"/>
                  </a:lnTo>
                  <a:lnTo>
                    <a:pt x="0" y="1920798"/>
                  </a:lnTo>
                  <a:lnTo>
                    <a:pt x="0" y="1792745"/>
                  </a:lnTo>
                  <a:close/>
                </a:path>
                <a:path w="128270" h="2938145">
                  <a:moveTo>
                    <a:pt x="0" y="1920798"/>
                  </a:moveTo>
                  <a:lnTo>
                    <a:pt x="128053" y="1920798"/>
                  </a:lnTo>
                  <a:lnTo>
                    <a:pt x="128053" y="2048851"/>
                  </a:lnTo>
                  <a:lnTo>
                    <a:pt x="0" y="2048851"/>
                  </a:lnTo>
                  <a:lnTo>
                    <a:pt x="0" y="1920798"/>
                  </a:lnTo>
                  <a:close/>
                </a:path>
                <a:path w="128270" h="2938145">
                  <a:moveTo>
                    <a:pt x="0" y="2048851"/>
                  </a:moveTo>
                  <a:lnTo>
                    <a:pt x="128053" y="2048851"/>
                  </a:lnTo>
                  <a:lnTo>
                    <a:pt x="128053" y="2176905"/>
                  </a:lnTo>
                  <a:lnTo>
                    <a:pt x="0" y="2176905"/>
                  </a:lnTo>
                  <a:lnTo>
                    <a:pt x="0" y="2048851"/>
                  </a:lnTo>
                  <a:close/>
                </a:path>
                <a:path w="128270" h="2938145">
                  <a:moveTo>
                    <a:pt x="0" y="2176905"/>
                  </a:moveTo>
                  <a:lnTo>
                    <a:pt x="128053" y="2176905"/>
                  </a:lnTo>
                  <a:lnTo>
                    <a:pt x="128053" y="2304958"/>
                  </a:lnTo>
                  <a:lnTo>
                    <a:pt x="0" y="2304958"/>
                  </a:lnTo>
                  <a:lnTo>
                    <a:pt x="0" y="2176905"/>
                  </a:lnTo>
                  <a:close/>
                </a:path>
                <a:path w="128270" h="2938145">
                  <a:moveTo>
                    <a:pt x="0" y="2304958"/>
                  </a:moveTo>
                  <a:lnTo>
                    <a:pt x="128053" y="2304958"/>
                  </a:lnTo>
                  <a:lnTo>
                    <a:pt x="128053" y="2433011"/>
                  </a:lnTo>
                  <a:lnTo>
                    <a:pt x="0" y="2433011"/>
                  </a:lnTo>
                  <a:lnTo>
                    <a:pt x="0" y="2304958"/>
                  </a:lnTo>
                  <a:close/>
                </a:path>
                <a:path w="128270" h="2938145">
                  <a:moveTo>
                    <a:pt x="0" y="2433011"/>
                  </a:moveTo>
                  <a:lnTo>
                    <a:pt x="128053" y="2433011"/>
                  </a:lnTo>
                  <a:lnTo>
                    <a:pt x="128053" y="2561064"/>
                  </a:lnTo>
                  <a:lnTo>
                    <a:pt x="0" y="2561064"/>
                  </a:lnTo>
                  <a:lnTo>
                    <a:pt x="0" y="2433011"/>
                  </a:lnTo>
                  <a:close/>
                </a:path>
                <a:path w="128270" h="2938145">
                  <a:moveTo>
                    <a:pt x="0" y="2561064"/>
                  </a:moveTo>
                  <a:lnTo>
                    <a:pt x="128053" y="2561064"/>
                  </a:lnTo>
                  <a:lnTo>
                    <a:pt x="128053" y="2689118"/>
                  </a:lnTo>
                  <a:lnTo>
                    <a:pt x="0" y="2689118"/>
                  </a:lnTo>
                  <a:lnTo>
                    <a:pt x="0" y="2561064"/>
                  </a:lnTo>
                  <a:close/>
                </a:path>
                <a:path w="128270" h="2938145">
                  <a:moveTo>
                    <a:pt x="0" y="2689118"/>
                  </a:moveTo>
                  <a:lnTo>
                    <a:pt x="128053" y="2689118"/>
                  </a:lnTo>
                  <a:lnTo>
                    <a:pt x="128053" y="2817171"/>
                  </a:lnTo>
                  <a:lnTo>
                    <a:pt x="0" y="2817171"/>
                  </a:lnTo>
                  <a:lnTo>
                    <a:pt x="0" y="2689118"/>
                  </a:lnTo>
                  <a:close/>
                </a:path>
                <a:path w="128270" h="2938145">
                  <a:moveTo>
                    <a:pt x="0" y="2817171"/>
                  </a:moveTo>
                  <a:lnTo>
                    <a:pt x="128053" y="2817171"/>
                  </a:lnTo>
                  <a:lnTo>
                    <a:pt x="128053" y="2938101"/>
                  </a:lnTo>
                </a:path>
                <a:path w="128270" h="2938145">
                  <a:moveTo>
                    <a:pt x="0" y="2938101"/>
                  </a:moveTo>
                  <a:lnTo>
                    <a:pt x="0" y="2817171"/>
                  </a:lnTo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10869" y="1927076"/>
            <a:ext cx="943610" cy="476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45795">
              <a:lnSpc>
                <a:spcPct val="129299"/>
              </a:lnSpc>
              <a:spcBef>
                <a:spcPts val="95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5" dirty="0">
                <a:solidFill>
                  <a:srgbClr val="2F3131"/>
                </a:solidFill>
                <a:latin typeface="Verdana"/>
                <a:cs typeface="Verdana"/>
              </a:rPr>
              <a:t>r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endParaRPr sz="650">
              <a:latin typeface="Verdana"/>
              <a:cs typeface="Verdana"/>
            </a:endParaRPr>
          </a:p>
          <a:p>
            <a:pPr marR="88900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Antigua</a:t>
            </a:r>
            <a:r>
              <a:rPr sz="650" spc="-11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Barbuda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Argentina</a:t>
            </a:r>
            <a:endParaRPr sz="650">
              <a:latin typeface="Verdana"/>
              <a:cs typeface="Verdana"/>
            </a:endParaRPr>
          </a:p>
          <a:p>
            <a:pPr marR="464184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Armenia 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Australia  Austria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Azerbaijan 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Bahamas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Bahrain  B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h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Barbados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Belarus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Belgium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Belize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Benin  Bhutan</a:t>
            </a:r>
            <a:endParaRPr sz="650">
              <a:latin typeface="Verdana"/>
              <a:cs typeface="Verdana"/>
            </a:endParaRPr>
          </a:p>
          <a:p>
            <a:pPr marR="15875" algn="just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Bolivia (Plurinational</a:t>
            </a:r>
            <a:r>
              <a:rPr sz="650" spc="-17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40" dirty="0">
                <a:solidFill>
                  <a:srgbClr val="2F3131"/>
                </a:solidFill>
                <a:latin typeface="Verdana"/>
                <a:cs typeface="Verdana"/>
              </a:rPr>
              <a:t>..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Bosnia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7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Herzegovi..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Botswana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Brazil</a:t>
            </a:r>
            <a:endParaRPr sz="650">
              <a:latin typeface="Verdana"/>
              <a:cs typeface="Verdana"/>
            </a:endParaRPr>
          </a:p>
          <a:p>
            <a:pPr marR="172085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Brunei</a:t>
            </a:r>
            <a:r>
              <a:rPr sz="650" spc="-114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Darussalam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Bulgaria</a:t>
            </a:r>
            <a:endParaRPr sz="650">
              <a:latin typeface="Verdana"/>
              <a:cs typeface="Verdana"/>
            </a:endParaRPr>
          </a:p>
          <a:p>
            <a:pPr marR="37338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Burkina Faso  Burundi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CÃ´te</a:t>
            </a:r>
            <a:r>
              <a:rPr sz="650" spc="-15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d'Ivoire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Cabo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Verde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Cambodia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Cameroon  Canada</a:t>
            </a:r>
            <a:endParaRPr sz="650">
              <a:latin typeface="Verdana"/>
              <a:cs typeface="Verdana"/>
            </a:endParaRPr>
          </a:p>
          <a:p>
            <a:pPr marR="508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Central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African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Repub..  Chad</a:t>
            </a:r>
            <a:endParaRPr sz="650">
              <a:latin typeface="Verdana"/>
              <a:cs typeface="Verdana"/>
            </a:endParaRPr>
          </a:p>
          <a:p>
            <a:pPr marR="561975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Chile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China  </a:t>
            </a:r>
            <a:r>
              <a:rPr sz="650" spc="-60" dirty="0">
                <a:solidFill>
                  <a:srgbClr val="2F3131"/>
                </a:solidFill>
                <a:latin typeface="Verdana"/>
                <a:cs typeface="Verdana"/>
              </a:rPr>
              <a:t>C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-50" dirty="0">
                <a:solidFill>
                  <a:srgbClr val="2F3131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Comoros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Congo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82812" y="6909654"/>
            <a:ext cx="99695" cy="241935"/>
            <a:chOff x="6482812" y="6909654"/>
            <a:chExt cx="99695" cy="241935"/>
          </a:xfrm>
        </p:grpSpPr>
        <p:sp>
          <p:nvSpPr>
            <p:cNvPr id="39" name="object 39"/>
            <p:cNvSpPr/>
            <p:nvPr/>
          </p:nvSpPr>
          <p:spPr>
            <a:xfrm>
              <a:off x="6482812" y="6909654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4D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82812" y="7051936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28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84238" y="6669313"/>
            <a:ext cx="6236335" cy="497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 marL="5584190">
              <a:lnSpc>
                <a:spcPts val="700"/>
              </a:lnSpc>
              <a:spcBef>
                <a:spcPts val="5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Status</a:t>
            </a:r>
            <a:endParaRPr sz="650">
              <a:latin typeface="Verdana"/>
              <a:cs typeface="Verdana"/>
            </a:endParaRPr>
          </a:p>
          <a:p>
            <a:pPr marL="331470">
              <a:lnSpc>
                <a:spcPts val="700"/>
              </a:lnSpc>
              <a:tabLst>
                <a:tab pos="5733415" algn="l"/>
              </a:tabLst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2000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2001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2002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2003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2004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2005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2006   </a:t>
            </a:r>
            <a:r>
              <a:rPr sz="650" spc="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2007    2008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2009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2010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2011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2012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2013   </a:t>
            </a:r>
            <a:r>
              <a:rPr sz="650" spc="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2014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2015	</a:t>
            </a:r>
            <a:r>
              <a:rPr sz="975" spc="-22" baseline="-34188" dirty="0">
                <a:solidFill>
                  <a:srgbClr val="333333"/>
                </a:solidFill>
                <a:latin typeface="Verdana"/>
                <a:cs typeface="Verdana"/>
              </a:rPr>
              <a:t>Developed</a:t>
            </a:r>
            <a:endParaRPr sz="975" baseline="-34188">
              <a:latin typeface="Verdana"/>
              <a:cs typeface="Verdana"/>
            </a:endParaRPr>
          </a:p>
          <a:p>
            <a:pPr marL="2738120">
              <a:lnSpc>
                <a:spcPct val="100000"/>
              </a:lnSpc>
              <a:spcBef>
                <a:spcPts val="730"/>
              </a:spcBef>
              <a:tabLst>
                <a:tab pos="5733415" algn="l"/>
              </a:tabLst>
            </a:pPr>
            <a:r>
              <a:rPr sz="975" spc="-7" baseline="8547" dirty="0">
                <a:solidFill>
                  <a:srgbClr val="333333"/>
                </a:solidFill>
                <a:latin typeface="Verdana"/>
                <a:cs typeface="Verdana"/>
              </a:rPr>
              <a:t>Year	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Developing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197" y="522754"/>
            <a:ext cx="440753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5" dirty="0">
                <a:solidFill>
                  <a:srgbClr val="499793"/>
                </a:solidFill>
                <a:latin typeface="Noto Sans"/>
                <a:cs typeface="Noto Sans"/>
              </a:rPr>
              <a:t>Average </a:t>
            </a:r>
            <a:r>
              <a:rPr sz="1350" b="1" spc="-45" dirty="0">
                <a:solidFill>
                  <a:srgbClr val="499793"/>
                </a:solidFill>
                <a:latin typeface="Noto Sans"/>
                <a:cs typeface="Noto Sans"/>
              </a:rPr>
              <a:t>Life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Expectancy </a:t>
            </a:r>
            <a:r>
              <a:rPr sz="1350" b="1" spc="25" dirty="0">
                <a:solidFill>
                  <a:srgbClr val="499793"/>
                </a:solidFill>
                <a:latin typeface="Noto Sans"/>
                <a:cs typeface="Noto Sans"/>
              </a:rPr>
              <a:t>VS </a:t>
            </a:r>
            <a:r>
              <a:rPr sz="1350" b="1" spc="-55" dirty="0">
                <a:solidFill>
                  <a:srgbClr val="499793"/>
                </a:solidFill>
                <a:latin typeface="Noto Sans"/>
                <a:cs typeface="Noto Sans"/>
              </a:rPr>
              <a:t>Average </a:t>
            </a:r>
            <a:r>
              <a:rPr sz="1350" b="1" spc="-35" dirty="0">
                <a:solidFill>
                  <a:srgbClr val="499793"/>
                </a:solidFill>
                <a:latin typeface="Noto Sans"/>
                <a:cs typeface="Noto Sans"/>
              </a:rPr>
              <a:t>Total</a:t>
            </a:r>
            <a:r>
              <a:rPr sz="1350" b="1" spc="-160" dirty="0">
                <a:solidFill>
                  <a:srgbClr val="499793"/>
                </a:solidFill>
                <a:latin typeface="Noto Sans"/>
                <a:cs typeface="Noto Sans"/>
              </a:rPr>
              <a:t>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Expenditure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7127" y="862702"/>
            <a:ext cx="4375150" cy="49847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52069" rIns="0" bIns="0" rtlCol="0">
            <a:spAutoFit/>
          </a:bodyPr>
          <a:lstStyle/>
          <a:p>
            <a:pPr marL="71120" marR="66675">
              <a:lnSpc>
                <a:spcPct val="129299"/>
              </a:lnSpc>
              <a:spcBef>
                <a:spcPts val="409"/>
              </a:spcBef>
            </a:pPr>
            <a:r>
              <a:rPr sz="650" spc="-20" dirty="0">
                <a:latin typeface="Verdana"/>
                <a:cs typeface="Verdana"/>
              </a:rPr>
              <a:t>The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aim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here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is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to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determine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whether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average</a:t>
            </a:r>
            <a:r>
              <a:rPr sz="650" spc="7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government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expenditure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on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health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as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percentage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of  total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government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expenditure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has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impact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on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average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life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expectancy,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therefore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exploring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possibil..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112" y="1474515"/>
            <a:ext cx="7114540" cy="5784215"/>
            <a:chOff x="514112" y="1474515"/>
            <a:chExt cx="7114540" cy="5784215"/>
          </a:xfrm>
        </p:grpSpPr>
        <p:sp>
          <p:nvSpPr>
            <p:cNvPr id="5" name="object 5"/>
            <p:cNvSpPr/>
            <p:nvPr/>
          </p:nvSpPr>
          <p:spPr>
            <a:xfrm>
              <a:off x="514112" y="1474515"/>
              <a:ext cx="7114540" cy="5784215"/>
            </a:xfrm>
            <a:custGeom>
              <a:avLst/>
              <a:gdLst/>
              <a:ahLst/>
              <a:cxnLst/>
              <a:rect l="l" t="t" r="r" b="b"/>
              <a:pathLst>
                <a:path w="7114540" h="5784215">
                  <a:moveTo>
                    <a:pt x="7114068" y="5783737"/>
                  </a:moveTo>
                  <a:lnTo>
                    <a:pt x="0" y="5783737"/>
                  </a:lnTo>
                  <a:lnTo>
                    <a:pt x="0" y="0"/>
                  </a:lnTo>
                  <a:lnTo>
                    <a:pt x="7114068" y="0"/>
                  </a:lnTo>
                  <a:lnTo>
                    <a:pt x="7114068" y="5783737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69" y="6795830"/>
              <a:ext cx="4973320" cy="36195"/>
            </a:xfrm>
            <a:custGeom>
              <a:avLst/>
              <a:gdLst/>
              <a:ahLst/>
              <a:cxnLst/>
              <a:rect l="l" t="t" r="r" b="b"/>
              <a:pathLst>
                <a:path w="4973320" h="36195">
                  <a:moveTo>
                    <a:pt x="0" y="0"/>
                  </a:moveTo>
                  <a:lnTo>
                    <a:pt x="0" y="35570"/>
                  </a:lnTo>
                </a:path>
                <a:path w="4973320" h="36195">
                  <a:moveTo>
                    <a:pt x="497984" y="0"/>
                  </a:moveTo>
                  <a:lnTo>
                    <a:pt x="497984" y="35570"/>
                  </a:lnTo>
                </a:path>
                <a:path w="4973320" h="36195">
                  <a:moveTo>
                    <a:pt x="995969" y="0"/>
                  </a:moveTo>
                  <a:lnTo>
                    <a:pt x="995969" y="35570"/>
                  </a:lnTo>
                </a:path>
                <a:path w="4973320" h="36195">
                  <a:moveTo>
                    <a:pt x="1493954" y="0"/>
                  </a:moveTo>
                  <a:lnTo>
                    <a:pt x="1493954" y="35570"/>
                  </a:lnTo>
                </a:path>
                <a:path w="4973320" h="36195">
                  <a:moveTo>
                    <a:pt x="1991939" y="0"/>
                  </a:moveTo>
                  <a:lnTo>
                    <a:pt x="1991939" y="35570"/>
                  </a:lnTo>
                </a:path>
                <a:path w="4973320" h="36195">
                  <a:moveTo>
                    <a:pt x="2489924" y="0"/>
                  </a:moveTo>
                  <a:lnTo>
                    <a:pt x="2489924" y="35570"/>
                  </a:lnTo>
                </a:path>
                <a:path w="4973320" h="36195">
                  <a:moveTo>
                    <a:pt x="2980794" y="0"/>
                  </a:moveTo>
                  <a:lnTo>
                    <a:pt x="2980794" y="35570"/>
                  </a:lnTo>
                </a:path>
                <a:path w="4973320" h="36195">
                  <a:moveTo>
                    <a:pt x="3478779" y="0"/>
                  </a:moveTo>
                  <a:lnTo>
                    <a:pt x="3478779" y="35570"/>
                  </a:lnTo>
                </a:path>
                <a:path w="4973320" h="36195">
                  <a:moveTo>
                    <a:pt x="3976764" y="0"/>
                  </a:moveTo>
                  <a:lnTo>
                    <a:pt x="3976764" y="35570"/>
                  </a:lnTo>
                </a:path>
                <a:path w="4973320" h="36195">
                  <a:moveTo>
                    <a:pt x="4474749" y="0"/>
                  </a:moveTo>
                  <a:lnTo>
                    <a:pt x="4474749" y="35570"/>
                  </a:lnTo>
                </a:path>
                <a:path w="4973320" h="36195">
                  <a:moveTo>
                    <a:pt x="4972734" y="0"/>
                  </a:moveTo>
                  <a:lnTo>
                    <a:pt x="4972734" y="3557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5173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588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57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3555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154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38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6365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435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6767" y="6847156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2375" y="6847156"/>
            <a:ext cx="1096010" cy="30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20"/>
              </a:spcBef>
              <a:tabLst>
                <a:tab pos="870585" algn="l"/>
              </a:tabLst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	6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Average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Total</a:t>
            </a:r>
            <a:r>
              <a:rPr sz="650" spc="-1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Expenditure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2299" y="2200150"/>
            <a:ext cx="36195" cy="4190365"/>
          </a:xfrm>
          <a:custGeom>
            <a:avLst/>
            <a:gdLst/>
            <a:ahLst/>
            <a:cxnLst/>
            <a:rect l="l" t="t" r="r" b="b"/>
            <a:pathLst>
              <a:path w="36194" h="4190365">
                <a:moveTo>
                  <a:pt x="0" y="4190186"/>
                </a:moveTo>
                <a:lnTo>
                  <a:pt x="35570" y="4190186"/>
                </a:lnTo>
              </a:path>
              <a:path w="36194" h="4190365">
                <a:moveTo>
                  <a:pt x="0" y="3493007"/>
                </a:moveTo>
                <a:lnTo>
                  <a:pt x="35570" y="3493007"/>
                </a:lnTo>
              </a:path>
              <a:path w="36194" h="4190365">
                <a:moveTo>
                  <a:pt x="0" y="2795829"/>
                </a:moveTo>
                <a:lnTo>
                  <a:pt x="35570" y="2795829"/>
                </a:lnTo>
              </a:path>
              <a:path w="36194" h="4190365">
                <a:moveTo>
                  <a:pt x="0" y="2098650"/>
                </a:moveTo>
                <a:lnTo>
                  <a:pt x="35570" y="2098650"/>
                </a:lnTo>
              </a:path>
              <a:path w="36194" h="4190365">
                <a:moveTo>
                  <a:pt x="0" y="1394357"/>
                </a:moveTo>
                <a:lnTo>
                  <a:pt x="35570" y="1394357"/>
                </a:lnTo>
              </a:path>
              <a:path w="36194" h="4190365">
                <a:moveTo>
                  <a:pt x="0" y="697178"/>
                </a:moveTo>
                <a:lnTo>
                  <a:pt x="35570" y="697178"/>
                </a:lnTo>
              </a:path>
              <a:path w="36194" h="4190365">
                <a:moveTo>
                  <a:pt x="0" y="0"/>
                </a:moveTo>
                <a:lnTo>
                  <a:pt x="35570" y="0"/>
                </a:lnTo>
              </a:path>
            </a:pathLst>
          </a:custGeom>
          <a:ln w="711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3106" y="6327838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06" y="5630659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106" y="4933480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106" y="4236302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06" y="3532009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106" y="2834830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106" y="2137652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387" y="3655692"/>
            <a:ext cx="111125" cy="1002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Average</a:t>
            </a:r>
            <a:r>
              <a:rPr sz="65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65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94059" y="1527617"/>
            <a:ext cx="5272405" cy="5265420"/>
            <a:chOff x="994059" y="1527617"/>
            <a:chExt cx="5272405" cy="5265420"/>
          </a:xfrm>
        </p:grpSpPr>
        <p:sp>
          <p:nvSpPr>
            <p:cNvPr id="27" name="object 27"/>
            <p:cNvSpPr/>
            <p:nvPr/>
          </p:nvSpPr>
          <p:spPr>
            <a:xfrm>
              <a:off x="997869" y="1531427"/>
              <a:ext cx="5264785" cy="5257800"/>
            </a:xfrm>
            <a:custGeom>
              <a:avLst/>
              <a:gdLst/>
              <a:ahLst/>
              <a:cxnLst/>
              <a:rect l="l" t="t" r="r" b="b"/>
              <a:pathLst>
                <a:path w="5264785" h="5257800">
                  <a:moveTo>
                    <a:pt x="0" y="4858909"/>
                  </a:moveTo>
                  <a:lnTo>
                    <a:pt x="5264410" y="4858909"/>
                  </a:lnTo>
                </a:path>
                <a:path w="5264785" h="5257800">
                  <a:moveTo>
                    <a:pt x="0" y="4161730"/>
                  </a:moveTo>
                  <a:lnTo>
                    <a:pt x="5264410" y="4161730"/>
                  </a:lnTo>
                </a:path>
                <a:path w="5264785" h="5257800">
                  <a:moveTo>
                    <a:pt x="0" y="3464551"/>
                  </a:moveTo>
                  <a:lnTo>
                    <a:pt x="5264410" y="3464551"/>
                  </a:lnTo>
                </a:path>
                <a:path w="5264785" h="5257800">
                  <a:moveTo>
                    <a:pt x="0" y="2767372"/>
                  </a:moveTo>
                  <a:lnTo>
                    <a:pt x="5264410" y="2767372"/>
                  </a:lnTo>
                </a:path>
                <a:path w="5264785" h="5257800">
                  <a:moveTo>
                    <a:pt x="0" y="2063079"/>
                  </a:moveTo>
                  <a:lnTo>
                    <a:pt x="5264410" y="2063079"/>
                  </a:lnTo>
                </a:path>
                <a:path w="5264785" h="5257800">
                  <a:moveTo>
                    <a:pt x="0" y="1365901"/>
                  </a:moveTo>
                  <a:lnTo>
                    <a:pt x="5264410" y="1365901"/>
                  </a:lnTo>
                </a:path>
                <a:path w="5264785" h="5257800">
                  <a:moveTo>
                    <a:pt x="0" y="668722"/>
                  </a:moveTo>
                  <a:lnTo>
                    <a:pt x="5264410" y="668722"/>
                  </a:lnTo>
                </a:path>
                <a:path w="5264785" h="5257800">
                  <a:moveTo>
                    <a:pt x="497984" y="5257296"/>
                  </a:moveTo>
                  <a:lnTo>
                    <a:pt x="497984" y="0"/>
                  </a:lnTo>
                </a:path>
                <a:path w="5264785" h="5257800">
                  <a:moveTo>
                    <a:pt x="995969" y="5257296"/>
                  </a:moveTo>
                  <a:lnTo>
                    <a:pt x="995969" y="0"/>
                  </a:lnTo>
                </a:path>
                <a:path w="5264785" h="5257800">
                  <a:moveTo>
                    <a:pt x="1493954" y="5257296"/>
                  </a:moveTo>
                  <a:lnTo>
                    <a:pt x="1493954" y="0"/>
                  </a:lnTo>
                </a:path>
                <a:path w="5264785" h="5257800">
                  <a:moveTo>
                    <a:pt x="1991939" y="5257296"/>
                  </a:moveTo>
                  <a:lnTo>
                    <a:pt x="1991939" y="0"/>
                  </a:lnTo>
                </a:path>
                <a:path w="5264785" h="5257800">
                  <a:moveTo>
                    <a:pt x="2489924" y="5257296"/>
                  </a:moveTo>
                  <a:lnTo>
                    <a:pt x="2489924" y="0"/>
                  </a:lnTo>
                </a:path>
                <a:path w="5264785" h="5257800">
                  <a:moveTo>
                    <a:pt x="2980794" y="5257296"/>
                  </a:moveTo>
                  <a:lnTo>
                    <a:pt x="2980794" y="0"/>
                  </a:lnTo>
                </a:path>
                <a:path w="5264785" h="5257800">
                  <a:moveTo>
                    <a:pt x="3478779" y="5257296"/>
                  </a:moveTo>
                  <a:lnTo>
                    <a:pt x="3478779" y="0"/>
                  </a:lnTo>
                </a:path>
                <a:path w="5264785" h="5257800">
                  <a:moveTo>
                    <a:pt x="3976764" y="5257296"/>
                  </a:moveTo>
                  <a:lnTo>
                    <a:pt x="3976764" y="0"/>
                  </a:lnTo>
                </a:path>
                <a:path w="5264785" h="5257800">
                  <a:moveTo>
                    <a:pt x="4474749" y="5257296"/>
                  </a:moveTo>
                  <a:lnTo>
                    <a:pt x="4474749" y="0"/>
                  </a:lnTo>
                </a:path>
                <a:path w="5264785" h="5257800">
                  <a:moveTo>
                    <a:pt x="4972734" y="5257296"/>
                  </a:moveTo>
                  <a:lnTo>
                    <a:pt x="4972734" y="0"/>
                  </a:lnTo>
                </a:path>
              </a:pathLst>
            </a:custGeom>
            <a:ln w="711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7869" y="1531427"/>
              <a:ext cx="0" cy="5257800"/>
            </a:xfrm>
            <a:custGeom>
              <a:avLst/>
              <a:gdLst/>
              <a:ahLst/>
              <a:cxnLst/>
              <a:rect l="l" t="t" r="r" b="b"/>
              <a:pathLst>
                <a:path h="5257800">
                  <a:moveTo>
                    <a:pt x="0" y="5257296"/>
                  </a:moveTo>
                  <a:lnTo>
                    <a:pt x="0" y="0"/>
                  </a:lnTo>
                </a:path>
              </a:pathLst>
            </a:custGeom>
            <a:ln w="7114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6114" y="1768705"/>
              <a:ext cx="151104" cy="151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0352" y="2172001"/>
              <a:ext cx="130951" cy="130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01458" y="2147121"/>
              <a:ext cx="110816" cy="1108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21424" y="4351840"/>
              <a:ext cx="70509" cy="705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5424" y="1790194"/>
              <a:ext cx="90662" cy="906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5613" y="65115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82" y="50365"/>
                  </a:moveTo>
                  <a:lnTo>
                    <a:pt x="15380" y="48386"/>
                  </a:lnTo>
                  <a:lnTo>
                    <a:pt x="7375" y="42989"/>
                  </a:lnTo>
                  <a:lnTo>
                    <a:pt x="1978" y="34984"/>
                  </a:lnTo>
                  <a:lnTo>
                    <a:pt x="0" y="25182"/>
                  </a:lnTo>
                  <a:lnTo>
                    <a:pt x="1978" y="15380"/>
                  </a:lnTo>
                  <a:lnTo>
                    <a:pt x="7375" y="7375"/>
                  </a:lnTo>
                  <a:lnTo>
                    <a:pt x="15380" y="1978"/>
                  </a:lnTo>
                  <a:lnTo>
                    <a:pt x="25182" y="0"/>
                  </a:lnTo>
                  <a:lnTo>
                    <a:pt x="34984" y="1978"/>
                  </a:lnTo>
                  <a:lnTo>
                    <a:pt x="42989" y="7375"/>
                  </a:lnTo>
                  <a:lnTo>
                    <a:pt x="48386" y="15380"/>
                  </a:lnTo>
                  <a:lnTo>
                    <a:pt x="50365" y="25182"/>
                  </a:lnTo>
                  <a:lnTo>
                    <a:pt x="48386" y="34984"/>
                  </a:lnTo>
                  <a:lnTo>
                    <a:pt x="42989" y="42989"/>
                  </a:lnTo>
                  <a:lnTo>
                    <a:pt x="34984" y="48386"/>
                  </a:lnTo>
                  <a:lnTo>
                    <a:pt x="25182" y="50365"/>
                  </a:lnTo>
                  <a:close/>
                </a:path>
              </a:pathLst>
            </a:custGeom>
            <a:solidFill>
              <a:srgbClr val="9C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6222" y="308746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454" y="30220"/>
                  </a:moveTo>
                  <a:lnTo>
                    <a:pt x="6766" y="30220"/>
                  </a:lnTo>
                  <a:lnTo>
                    <a:pt x="0" y="23454"/>
                  </a:lnTo>
                  <a:lnTo>
                    <a:pt x="0" y="6766"/>
                  </a:lnTo>
                  <a:lnTo>
                    <a:pt x="6766" y="0"/>
                  </a:lnTo>
                  <a:lnTo>
                    <a:pt x="23454" y="0"/>
                  </a:lnTo>
                  <a:lnTo>
                    <a:pt x="30220" y="6766"/>
                  </a:lnTo>
                  <a:lnTo>
                    <a:pt x="30220" y="23454"/>
                  </a:lnTo>
                  <a:close/>
                </a:path>
              </a:pathLst>
            </a:custGeom>
            <a:solidFill>
              <a:srgbClr val="FF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58709" y="1905733"/>
            <a:ext cx="34353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-43180">
              <a:lnSpc>
                <a:spcPct val="129299"/>
              </a:lnSpc>
              <a:spcBef>
                <a:spcPts val="95"/>
              </a:spcBef>
            </a:pPr>
            <a:r>
              <a:rPr sz="650" spc="-50" dirty="0">
                <a:latin typeface="Verdana"/>
                <a:cs typeface="Verdana"/>
              </a:rPr>
              <a:t>S</a:t>
            </a:r>
            <a:r>
              <a:rPr sz="650" spc="20" dirty="0">
                <a:latin typeface="Verdana"/>
                <a:cs typeface="Verdana"/>
              </a:rPr>
              <a:t>w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-10" dirty="0">
                <a:latin typeface="Verdana"/>
                <a:cs typeface="Verdana"/>
              </a:rPr>
              <a:t>d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-10" dirty="0">
                <a:latin typeface="Verdana"/>
                <a:cs typeface="Verdana"/>
              </a:rPr>
              <a:t>n  </a:t>
            </a:r>
            <a:r>
              <a:rPr sz="650" spc="-20" dirty="0">
                <a:latin typeface="Verdana"/>
                <a:cs typeface="Verdana"/>
              </a:rPr>
              <a:t>82.56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10925" y="2289892"/>
            <a:ext cx="36830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 marR="5080" indent="-50165">
              <a:lnSpc>
                <a:spcPct val="129299"/>
              </a:lnSpc>
              <a:spcBef>
                <a:spcPts val="95"/>
              </a:spcBef>
            </a:pPr>
            <a:r>
              <a:rPr sz="650" spc="-50" dirty="0">
                <a:latin typeface="Verdana"/>
                <a:cs typeface="Verdana"/>
              </a:rPr>
              <a:t>S</a:t>
            </a:r>
            <a:r>
              <a:rPr sz="650" spc="10" dirty="0">
                <a:latin typeface="Verdana"/>
                <a:cs typeface="Verdana"/>
              </a:rPr>
              <a:t>l</a:t>
            </a:r>
            <a:r>
              <a:rPr sz="650" spc="-10" dirty="0">
                <a:latin typeface="Verdana"/>
                <a:cs typeface="Verdana"/>
              </a:rPr>
              <a:t>o</a:t>
            </a:r>
            <a:r>
              <a:rPr sz="650" spc="-30" dirty="0">
                <a:latin typeface="Verdana"/>
                <a:cs typeface="Verdana"/>
              </a:rPr>
              <a:t>v</a:t>
            </a:r>
            <a:r>
              <a:rPr sz="650" spc="-20" dirty="0">
                <a:latin typeface="Verdana"/>
                <a:cs typeface="Verdana"/>
              </a:rPr>
              <a:t>en</a:t>
            </a:r>
            <a:r>
              <a:rPr sz="650" spc="10" dirty="0">
                <a:latin typeface="Verdana"/>
                <a:cs typeface="Verdana"/>
              </a:rPr>
              <a:t>i</a:t>
            </a:r>
            <a:r>
              <a:rPr sz="650" spc="-10" dirty="0">
                <a:latin typeface="Verdana"/>
                <a:cs typeface="Verdana"/>
              </a:rPr>
              <a:t>a  </a:t>
            </a:r>
            <a:r>
              <a:rPr sz="650" spc="-20" dirty="0">
                <a:latin typeface="Verdana"/>
                <a:cs typeface="Verdana"/>
              </a:rPr>
              <a:t>79.75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5625" y="2247208"/>
            <a:ext cx="3759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marR="5080" indent="-57150">
              <a:lnSpc>
                <a:spcPct val="129299"/>
              </a:lnSpc>
              <a:spcBef>
                <a:spcPts val="95"/>
              </a:spcBef>
            </a:pPr>
            <a:r>
              <a:rPr sz="650" spc="15" dirty="0">
                <a:latin typeface="Verdana"/>
                <a:cs typeface="Verdana"/>
              </a:rPr>
              <a:t>P</a:t>
            </a:r>
            <a:r>
              <a:rPr sz="650" spc="-10" dirty="0">
                <a:latin typeface="Verdana"/>
                <a:cs typeface="Verdana"/>
              </a:rPr>
              <a:t>o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30" dirty="0">
                <a:latin typeface="Verdana"/>
                <a:cs typeface="Verdana"/>
              </a:rPr>
              <a:t>t</a:t>
            </a:r>
            <a:r>
              <a:rPr sz="650" spc="-15" dirty="0">
                <a:latin typeface="Verdana"/>
                <a:cs typeface="Verdana"/>
              </a:rPr>
              <a:t>uga</a:t>
            </a:r>
            <a:r>
              <a:rPr sz="650" spc="20" dirty="0">
                <a:latin typeface="Verdana"/>
                <a:cs typeface="Verdana"/>
              </a:rPr>
              <a:t>l  </a:t>
            </a:r>
            <a:r>
              <a:rPr sz="650" spc="-20" dirty="0">
                <a:latin typeface="Verdana"/>
                <a:cs typeface="Verdana"/>
              </a:rPr>
              <a:t>80.00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79788" y="1870162"/>
            <a:ext cx="26479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95"/>
              </a:spcBef>
            </a:pPr>
            <a:r>
              <a:rPr sz="650" spc="20" dirty="0">
                <a:latin typeface="Verdana"/>
                <a:cs typeface="Verdana"/>
              </a:rPr>
              <a:t>J</a:t>
            </a:r>
            <a:r>
              <a:rPr sz="650" spc="-15" dirty="0">
                <a:latin typeface="Verdana"/>
                <a:cs typeface="Verdana"/>
              </a:rPr>
              <a:t>a</a:t>
            </a:r>
            <a:r>
              <a:rPr sz="650" spc="-10" dirty="0">
                <a:latin typeface="Verdana"/>
                <a:cs typeface="Verdana"/>
              </a:rPr>
              <a:t>p</a:t>
            </a:r>
            <a:r>
              <a:rPr sz="650" spc="-15" dirty="0">
                <a:latin typeface="Verdana"/>
                <a:cs typeface="Verdana"/>
              </a:rPr>
              <a:t>a</a:t>
            </a:r>
            <a:r>
              <a:rPr sz="650" spc="-10" dirty="0">
                <a:latin typeface="Verdana"/>
                <a:cs typeface="Verdana"/>
              </a:rPr>
              <a:t>n  </a:t>
            </a:r>
            <a:r>
              <a:rPr sz="650" spc="-15" dirty="0">
                <a:latin typeface="Verdana"/>
                <a:cs typeface="Verdana"/>
              </a:rPr>
              <a:t>82</a:t>
            </a:r>
            <a:r>
              <a:rPr sz="650" spc="-40" dirty="0">
                <a:latin typeface="Verdana"/>
                <a:cs typeface="Verdana"/>
              </a:rPr>
              <a:t>.</a:t>
            </a:r>
            <a:r>
              <a:rPr sz="650" spc="-15" dirty="0">
                <a:latin typeface="Verdana"/>
                <a:cs typeface="Verdana"/>
              </a:rPr>
              <a:t>6</a:t>
            </a:r>
            <a:r>
              <a:rPr sz="650" spc="-10" dirty="0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1602" y="4435495"/>
            <a:ext cx="42418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Verdana"/>
                <a:cs typeface="Verdana"/>
              </a:rPr>
              <a:t>Cambodia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09857" y="4563549"/>
            <a:ext cx="25590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latin typeface="Verdana"/>
                <a:cs typeface="Verdana"/>
              </a:rPr>
              <a:t>64</a:t>
            </a:r>
            <a:r>
              <a:rPr sz="650" spc="-40" dirty="0">
                <a:latin typeface="Verdana"/>
                <a:cs typeface="Verdana"/>
              </a:rPr>
              <a:t>.</a:t>
            </a:r>
            <a:r>
              <a:rPr sz="650" spc="-15" dirty="0">
                <a:latin typeface="Verdana"/>
                <a:cs typeface="Verdana"/>
              </a:rPr>
              <a:t>3</a:t>
            </a:r>
            <a:r>
              <a:rPr sz="650" spc="-10" dirty="0">
                <a:latin typeface="Verdana"/>
                <a:cs typeface="Verdana"/>
              </a:rPr>
              <a:t>8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34423" y="6242469"/>
            <a:ext cx="3060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Verdana"/>
                <a:cs typeface="Verdana"/>
              </a:rPr>
              <a:t>Angola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55766" y="6370522"/>
            <a:ext cx="25590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latin typeface="Verdana"/>
                <a:cs typeface="Verdana"/>
              </a:rPr>
              <a:t>49</a:t>
            </a:r>
            <a:r>
              <a:rPr sz="650" spc="-40" dirty="0">
                <a:latin typeface="Verdana"/>
                <a:cs typeface="Verdana"/>
              </a:rPr>
              <a:t>.</a:t>
            </a:r>
            <a:r>
              <a:rPr sz="650" spc="-15" dirty="0">
                <a:latin typeface="Verdana"/>
                <a:cs typeface="Verdana"/>
              </a:rPr>
              <a:t>0</a:t>
            </a:r>
            <a:r>
              <a:rPr sz="650" spc="-10" dirty="0"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503" y="3100897"/>
            <a:ext cx="31559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28575">
              <a:lnSpc>
                <a:spcPct val="129299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A</a:t>
            </a:r>
            <a:r>
              <a:rPr sz="650" spc="10" dirty="0">
                <a:latin typeface="Verdana"/>
                <a:cs typeface="Verdana"/>
              </a:rPr>
              <a:t>l</a:t>
            </a:r>
            <a:r>
              <a:rPr sz="650" spc="-15" dirty="0">
                <a:latin typeface="Verdana"/>
                <a:cs typeface="Verdana"/>
              </a:rPr>
              <a:t>g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10" dirty="0">
                <a:latin typeface="Verdana"/>
                <a:cs typeface="Verdana"/>
              </a:rPr>
              <a:t>i</a:t>
            </a:r>
            <a:r>
              <a:rPr sz="650" spc="-10" dirty="0">
                <a:latin typeface="Verdana"/>
                <a:cs typeface="Verdana"/>
              </a:rPr>
              <a:t>a  </a:t>
            </a:r>
            <a:r>
              <a:rPr sz="650" spc="-20" dirty="0">
                <a:latin typeface="Verdana"/>
                <a:cs typeface="Verdana"/>
              </a:rPr>
              <a:t>73.56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94059" y="1527617"/>
            <a:ext cx="5588635" cy="5272405"/>
            <a:chOff x="994059" y="1527617"/>
            <a:chExt cx="5588635" cy="5272405"/>
          </a:xfrm>
        </p:grpSpPr>
        <p:sp>
          <p:nvSpPr>
            <p:cNvPr id="46" name="object 46"/>
            <p:cNvSpPr/>
            <p:nvPr/>
          </p:nvSpPr>
          <p:spPr>
            <a:xfrm>
              <a:off x="997869" y="1531427"/>
              <a:ext cx="5264785" cy="5264785"/>
            </a:xfrm>
            <a:custGeom>
              <a:avLst/>
              <a:gdLst/>
              <a:ahLst/>
              <a:cxnLst/>
              <a:rect l="l" t="t" r="r" b="b"/>
              <a:pathLst>
                <a:path w="5264785" h="5264784">
                  <a:moveTo>
                    <a:pt x="0" y="5264410"/>
                  </a:moveTo>
                  <a:lnTo>
                    <a:pt x="5264410" y="5264410"/>
                  </a:lnTo>
                </a:path>
                <a:path w="5264785" h="5264784">
                  <a:moveTo>
                    <a:pt x="0" y="0"/>
                  </a:moveTo>
                  <a:lnTo>
                    <a:pt x="0" y="526441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82812" y="5010199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F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82812" y="5152480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9C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82812" y="5294762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28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82812" y="5437043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E156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82812" y="5579324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82812" y="5721606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59A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82812" y="5863887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EDC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48773" y="1568526"/>
            <a:ext cx="34734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04158" y="2008070"/>
            <a:ext cx="43180" cy="36195"/>
          </a:xfrm>
          <a:custGeom>
            <a:avLst/>
            <a:gdLst/>
            <a:ahLst/>
            <a:cxnLst/>
            <a:rect l="l" t="t" r="r" b="b"/>
            <a:pathLst>
              <a:path w="43179" h="36194">
                <a:moveTo>
                  <a:pt x="0" y="21342"/>
                </a:moveTo>
                <a:lnTo>
                  <a:pt x="14228" y="35570"/>
                </a:lnTo>
                <a:lnTo>
                  <a:pt x="42684" y="0"/>
                </a:lnTo>
              </a:path>
            </a:pathLst>
          </a:custGeom>
          <a:ln w="14228">
            <a:solidFill>
              <a:srgbClr val="2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04158" y="2136124"/>
            <a:ext cx="43180" cy="36195"/>
          </a:xfrm>
          <a:custGeom>
            <a:avLst/>
            <a:gdLst/>
            <a:ahLst/>
            <a:cxnLst/>
            <a:rect l="l" t="t" r="r" b="b"/>
            <a:pathLst>
              <a:path w="43179" h="36194">
                <a:moveTo>
                  <a:pt x="0" y="21342"/>
                </a:moveTo>
                <a:lnTo>
                  <a:pt x="14228" y="35570"/>
                </a:lnTo>
                <a:lnTo>
                  <a:pt x="42684" y="0"/>
                </a:lnTo>
              </a:path>
            </a:pathLst>
          </a:custGeom>
          <a:ln w="14228">
            <a:solidFill>
              <a:srgbClr val="2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457917" y="1705723"/>
          <a:ext cx="128270" cy="307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19050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6598169" y="1670969"/>
            <a:ext cx="94551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895">
              <a:lnSpc>
                <a:spcPct val="129299"/>
              </a:lnSpc>
              <a:spcBef>
                <a:spcPts val="95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f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gha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t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n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Albania  Algeria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Angola</a:t>
            </a:r>
            <a:endParaRPr sz="650">
              <a:latin typeface="Verdana"/>
              <a:cs typeface="Verdana"/>
            </a:endParaRPr>
          </a:p>
          <a:p>
            <a:pPr marL="12700" marR="78105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Antigua</a:t>
            </a:r>
            <a:r>
              <a:rPr sz="650" spc="-11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Barbuda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Argentina</a:t>
            </a:r>
            <a:endParaRPr sz="650">
              <a:latin typeface="Verdana"/>
              <a:cs typeface="Verdana"/>
            </a:endParaRPr>
          </a:p>
          <a:p>
            <a:pPr marL="12700" marR="453390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Armenia 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Australia  Austria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Azerbaijan 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Bahamas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Bahrain  B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h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Barbados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Belarus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Belgium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Belize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Benin  Bhutan</a:t>
            </a:r>
            <a:endParaRPr sz="650">
              <a:latin typeface="Verdana"/>
              <a:cs typeface="Verdana"/>
            </a:endParaRPr>
          </a:p>
          <a:p>
            <a:pPr marL="12700" marR="5080" algn="just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Bolivia (Plurinational</a:t>
            </a:r>
            <a:r>
              <a:rPr sz="650" spc="-17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40" dirty="0">
                <a:solidFill>
                  <a:srgbClr val="2F3131"/>
                </a:solidFill>
                <a:latin typeface="Verdana"/>
                <a:cs typeface="Verdana"/>
              </a:rPr>
              <a:t>..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Bosnia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7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Herzegovi..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Botswana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Brazil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Brunei</a:t>
            </a:r>
            <a:r>
              <a:rPr sz="650" spc="-9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Darussalam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55884" y="4843835"/>
            <a:ext cx="573405" cy="1135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161925">
              <a:lnSpc>
                <a:spcPct val="100000"/>
              </a:lnSpc>
              <a:spcBef>
                <a:spcPts val="229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Algeria</a:t>
            </a:r>
            <a:endParaRPr sz="650">
              <a:latin typeface="Verdana"/>
              <a:cs typeface="Verdana"/>
            </a:endParaRPr>
          </a:p>
          <a:p>
            <a:pPr marL="161925" marR="5080">
              <a:lnSpc>
                <a:spcPct val="143600"/>
              </a:lnSpc>
            </a:pP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Angola  </a:t>
            </a:r>
            <a:r>
              <a:rPr sz="650" spc="-6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650" spc="-5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od</a:t>
            </a:r>
            <a:r>
              <a:rPr sz="65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  Japan 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Portugal 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Slovenia  Sweden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86369" y="6226708"/>
            <a:ext cx="156845" cy="946785"/>
            <a:chOff x="6486369" y="6226708"/>
            <a:chExt cx="156845" cy="946785"/>
          </a:xfrm>
        </p:grpSpPr>
        <p:sp>
          <p:nvSpPr>
            <p:cNvPr id="61" name="object 61"/>
            <p:cNvSpPr/>
            <p:nvPr/>
          </p:nvSpPr>
          <p:spPr>
            <a:xfrm>
              <a:off x="6550395" y="623382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82" y="28456"/>
                  </a:moveTo>
                  <a:lnTo>
                    <a:pt x="6373" y="28456"/>
                  </a:lnTo>
                  <a:lnTo>
                    <a:pt x="0" y="22082"/>
                  </a:lnTo>
                  <a:lnTo>
                    <a:pt x="0" y="6373"/>
                  </a:lnTo>
                  <a:lnTo>
                    <a:pt x="6373" y="0"/>
                  </a:lnTo>
                  <a:lnTo>
                    <a:pt x="22082" y="0"/>
                  </a:lnTo>
                  <a:lnTo>
                    <a:pt x="28456" y="6373"/>
                  </a:lnTo>
                  <a:lnTo>
                    <a:pt x="28456" y="2208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50396" y="62338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456" y="14228"/>
                  </a:moveTo>
                  <a:lnTo>
                    <a:pt x="28456" y="22086"/>
                  </a:lnTo>
                  <a:lnTo>
                    <a:pt x="22086" y="28456"/>
                  </a:lnTo>
                  <a:lnTo>
                    <a:pt x="14228" y="28456"/>
                  </a:lnTo>
                  <a:lnTo>
                    <a:pt x="6369" y="28456"/>
                  </a:lnTo>
                  <a:lnTo>
                    <a:pt x="0" y="22086"/>
                  </a:lnTo>
                  <a:lnTo>
                    <a:pt x="0" y="14228"/>
                  </a:lnTo>
                  <a:lnTo>
                    <a:pt x="0" y="6369"/>
                  </a:lnTo>
                  <a:lnTo>
                    <a:pt x="6369" y="0"/>
                  </a:lnTo>
                  <a:lnTo>
                    <a:pt x="14228" y="0"/>
                  </a:lnTo>
                  <a:lnTo>
                    <a:pt x="22086" y="0"/>
                  </a:lnTo>
                  <a:lnTo>
                    <a:pt x="28456" y="6369"/>
                  </a:lnTo>
                  <a:lnTo>
                    <a:pt x="28456" y="14228"/>
                  </a:lnTo>
                  <a:close/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32611" y="6358318"/>
              <a:ext cx="64026" cy="640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25496" y="6493485"/>
              <a:ext cx="78254" cy="782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14825" y="6625096"/>
              <a:ext cx="99596" cy="995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11268" y="6763816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5" h="107315">
                  <a:moveTo>
                    <a:pt x="53355" y="106710"/>
                  </a:moveTo>
                  <a:lnTo>
                    <a:pt x="32589" y="102518"/>
                  </a:lnTo>
                  <a:lnTo>
                    <a:pt x="15629" y="91084"/>
                  </a:lnTo>
                  <a:lnTo>
                    <a:pt x="4193" y="74125"/>
                  </a:lnTo>
                  <a:lnTo>
                    <a:pt x="0" y="53355"/>
                  </a:lnTo>
                  <a:lnTo>
                    <a:pt x="4193" y="32589"/>
                  </a:lnTo>
                  <a:lnTo>
                    <a:pt x="15629" y="15629"/>
                  </a:lnTo>
                  <a:lnTo>
                    <a:pt x="32589" y="4193"/>
                  </a:lnTo>
                  <a:lnTo>
                    <a:pt x="53355" y="0"/>
                  </a:lnTo>
                  <a:lnTo>
                    <a:pt x="74125" y="4193"/>
                  </a:lnTo>
                  <a:lnTo>
                    <a:pt x="91084" y="15629"/>
                  </a:lnTo>
                  <a:lnTo>
                    <a:pt x="102518" y="32589"/>
                  </a:lnTo>
                  <a:lnTo>
                    <a:pt x="106710" y="53355"/>
                  </a:lnTo>
                  <a:lnTo>
                    <a:pt x="102518" y="74125"/>
                  </a:lnTo>
                  <a:lnTo>
                    <a:pt x="91084" y="91084"/>
                  </a:lnTo>
                  <a:lnTo>
                    <a:pt x="74125" y="102518"/>
                  </a:lnTo>
                  <a:lnTo>
                    <a:pt x="53355" y="10671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11268" y="6763820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5" h="107315">
                  <a:moveTo>
                    <a:pt x="106711" y="53355"/>
                  </a:moveTo>
                  <a:lnTo>
                    <a:pt x="102518" y="74123"/>
                  </a:lnTo>
                  <a:lnTo>
                    <a:pt x="91083" y="91083"/>
                  </a:lnTo>
                  <a:lnTo>
                    <a:pt x="74123" y="102517"/>
                  </a:lnTo>
                  <a:lnTo>
                    <a:pt x="53355" y="106711"/>
                  </a:lnTo>
                  <a:lnTo>
                    <a:pt x="32587" y="102517"/>
                  </a:lnTo>
                  <a:lnTo>
                    <a:pt x="15627" y="91083"/>
                  </a:lnTo>
                  <a:lnTo>
                    <a:pt x="4192" y="74123"/>
                  </a:lnTo>
                  <a:lnTo>
                    <a:pt x="0" y="53355"/>
                  </a:lnTo>
                  <a:lnTo>
                    <a:pt x="4192" y="32587"/>
                  </a:lnTo>
                  <a:lnTo>
                    <a:pt x="15627" y="15627"/>
                  </a:lnTo>
                  <a:lnTo>
                    <a:pt x="32587" y="4193"/>
                  </a:lnTo>
                  <a:lnTo>
                    <a:pt x="53355" y="0"/>
                  </a:lnTo>
                  <a:lnTo>
                    <a:pt x="74123" y="4193"/>
                  </a:lnTo>
                  <a:lnTo>
                    <a:pt x="91083" y="15627"/>
                  </a:lnTo>
                  <a:lnTo>
                    <a:pt x="102518" y="32587"/>
                  </a:lnTo>
                  <a:lnTo>
                    <a:pt x="106711" y="53355"/>
                  </a:lnTo>
                  <a:close/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00597" y="6895426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64026" y="128052"/>
                  </a:moveTo>
                  <a:lnTo>
                    <a:pt x="39104" y="123020"/>
                  </a:lnTo>
                  <a:lnTo>
                    <a:pt x="18753" y="109299"/>
                  </a:lnTo>
                  <a:lnTo>
                    <a:pt x="5031" y="88947"/>
                  </a:lnTo>
                  <a:lnTo>
                    <a:pt x="0" y="64026"/>
                  </a:lnTo>
                  <a:lnTo>
                    <a:pt x="5031" y="39104"/>
                  </a:lnTo>
                  <a:lnTo>
                    <a:pt x="18753" y="18753"/>
                  </a:lnTo>
                  <a:lnTo>
                    <a:pt x="39104" y="5031"/>
                  </a:lnTo>
                  <a:lnTo>
                    <a:pt x="64026" y="0"/>
                  </a:lnTo>
                  <a:lnTo>
                    <a:pt x="88947" y="5031"/>
                  </a:lnTo>
                  <a:lnTo>
                    <a:pt x="109299" y="18753"/>
                  </a:lnTo>
                  <a:lnTo>
                    <a:pt x="123020" y="39104"/>
                  </a:lnTo>
                  <a:lnTo>
                    <a:pt x="128052" y="64026"/>
                  </a:lnTo>
                  <a:lnTo>
                    <a:pt x="123020" y="88947"/>
                  </a:lnTo>
                  <a:lnTo>
                    <a:pt x="109299" y="109299"/>
                  </a:lnTo>
                  <a:lnTo>
                    <a:pt x="88947" y="123020"/>
                  </a:lnTo>
                  <a:lnTo>
                    <a:pt x="64026" y="12805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0597" y="689543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8053" y="64026"/>
                  </a:moveTo>
                  <a:lnTo>
                    <a:pt x="123021" y="88949"/>
                  </a:lnTo>
                  <a:lnTo>
                    <a:pt x="109300" y="109301"/>
                  </a:lnTo>
                  <a:lnTo>
                    <a:pt x="88948" y="123022"/>
                  </a:lnTo>
                  <a:lnTo>
                    <a:pt x="64026" y="128053"/>
                  </a:lnTo>
                  <a:lnTo>
                    <a:pt x="39104" y="123022"/>
                  </a:lnTo>
                  <a:lnTo>
                    <a:pt x="18752" y="109301"/>
                  </a:lnTo>
                  <a:lnTo>
                    <a:pt x="5031" y="88949"/>
                  </a:lnTo>
                  <a:lnTo>
                    <a:pt x="0" y="64026"/>
                  </a:lnTo>
                  <a:lnTo>
                    <a:pt x="5031" y="39103"/>
                  </a:lnTo>
                  <a:lnTo>
                    <a:pt x="18752" y="18751"/>
                  </a:lnTo>
                  <a:lnTo>
                    <a:pt x="39104" y="5031"/>
                  </a:lnTo>
                  <a:lnTo>
                    <a:pt x="64026" y="0"/>
                  </a:lnTo>
                  <a:lnTo>
                    <a:pt x="88948" y="5031"/>
                  </a:lnTo>
                  <a:lnTo>
                    <a:pt x="109300" y="18751"/>
                  </a:lnTo>
                  <a:lnTo>
                    <a:pt x="123021" y="39103"/>
                  </a:lnTo>
                  <a:lnTo>
                    <a:pt x="128053" y="64026"/>
                  </a:lnTo>
                  <a:close/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3483" y="7037707"/>
              <a:ext cx="142875" cy="128270"/>
            </a:xfrm>
            <a:custGeom>
              <a:avLst/>
              <a:gdLst/>
              <a:ahLst/>
              <a:cxnLst/>
              <a:rect l="l" t="t" r="r" b="b"/>
              <a:pathLst>
                <a:path w="142875" h="128270">
                  <a:moveTo>
                    <a:pt x="101091" y="128052"/>
                  </a:moveTo>
                  <a:lnTo>
                    <a:pt x="41189" y="128052"/>
                  </a:lnTo>
                  <a:lnTo>
                    <a:pt x="20835" y="114330"/>
                  </a:lnTo>
                  <a:lnTo>
                    <a:pt x="5590" y="91717"/>
                  </a:lnTo>
                  <a:lnTo>
                    <a:pt x="0" y="64025"/>
                  </a:lnTo>
                  <a:lnTo>
                    <a:pt x="5590" y="36337"/>
                  </a:lnTo>
                  <a:lnTo>
                    <a:pt x="20835" y="13724"/>
                  </a:lnTo>
                  <a:lnTo>
                    <a:pt x="41189" y="0"/>
                  </a:lnTo>
                  <a:lnTo>
                    <a:pt x="101090" y="0"/>
                  </a:lnTo>
                  <a:lnTo>
                    <a:pt x="121444" y="13724"/>
                  </a:lnTo>
                  <a:lnTo>
                    <a:pt x="136690" y="36337"/>
                  </a:lnTo>
                  <a:lnTo>
                    <a:pt x="142280" y="64025"/>
                  </a:lnTo>
                  <a:lnTo>
                    <a:pt x="136690" y="91717"/>
                  </a:lnTo>
                  <a:lnTo>
                    <a:pt x="121444" y="114330"/>
                  </a:lnTo>
                  <a:lnTo>
                    <a:pt x="101091" y="12805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93483" y="7037707"/>
              <a:ext cx="142875" cy="128270"/>
            </a:xfrm>
            <a:custGeom>
              <a:avLst/>
              <a:gdLst/>
              <a:ahLst/>
              <a:cxnLst/>
              <a:rect l="l" t="t" r="r" b="b"/>
              <a:pathLst>
                <a:path w="142875" h="128270">
                  <a:moveTo>
                    <a:pt x="142281" y="64031"/>
                  </a:moveTo>
                  <a:lnTo>
                    <a:pt x="136690" y="91723"/>
                  </a:lnTo>
                  <a:lnTo>
                    <a:pt x="121444" y="114335"/>
                  </a:lnTo>
                  <a:lnTo>
                    <a:pt x="101099" y="128052"/>
                  </a:lnTo>
                </a:path>
                <a:path w="142875" h="128270">
                  <a:moveTo>
                    <a:pt x="41181" y="128052"/>
                  </a:moveTo>
                  <a:lnTo>
                    <a:pt x="20836" y="114335"/>
                  </a:lnTo>
                  <a:lnTo>
                    <a:pt x="5590" y="91723"/>
                  </a:lnTo>
                  <a:lnTo>
                    <a:pt x="0" y="64031"/>
                  </a:lnTo>
                  <a:lnTo>
                    <a:pt x="5590" y="36339"/>
                  </a:lnTo>
                  <a:lnTo>
                    <a:pt x="20836" y="13727"/>
                  </a:lnTo>
                  <a:lnTo>
                    <a:pt x="41196" y="0"/>
                  </a:lnTo>
                </a:path>
                <a:path w="142875" h="128270">
                  <a:moveTo>
                    <a:pt x="101084" y="0"/>
                  </a:moveTo>
                  <a:lnTo>
                    <a:pt x="121444" y="13727"/>
                  </a:lnTo>
                  <a:lnTo>
                    <a:pt x="136690" y="36339"/>
                  </a:lnTo>
                  <a:lnTo>
                    <a:pt x="142281" y="64031"/>
                  </a:lnTo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455884" y="6031888"/>
            <a:ext cx="630555" cy="1135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Algeria</a:t>
            </a:r>
            <a:endParaRPr sz="650">
              <a:latin typeface="Verdana"/>
              <a:cs typeface="Verdana"/>
            </a:endParaRPr>
          </a:p>
          <a:p>
            <a:pPr marL="218440" marR="5080">
              <a:lnSpc>
                <a:spcPct val="143600"/>
              </a:lnSpc>
            </a:pP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Angola  </a:t>
            </a:r>
            <a:r>
              <a:rPr sz="650" spc="-6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650" spc="-5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od</a:t>
            </a:r>
            <a:r>
              <a:rPr sz="65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  Japan 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Portugal 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Slovenia  Sweden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228" y="175742"/>
            <a:ext cx="29260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35" dirty="0">
                <a:solidFill>
                  <a:srgbClr val="499793"/>
                </a:solidFill>
                <a:latin typeface="DejaVu Sans Condensed"/>
                <a:cs typeface="DejaVu Sans Condensed"/>
              </a:rPr>
              <a:t>WHO </a:t>
            </a:r>
            <a:r>
              <a:rPr sz="1600" b="1" spc="-55" dirty="0">
                <a:solidFill>
                  <a:srgbClr val="499793"/>
                </a:solidFill>
                <a:latin typeface="DejaVu Sans Condensed"/>
                <a:cs typeface="DejaVu Sans Condensed"/>
              </a:rPr>
              <a:t>Life</a:t>
            </a:r>
            <a:r>
              <a:rPr sz="1600" b="1" spc="-390" dirty="0">
                <a:solidFill>
                  <a:srgbClr val="499793"/>
                </a:solidFill>
                <a:latin typeface="DejaVu Sans Condensed"/>
                <a:cs typeface="DejaVu Sans Condensed"/>
              </a:rPr>
              <a:t> </a:t>
            </a:r>
            <a:r>
              <a:rPr sz="1600" b="1" spc="-70" dirty="0">
                <a:solidFill>
                  <a:srgbClr val="499793"/>
                </a:solidFill>
                <a:latin typeface="DejaVu Sans Condensed"/>
                <a:cs typeface="DejaVu Sans Condensed"/>
              </a:rPr>
              <a:t>expectancy </a:t>
            </a:r>
            <a:r>
              <a:rPr sz="1600" b="1" spc="-45" dirty="0">
                <a:solidFill>
                  <a:srgbClr val="499793"/>
                </a:solidFill>
                <a:latin typeface="DejaVu Sans Condensed"/>
                <a:cs typeface="DejaVu Sans Condensed"/>
              </a:rPr>
              <a:t>Analysis</a:t>
            </a:r>
            <a:endParaRPr sz="1600" dirty="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680" y="4752852"/>
            <a:ext cx="128270" cy="778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8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0146" y="4815381"/>
            <a:ext cx="3207385" cy="194310"/>
          </a:xfrm>
          <a:custGeom>
            <a:avLst/>
            <a:gdLst/>
            <a:ahLst/>
            <a:cxnLst/>
            <a:rect l="l" t="t" r="r" b="b"/>
            <a:pathLst>
              <a:path w="3207384" h="194310">
                <a:moveTo>
                  <a:pt x="0" y="194007"/>
                </a:moveTo>
                <a:lnTo>
                  <a:pt x="213806" y="194007"/>
                </a:lnTo>
                <a:lnTo>
                  <a:pt x="427612" y="174607"/>
                </a:lnTo>
                <a:lnTo>
                  <a:pt x="641421" y="155206"/>
                </a:lnTo>
                <a:lnTo>
                  <a:pt x="855226" y="155206"/>
                </a:lnTo>
                <a:lnTo>
                  <a:pt x="1069031" y="155206"/>
                </a:lnTo>
                <a:lnTo>
                  <a:pt x="1282836" y="155206"/>
                </a:lnTo>
                <a:lnTo>
                  <a:pt x="1496641" y="135805"/>
                </a:lnTo>
                <a:lnTo>
                  <a:pt x="1710454" y="135805"/>
                </a:lnTo>
                <a:lnTo>
                  <a:pt x="1924259" y="116404"/>
                </a:lnTo>
                <a:lnTo>
                  <a:pt x="2138064" y="116404"/>
                </a:lnTo>
                <a:lnTo>
                  <a:pt x="2351869" y="116404"/>
                </a:lnTo>
                <a:lnTo>
                  <a:pt x="2565674" y="97003"/>
                </a:lnTo>
                <a:lnTo>
                  <a:pt x="2779479" y="97003"/>
                </a:lnTo>
                <a:lnTo>
                  <a:pt x="2993292" y="97003"/>
                </a:lnTo>
                <a:lnTo>
                  <a:pt x="3207097" y="0"/>
                </a:lnTo>
              </a:path>
            </a:pathLst>
          </a:custGeom>
          <a:ln w="25717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497287" y="4336904"/>
            <a:ext cx="3233420" cy="375285"/>
            <a:chOff x="5497287" y="4336904"/>
            <a:chExt cx="3233420" cy="375285"/>
          </a:xfrm>
        </p:grpSpPr>
        <p:sp>
          <p:nvSpPr>
            <p:cNvPr id="6" name="object 6"/>
            <p:cNvSpPr/>
            <p:nvPr/>
          </p:nvSpPr>
          <p:spPr>
            <a:xfrm>
              <a:off x="5510146" y="4563171"/>
              <a:ext cx="3207385" cy="135890"/>
            </a:xfrm>
            <a:custGeom>
              <a:avLst/>
              <a:gdLst/>
              <a:ahLst/>
              <a:cxnLst/>
              <a:rect l="l" t="t" r="r" b="b"/>
              <a:pathLst>
                <a:path w="3207384" h="135889">
                  <a:moveTo>
                    <a:pt x="0" y="135805"/>
                  </a:moveTo>
                  <a:lnTo>
                    <a:pt x="213806" y="135805"/>
                  </a:lnTo>
                  <a:lnTo>
                    <a:pt x="427612" y="116404"/>
                  </a:lnTo>
                  <a:lnTo>
                    <a:pt x="641421" y="116404"/>
                  </a:lnTo>
                  <a:lnTo>
                    <a:pt x="855226" y="116404"/>
                  </a:lnTo>
                  <a:lnTo>
                    <a:pt x="1069031" y="97003"/>
                  </a:lnTo>
                  <a:lnTo>
                    <a:pt x="1282836" y="97003"/>
                  </a:lnTo>
                  <a:lnTo>
                    <a:pt x="1496641" y="77602"/>
                  </a:lnTo>
                  <a:lnTo>
                    <a:pt x="1710454" y="77602"/>
                  </a:lnTo>
                  <a:lnTo>
                    <a:pt x="1924259" y="77602"/>
                  </a:lnTo>
                  <a:lnTo>
                    <a:pt x="2138064" y="58202"/>
                  </a:lnTo>
                  <a:lnTo>
                    <a:pt x="2351869" y="58202"/>
                  </a:lnTo>
                  <a:lnTo>
                    <a:pt x="2565674" y="58202"/>
                  </a:lnTo>
                  <a:lnTo>
                    <a:pt x="2779479" y="58202"/>
                  </a:lnTo>
                  <a:lnTo>
                    <a:pt x="2993292" y="58202"/>
                  </a:lnTo>
                  <a:lnTo>
                    <a:pt x="3207097" y="38801"/>
                  </a:lnTo>
                </a:path>
                <a:path w="3207384" h="135889">
                  <a:moveTo>
                    <a:pt x="0" y="97003"/>
                  </a:moveTo>
                  <a:lnTo>
                    <a:pt x="213806" y="77602"/>
                  </a:lnTo>
                  <a:lnTo>
                    <a:pt x="427612" y="97003"/>
                  </a:lnTo>
                  <a:lnTo>
                    <a:pt x="641421" y="97003"/>
                  </a:lnTo>
                  <a:lnTo>
                    <a:pt x="855226" y="97003"/>
                  </a:lnTo>
                  <a:lnTo>
                    <a:pt x="1069031" y="77602"/>
                  </a:lnTo>
                  <a:lnTo>
                    <a:pt x="1282836" y="77602"/>
                  </a:lnTo>
                  <a:lnTo>
                    <a:pt x="1496641" y="38801"/>
                  </a:lnTo>
                  <a:lnTo>
                    <a:pt x="1710454" y="58202"/>
                  </a:lnTo>
                  <a:lnTo>
                    <a:pt x="1924259" y="38801"/>
                  </a:lnTo>
                  <a:lnTo>
                    <a:pt x="2138064" y="38801"/>
                  </a:lnTo>
                  <a:lnTo>
                    <a:pt x="2351869" y="19400"/>
                  </a:lnTo>
                  <a:lnTo>
                    <a:pt x="2565674" y="19400"/>
                  </a:lnTo>
                  <a:lnTo>
                    <a:pt x="2779479" y="19400"/>
                  </a:lnTo>
                  <a:lnTo>
                    <a:pt x="2993292" y="0"/>
                  </a:lnTo>
                  <a:lnTo>
                    <a:pt x="3207097" y="0"/>
                  </a:lnTo>
                </a:path>
              </a:pathLst>
            </a:custGeom>
            <a:ln w="25717">
              <a:solidFill>
                <a:srgbClr val="F28E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0146" y="4349762"/>
              <a:ext cx="3207385" cy="213995"/>
            </a:xfrm>
            <a:custGeom>
              <a:avLst/>
              <a:gdLst/>
              <a:ahLst/>
              <a:cxnLst/>
              <a:rect l="l" t="t" r="r" b="b"/>
              <a:pathLst>
                <a:path w="3207384" h="213995">
                  <a:moveTo>
                    <a:pt x="0" y="213408"/>
                  </a:moveTo>
                  <a:lnTo>
                    <a:pt x="213806" y="213408"/>
                  </a:lnTo>
                  <a:lnTo>
                    <a:pt x="427612" y="213408"/>
                  </a:lnTo>
                  <a:lnTo>
                    <a:pt x="641421" y="213408"/>
                  </a:lnTo>
                  <a:lnTo>
                    <a:pt x="855226" y="194007"/>
                  </a:lnTo>
                  <a:lnTo>
                    <a:pt x="1069031" y="194007"/>
                  </a:lnTo>
                  <a:lnTo>
                    <a:pt x="1282836" y="174607"/>
                  </a:lnTo>
                  <a:lnTo>
                    <a:pt x="1496641" y="174607"/>
                  </a:lnTo>
                  <a:lnTo>
                    <a:pt x="1710454" y="174607"/>
                  </a:lnTo>
                  <a:lnTo>
                    <a:pt x="1924259" y="174607"/>
                  </a:lnTo>
                  <a:lnTo>
                    <a:pt x="2138064" y="155206"/>
                  </a:lnTo>
                  <a:lnTo>
                    <a:pt x="2351869" y="77603"/>
                  </a:lnTo>
                  <a:lnTo>
                    <a:pt x="2565674" y="58202"/>
                  </a:lnTo>
                  <a:lnTo>
                    <a:pt x="2779479" y="58202"/>
                  </a:lnTo>
                  <a:lnTo>
                    <a:pt x="2993292" y="0"/>
                  </a:lnTo>
                  <a:lnTo>
                    <a:pt x="3207097" y="155206"/>
                  </a:lnTo>
                </a:path>
                <a:path w="3207384" h="213995">
                  <a:moveTo>
                    <a:pt x="0" y="213408"/>
                  </a:moveTo>
                  <a:lnTo>
                    <a:pt x="213806" y="213408"/>
                  </a:lnTo>
                  <a:lnTo>
                    <a:pt x="427612" y="213408"/>
                  </a:lnTo>
                  <a:lnTo>
                    <a:pt x="641421" y="213408"/>
                  </a:lnTo>
                  <a:lnTo>
                    <a:pt x="855226" y="194007"/>
                  </a:lnTo>
                  <a:lnTo>
                    <a:pt x="1069031" y="194007"/>
                  </a:lnTo>
                  <a:lnTo>
                    <a:pt x="1282836" y="194007"/>
                  </a:lnTo>
                  <a:lnTo>
                    <a:pt x="1496641" y="174607"/>
                  </a:lnTo>
                  <a:lnTo>
                    <a:pt x="1710454" y="174607"/>
                  </a:lnTo>
                  <a:lnTo>
                    <a:pt x="1924259" y="174607"/>
                  </a:lnTo>
                  <a:lnTo>
                    <a:pt x="2138064" y="174607"/>
                  </a:lnTo>
                  <a:lnTo>
                    <a:pt x="2351869" y="116404"/>
                  </a:lnTo>
                  <a:lnTo>
                    <a:pt x="2565674" y="116404"/>
                  </a:lnTo>
                  <a:lnTo>
                    <a:pt x="2779479" y="38802"/>
                  </a:lnTo>
                  <a:lnTo>
                    <a:pt x="2993292" y="0"/>
                  </a:lnTo>
                  <a:lnTo>
                    <a:pt x="3207097" y="155206"/>
                  </a:lnTo>
                </a:path>
                <a:path w="3207384" h="213995">
                  <a:moveTo>
                    <a:pt x="0" y="174607"/>
                  </a:moveTo>
                  <a:lnTo>
                    <a:pt x="213806" y="174607"/>
                  </a:lnTo>
                  <a:lnTo>
                    <a:pt x="427612" y="174607"/>
                  </a:lnTo>
                  <a:lnTo>
                    <a:pt x="641421" y="116404"/>
                  </a:lnTo>
                  <a:lnTo>
                    <a:pt x="855226" y="58202"/>
                  </a:lnTo>
                  <a:lnTo>
                    <a:pt x="1069031" y="155206"/>
                  </a:lnTo>
                  <a:lnTo>
                    <a:pt x="1282836" y="155206"/>
                  </a:lnTo>
                  <a:lnTo>
                    <a:pt x="1496641" y="155206"/>
                  </a:lnTo>
                  <a:lnTo>
                    <a:pt x="1710454" y="155206"/>
                  </a:lnTo>
                  <a:lnTo>
                    <a:pt x="1924259" y="135806"/>
                  </a:lnTo>
                  <a:lnTo>
                    <a:pt x="2138064" y="135806"/>
                  </a:lnTo>
                  <a:lnTo>
                    <a:pt x="2351869" y="135806"/>
                  </a:lnTo>
                  <a:lnTo>
                    <a:pt x="2565674" y="135806"/>
                  </a:lnTo>
                  <a:lnTo>
                    <a:pt x="2779479" y="135806"/>
                  </a:lnTo>
                  <a:lnTo>
                    <a:pt x="2993292" y="116404"/>
                  </a:lnTo>
                  <a:lnTo>
                    <a:pt x="3207097" y="116404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77703" y="4229064"/>
          <a:ext cx="4144636" cy="2422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4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14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80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Af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anista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40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917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80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2002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2004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2006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2008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2012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2014</a:t>
                      </a:r>
                      <a:r>
                        <a:rPr sz="800" spc="1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2016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Year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1658" y="3882040"/>
            <a:ext cx="812038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4229735" algn="l"/>
              </a:tabLst>
            </a:pP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Average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Life </a:t>
            </a: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Expectancy</a:t>
            </a:r>
            <a:r>
              <a:rPr sz="1350" b="1" spc="-3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5" dirty="0">
                <a:solidFill>
                  <a:srgbClr val="69AAA5"/>
                </a:solidFill>
                <a:latin typeface="DejaVu Sans Condensed"/>
                <a:cs typeface="DejaVu Sans Condensed"/>
              </a:rPr>
              <a:t>VS </a:t>
            </a: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Average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0" dirty="0">
                <a:solidFill>
                  <a:srgbClr val="69AAA5"/>
                </a:solidFill>
                <a:latin typeface="DejaVu Sans Condensed"/>
                <a:cs typeface="DejaVu Sans Condensed"/>
              </a:rPr>
              <a:t>Total	</a:t>
            </a:r>
            <a:r>
              <a:rPr sz="1350" b="1" spc="-50" dirty="0">
                <a:solidFill>
                  <a:srgbClr val="69AAA5"/>
                </a:solidFill>
                <a:latin typeface="DejaVu Sans Condensed"/>
                <a:cs typeface="DejaVu Sans Condensed"/>
              </a:rPr>
              <a:t>Correlation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50" dirty="0">
                <a:solidFill>
                  <a:srgbClr val="69AAA5"/>
                </a:solidFill>
                <a:latin typeface="DejaVu Sans Condensed"/>
                <a:cs typeface="DejaVu Sans Condensed"/>
              </a:rPr>
              <a:t>Between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0" dirty="0">
                <a:solidFill>
                  <a:srgbClr val="69AAA5"/>
                </a:solidFill>
                <a:latin typeface="DejaVu Sans Condensed"/>
                <a:cs typeface="DejaVu Sans Condensed"/>
              </a:rPr>
              <a:t>Status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5" dirty="0">
                <a:solidFill>
                  <a:srgbClr val="69AAA5"/>
                </a:solidFill>
                <a:latin typeface="DejaVu Sans Condensed"/>
                <a:cs typeface="DejaVu Sans Condensed"/>
              </a:rPr>
              <a:t>and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Life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Expectancy 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Expenditure</a:t>
            </a:r>
            <a:endParaRPr sz="135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3420" y="681793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20013" y="120013"/>
                </a:moveTo>
                <a:lnTo>
                  <a:pt x="0" y="120013"/>
                </a:lnTo>
                <a:lnTo>
                  <a:pt x="0" y="0"/>
                </a:lnTo>
                <a:lnTo>
                  <a:pt x="120013" y="0"/>
                </a:lnTo>
                <a:lnTo>
                  <a:pt x="120013" y="120013"/>
                </a:lnTo>
                <a:close/>
              </a:path>
            </a:pathLst>
          </a:custGeom>
          <a:solidFill>
            <a:srgbClr val="4D7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3420" y="6989387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20013" y="120013"/>
                </a:moveTo>
                <a:lnTo>
                  <a:pt x="0" y="120013"/>
                </a:lnTo>
                <a:lnTo>
                  <a:pt x="0" y="0"/>
                </a:lnTo>
                <a:lnTo>
                  <a:pt x="120013" y="0"/>
                </a:lnTo>
                <a:lnTo>
                  <a:pt x="120013" y="120013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73575" y="6620074"/>
            <a:ext cx="749300" cy="50545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15" dirty="0">
                <a:solidFill>
                  <a:srgbClr val="2F3131"/>
                </a:solidFill>
                <a:latin typeface="Verdana"/>
                <a:cs typeface="Verdana"/>
              </a:rPr>
              <a:t>Status</a:t>
            </a:r>
            <a:endParaRPr sz="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254"/>
              </a:spcBef>
            </a:pP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Developed</a:t>
            </a:r>
            <a:endParaRPr sz="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390"/>
              </a:spcBef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Developing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8110" y="6642364"/>
            <a:ext cx="4127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2244" y="6860802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79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2244" y="7015106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79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08110" y="6765807"/>
            <a:ext cx="801370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90500" algn="l"/>
              </a:tabLst>
            </a:pPr>
            <a:r>
              <a:rPr sz="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Afghanistan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190500" algn="l"/>
              </a:tabLst>
            </a:pPr>
            <a:r>
              <a:rPr sz="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Albania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72244" y="7169410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79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88130" y="7105275"/>
            <a:ext cx="3746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0069" y="4469092"/>
            <a:ext cx="4149090" cy="1851660"/>
            <a:chOff x="560069" y="4469092"/>
            <a:chExt cx="4149090" cy="1851660"/>
          </a:xfrm>
        </p:grpSpPr>
        <p:sp>
          <p:nvSpPr>
            <p:cNvPr id="20" name="object 20"/>
            <p:cNvSpPr/>
            <p:nvPr/>
          </p:nvSpPr>
          <p:spPr>
            <a:xfrm>
              <a:off x="560069" y="4469092"/>
              <a:ext cx="4149090" cy="1851660"/>
            </a:xfrm>
            <a:custGeom>
              <a:avLst/>
              <a:gdLst/>
              <a:ahLst/>
              <a:cxnLst/>
              <a:rect l="l" t="t" r="r" b="b"/>
              <a:pathLst>
                <a:path w="4149090" h="1851660">
                  <a:moveTo>
                    <a:pt x="4149054" y="1851644"/>
                  </a:moveTo>
                  <a:lnTo>
                    <a:pt x="0" y="1851644"/>
                  </a:lnTo>
                  <a:lnTo>
                    <a:pt x="0" y="0"/>
                  </a:lnTo>
                  <a:lnTo>
                    <a:pt x="4149054" y="0"/>
                  </a:lnTo>
                  <a:lnTo>
                    <a:pt x="4149054" y="1851644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4414" y="5832116"/>
              <a:ext cx="3394710" cy="43180"/>
            </a:xfrm>
            <a:custGeom>
              <a:avLst/>
              <a:gdLst/>
              <a:ahLst/>
              <a:cxnLst/>
              <a:rect l="l" t="t" r="r" b="b"/>
              <a:pathLst>
                <a:path w="3394710" h="43179">
                  <a:moveTo>
                    <a:pt x="0" y="0"/>
                  </a:moveTo>
                  <a:lnTo>
                    <a:pt x="0" y="42862"/>
                  </a:lnTo>
                </a:path>
                <a:path w="3394710" h="43179">
                  <a:moveTo>
                    <a:pt x="677221" y="0"/>
                  </a:moveTo>
                  <a:lnTo>
                    <a:pt x="677221" y="42862"/>
                  </a:lnTo>
                </a:path>
                <a:path w="3394710" h="43179">
                  <a:moveTo>
                    <a:pt x="1354443" y="0"/>
                  </a:moveTo>
                  <a:lnTo>
                    <a:pt x="1354443" y="42862"/>
                  </a:lnTo>
                </a:path>
                <a:path w="3394710" h="43179">
                  <a:moveTo>
                    <a:pt x="2040237" y="0"/>
                  </a:moveTo>
                  <a:lnTo>
                    <a:pt x="2040237" y="42862"/>
                  </a:lnTo>
                </a:path>
                <a:path w="3394710" h="43179">
                  <a:moveTo>
                    <a:pt x="2717459" y="0"/>
                  </a:moveTo>
                  <a:lnTo>
                    <a:pt x="2717459" y="42862"/>
                  </a:lnTo>
                </a:path>
                <a:path w="3394710" h="43179">
                  <a:moveTo>
                    <a:pt x="3394680" y="0"/>
                  </a:moveTo>
                  <a:lnTo>
                    <a:pt x="3394680" y="42862"/>
                  </a:lnTo>
                </a:path>
              </a:pathLst>
            </a:custGeom>
            <a:ln w="857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769" y="5896567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8129" y="5896567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8364" y="5896567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94777" y="5896567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4396" y="5896567"/>
            <a:ext cx="131508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10"/>
              </a:spcBef>
              <a:tabLst>
                <a:tab pos="848994" algn="l"/>
              </a:tabLst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4	6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Average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Total</a:t>
            </a:r>
            <a:r>
              <a:rPr sz="800" spc="-2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Expenditure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1552" y="4700549"/>
            <a:ext cx="43180" cy="1011555"/>
          </a:xfrm>
          <a:custGeom>
            <a:avLst/>
            <a:gdLst/>
            <a:ahLst/>
            <a:cxnLst/>
            <a:rect l="l" t="t" r="r" b="b"/>
            <a:pathLst>
              <a:path w="43180" h="1011554">
                <a:moveTo>
                  <a:pt x="0" y="1011546"/>
                </a:moveTo>
                <a:lnTo>
                  <a:pt x="42862" y="1011546"/>
                </a:lnTo>
              </a:path>
              <a:path w="43180" h="1011554">
                <a:moveTo>
                  <a:pt x="0" y="668649"/>
                </a:moveTo>
                <a:lnTo>
                  <a:pt x="42862" y="668649"/>
                </a:lnTo>
              </a:path>
              <a:path w="43180" h="1011554">
                <a:moveTo>
                  <a:pt x="0" y="334324"/>
                </a:moveTo>
                <a:lnTo>
                  <a:pt x="42862" y="334324"/>
                </a:lnTo>
              </a:path>
              <a:path w="43180" h="1011554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8479" y="5296491"/>
            <a:ext cx="14922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8479" y="4962166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479" y="4627841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049" y="4541148"/>
            <a:ext cx="128270" cy="1202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Average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800" spc="-2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69969" y="4464648"/>
            <a:ext cx="3643629" cy="1363345"/>
            <a:chOff x="1069969" y="4464648"/>
            <a:chExt cx="3643629" cy="1363345"/>
          </a:xfrm>
        </p:grpSpPr>
        <p:sp>
          <p:nvSpPr>
            <p:cNvPr id="33" name="object 33"/>
            <p:cNvSpPr/>
            <p:nvPr/>
          </p:nvSpPr>
          <p:spPr>
            <a:xfrm>
              <a:off x="1074414" y="4469093"/>
              <a:ext cx="3634740" cy="1354455"/>
            </a:xfrm>
            <a:custGeom>
              <a:avLst/>
              <a:gdLst/>
              <a:ahLst/>
              <a:cxnLst/>
              <a:rect l="l" t="t" r="r" b="b"/>
              <a:pathLst>
                <a:path w="3634740" h="1354454">
                  <a:moveTo>
                    <a:pt x="0" y="1243001"/>
                  </a:moveTo>
                  <a:lnTo>
                    <a:pt x="3634708" y="1243001"/>
                  </a:lnTo>
                </a:path>
                <a:path w="3634740" h="1354454">
                  <a:moveTo>
                    <a:pt x="0" y="900104"/>
                  </a:moveTo>
                  <a:lnTo>
                    <a:pt x="3634708" y="900104"/>
                  </a:lnTo>
                </a:path>
                <a:path w="3634740" h="1354454">
                  <a:moveTo>
                    <a:pt x="0" y="565780"/>
                  </a:moveTo>
                  <a:lnTo>
                    <a:pt x="3634708" y="565780"/>
                  </a:lnTo>
                </a:path>
                <a:path w="3634740" h="1354454">
                  <a:moveTo>
                    <a:pt x="0" y="231455"/>
                  </a:moveTo>
                  <a:lnTo>
                    <a:pt x="3634708" y="231455"/>
                  </a:lnTo>
                </a:path>
                <a:path w="3634740" h="1354454">
                  <a:moveTo>
                    <a:pt x="677221" y="1354443"/>
                  </a:moveTo>
                  <a:lnTo>
                    <a:pt x="677221" y="0"/>
                  </a:lnTo>
                </a:path>
                <a:path w="3634740" h="1354454">
                  <a:moveTo>
                    <a:pt x="1354443" y="1354443"/>
                  </a:moveTo>
                  <a:lnTo>
                    <a:pt x="1354443" y="0"/>
                  </a:lnTo>
                </a:path>
                <a:path w="3634740" h="1354454">
                  <a:moveTo>
                    <a:pt x="2040237" y="1354443"/>
                  </a:moveTo>
                  <a:lnTo>
                    <a:pt x="2040237" y="0"/>
                  </a:lnTo>
                </a:path>
                <a:path w="3634740" h="1354454">
                  <a:moveTo>
                    <a:pt x="2717459" y="1354443"/>
                  </a:moveTo>
                  <a:lnTo>
                    <a:pt x="2717459" y="0"/>
                  </a:lnTo>
                </a:path>
                <a:path w="3634740" h="1354454">
                  <a:moveTo>
                    <a:pt x="3394680" y="1354443"/>
                  </a:moveTo>
                  <a:lnTo>
                    <a:pt x="3394680" y="0"/>
                  </a:lnTo>
                </a:path>
              </a:pathLst>
            </a:custGeom>
            <a:ln w="857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4414" y="4469093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h="1354454">
                  <a:moveTo>
                    <a:pt x="0" y="1354443"/>
                  </a:moveTo>
                  <a:lnTo>
                    <a:pt x="0" y="0"/>
                  </a:lnTo>
                </a:path>
              </a:pathLst>
            </a:custGeom>
            <a:ln w="857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0737" y="4528621"/>
              <a:ext cx="182084" cy="182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07019" y="4635166"/>
              <a:ext cx="157807" cy="157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2619" y="4638915"/>
              <a:ext cx="133529" cy="133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2162" y="4562938"/>
              <a:ext cx="109243" cy="109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85717" y="5187683"/>
              <a:ext cx="84966" cy="849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79341" y="571592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339" y="60688"/>
                  </a:moveTo>
                  <a:lnTo>
                    <a:pt x="18528" y="58303"/>
                  </a:lnTo>
                  <a:lnTo>
                    <a:pt x="8884" y="51800"/>
                  </a:lnTo>
                  <a:lnTo>
                    <a:pt x="2383" y="42156"/>
                  </a:lnTo>
                  <a:lnTo>
                    <a:pt x="0" y="30348"/>
                  </a:lnTo>
                  <a:lnTo>
                    <a:pt x="2383" y="18535"/>
                  </a:lnTo>
                  <a:lnTo>
                    <a:pt x="8884" y="8889"/>
                  </a:lnTo>
                  <a:lnTo>
                    <a:pt x="18528" y="2385"/>
                  </a:lnTo>
                  <a:lnTo>
                    <a:pt x="30339" y="0"/>
                  </a:lnTo>
                  <a:lnTo>
                    <a:pt x="42152" y="2385"/>
                  </a:lnTo>
                  <a:lnTo>
                    <a:pt x="51799" y="8889"/>
                  </a:lnTo>
                  <a:lnTo>
                    <a:pt x="58303" y="18535"/>
                  </a:lnTo>
                  <a:lnTo>
                    <a:pt x="60688" y="30348"/>
                  </a:lnTo>
                  <a:lnTo>
                    <a:pt x="58303" y="42156"/>
                  </a:lnTo>
                  <a:lnTo>
                    <a:pt x="51799" y="51800"/>
                  </a:lnTo>
                  <a:lnTo>
                    <a:pt x="42152" y="58303"/>
                  </a:lnTo>
                  <a:lnTo>
                    <a:pt x="30339" y="60688"/>
                  </a:lnTo>
                  <a:close/>
                </a:path>
              </a:pathLst>
            </a:custGeom>
            <a:solidFill>
              <a:srgbClr val="9C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3989" y="490356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05" y="36411"/>
                  </a:moveTo>
                  <a:lnTo>
                    <a:pt x="11117" y="34981"/>
                  </a:lnTo>
                  <a:lnTo>
                    <a:pt x="5330" y="31080"/>
                  </a:lnTo>
                  <a:lnTo>
                    <a:pt x="1430" y="25293"/>
                  </a:lnTo>
                  <a:lnTo>
                    <a:pt x="0" y="18205"/>
                  </a:lnTo>
                  <a:lnTo>
                    <a:pt x="1430" y="11117"/>
                  </a:lnTo>
                  <a:lnTo>
                    <a:pt x="5330" y="5330"/>
                  </a:lnTo>
                  <a:lnTo>
                    <a:pt x="11117" y="1430"/>
                  </a:lnTo>
                  <a:lnTo>
                    <a:pt x="18205" y="0"/>
                  </a:lnTo>
                  <a:lnTo>
                    <a:pt x="25293" y="1430"/>
                  </a:lnTo>
                  <a:lnTo>
                    <a:pt x="31080" y="5330"/>
                  </a:lnTo>
                  <a:lnTo>
                    <a:pt x="34981" y="11117"/>
                  </a:lnTo>
                  <a:lnTo>
                    <a:pt x="36411" y="18205"/>
                  </a:lnTo>
                  <a:lnTo>
                    <a:pt x="34981" y="25293"/>
                  </a:lnTo>
                  <a:lnTo>
                    <a:pt x="31080" y="31080"/>
                  </a:lnTo>
                  <a:lnTo>
                    <a:pt x="25293" y="34981"/>
                  </a:lnTo>
                  <a:lnTo>
                    <a:pt x="18205" y="36411"/>
                  </a:lnTo>
                  <a:close/>
                </a:path>
              </a:pathLst>
            </a:custGeom>
            <a:solidFill>
              <a:srgbClr val="FF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33512" y="4699850"/>
            <a:ext cx="231140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080" indent="-51435">
              <a:lnSpc>
                <a:spcPct val="126600"/>
              </a:lnSpc>
              <a:spcBef>
                <a:spcPts val="95"/>
              </a:spcBef>
            </a:pPr>
            <a:r>
              <a:rPr sz="800" spc="-75" dirty="0">
                <a:latin typeface="Verdana"/>
                <a:cs typeface="Verdana"/>
              </a:rPr>
              <a:t>S</a:t>
            </a:r>
            <a:r>
              <a:rPr sz="800" spc="15" dirty="0">
                <a:latin typeface="Verdana"/>
                <a:cs typeface="Verdana"/>
              </a:rPr>
              <a:t>w</a:t>
            </a:r>
            <a:r>
              <a:rPr sz="800" spc="-20" dirty="0">
                <a:latin typeface="Verdana"/>
                <a:cs typeface="Verdana"/>
              </a:rPr>
              <a:t>e  </a:t>
            </a:r>
            <a:r>
              <a:rPr sz="800" spc="-30" dirty="0">
                <a:latin typeface="Verdana"/>
                <a:cs typeface="Verdana"/>
              </a:rPr>
              <a:t>82</a:t>
            </a:r>
            <a:r>
              <a:rPr sz="800" spc="-50" dirty="0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73381" y="4704835"/>
            <a:ext cx="236220" cy="325755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6985" rIns="0" bIns="0" rtlCol="0">
            <a:spAutoFit/>
          </a:bodyPr>
          <a:lstStyle/>
          <a:p>
            <a:pPr marR="71755" indent="-1905">
              <a:lnSpc>
                <a:spcPct val="126600"/>
              </a:lnSpc>
              <a:spcBef>
                <a:spcPts val="55"/>
              </a:spcBef>
            </a:pPr>
            <a:r>
              <a:rPr sz="800" spc="-25" dirty="0">
                <a:latin typeface="Verdana"/>
                <a:cs typeface="Verdana"/>
              </a:rPr>
              <a:t>d</a:t>
            </a:r>
            <a:r>
              <a:rPr sz="800" spc="-3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n  </a:t>
            </a:r>
            <a:r>
              <a:rPr sz="800" spc="-25" dirty="0">
                <a:latin typeface="Verdana"/>
                <a:cs typeface="Verdana"/>
              </a:rPr>
              <a:t>56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39145" y="4759857"/>
            <a:ext cx="448309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26600"/>
              </a:lnSpc>
              <a:spcBef>
                <a:spcPts val="95"/>
              </a:spcBef>
            </a:pPr>
            <a:r>
              <a:rPr sz="800" spc="10" dirty="0">
                <a:latin typeface="Verdana"/>
                <a:cs typeface="Verdana"/>
              </a:rPr>
              <a:t>P</a:t>
            </a:r>
            <a:r>
              <a:rPr sz="800" spc="-25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u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l  </a:t>
            </a:r>
            <a:r>
              <a:rPr sz="800" spc="-35" dirty="0">
                <a:latin typeface="Verdana"/>
                <a:cs typeface="Verdana"/>
              </a:rPr>
              <a:t>80.00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10524" y="4656988"/>
            <a:ext cx="313690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800" spc="20" dirty="0">
                <a:latin typeface="Verdana"/>
                <a:cs typeface="Verdana"/>
              </a:rPr>
              <a:t>J</a:t>
            </a: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p</a:t>
            </a: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20" dirty="0">
                <a:latin typeface="Verdana"/>
                <a:cs typeface="Verdana"/>
              </a:rPr>
              <a:t>n  </a:t>
            </a:r>
            <a:r>
              <a:rPr sz="800" spc="-30" dirty="0">
                <a:latin typeface="Verdana"/>
                <a:cs typeface="Verdana"/>
              </a:rPr>
              <a:t>82</a:t>
            </a:r>
            <a:r>
              <a:rPr sz="800" spc="-55" dirty="0">
                <a:latin typeface="Verdana"/>
                <a:cs typeface="Verdana"/>
              </a:rPr>
              <a:t>.</a:t>
            </a:r>
            <a:r>
              <a:rPr sz="800" spc="-30" dirty="0">
                <a:latin typeface="Verdana"/>
                <a:cs typeface="Verdana"/>
              </a:rPr>
              <a:t>6</a:t>
            </a:r>
            <a:r>
              <a:rPr sz="800" spc="-25" dirty="0"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41875" y="4953594"/>
            <a:ext cx="3746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0" dirty="0">
                <a:latin typeface="Verdana"/>
                <a:cs typeface="Verdana"/>
              </a:rPr>
              <a:t>l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25" dirty="0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76164" y="510789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latin typeface="Verdana"/>
                <a:cs typeface="Verdana"/>
              </a:rPr>
              <a:t>73</a:t>
            </a:r>
            <a:r>
              <a:rPr sz="800" spc="-55" dirty="0">
                <a:latin typeface="Verdana"/>
                <a:cs typeface="Verdana"/>
              </a:rPr>
              <a:t>.</a:t>
            </a:r>
            <a:r>
              <a:rPr sz="800" spc="-30" dirty="0">
                <a:latin typeface="Verdana"/>
                <a:cs typeface="Verdana"/>
              </a:rPr>
              <a:t>5</a:t>
            </a:r>
            <a:r>
              <a:rPr sz="800" spc="-25" dirty="0">
                <a:latin typeface="Verdana"/>
                <a:cs typeface="Verdana"/>
              </a:rPr>
              <a:t>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74414" y="4469093"/>
            <a:ext cx="3634740" cy="1363345"/>
          </a:xfrm>
          <a:custGeom>
            <a:avLst/>
            <a:gdLst/>
            <a:ahLst/>
            <a:cxnLst/>
            <a:rect l="l" t="t" r="r" b="b"/>
            <a:pathLst>
              <a:path w="3634740" h="1363345">
                <a:moveTo>
                  <a:pt x="0" y="1363015"/>
                </a:moveTo>
                <a:lnTo>
                  <a:pt x="3634708" y="1363015"/>
                </a:lnTo>
              </a:path>
              <a:path w="3634740" h="1363345">
                <a:moveTo>
                  <a:pt x="0" y="0"/>
                </a:moveTo>
                <a:lnTo>
                  <a:pt x="0" y="1363015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658651" y="6612207"/>
            <a:ext cx="51435" cy="51435"/>
            <a:chOff x="658651" y="6612207"/>
            <a:chExt cx="51435" cy="51435"/>
          </a:xfrm>
        </p:grpSpPr>
        <p:sp>
          <p:nvSpPr>
            <p:cNvPr id="50" name="object 50"/>
            <p:cNvSpPr/>
            <p:nvPr/>
          </p:nvSpPr>
          <p:spPr>
            <a:xfrm>
              <a:off x="667224" y="6620777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26613" y="34290"/>
                  </a:moveTo>
                  <a:lnTo>
                    <a:pt x="7675" y="34290"/>
                  </a:lnTo>
                  <a:lnTo>
                    <a:pt x="0" y="26609"/>
                  </a:lnTo>
                  <a:lnTo>
                    <a:pt x="0" y="7671"/>
                  </a:lnTo>
                  <a:lnTo>
                    <a:pt x="7675" y="0"/>
                  </a:lnTo>
                  <a:lnTo>
                    <a:pt x="26613" y="0"/>
                  </a:lnTo>
                  <a:lnTo>
                    <a:pt x="34289" y="7671"/>
                  </a:lnTo>
                  <a:lnTo>
                    <a:pt x="34289" y="2660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7224" y="6620779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89" y="17144"/>
                  </a:moveTo>
                  <a:lnTo>
                    <a:pt x="34289" y="26613"/>
                  </a:lnTo>
                  <a:lnTo>
                    <a:pt x="26613" y="34289"/>
                  </a:lnTo>
                  <a:lnTo>
                    <a:pt x="17144" y="34289"/>
                  </a:lnTo>
                  <a:lnTo>
                    <a:pt x="7675" y="34289"/>
                  </a:lnTo>
                  <a:lnTo>
                    <a:pt x="0" y="26613"/>
                  </a:lnTo>
                  <a:lnTo>
                    <a:pt x="0" y="17144"/>
                  </a:lnTo>
                  <a:lnTo>
                    <a:pt x="0" y="7675"/>
                  </a:lnTo>
                  <a:lnTo>
                    <a:pt x="7675" y="0"/>
                  </a:lnTo>
                  <a:lnTo>
                    <a:pt x="17144" y="0"/>
                  </a:lnTo>
                  <a:lnTo>
                    <a:pt x="26613" y="0"/>
                  </a:lnTo>
                  <a:lnTo>
                    <a:pt x="34289" y="7675"/>
                  </a:lnTo>
                  <a:lnTo>
                    <a:pt x="34289" y="17144"/>
                  </a:lnTo>
                  <a:close/>
                </a:path>
              </a:pathLst>
            </a:custGeom>
            <a:ln w="17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645793" y="6770797"/>
            <a:ext cx="77151" cy="77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7220" y="6933673"/>
            <a:ext cx="94296" cy="94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5941" y="6380053"/>
            <a:ext cx="754380" cy="676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2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800">
              <a:latin typeface="Verdana"/>
              <a:cs typeface="Verdana"/>
            </a:endParaRPr>
          </a:p>
          <a:p>
            <a:pPr marL="260985">
              <a:lnSpc>
                <a:spcPct val="100000"/>
              </a:lnSpc>
              <a:spcBef>
                <a:spcPts val="254"/>
              </a:spcBef>
            </a:pP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Algeria</a:t>
            </a:r>
            <a:endParaRPr sz="800">
              <a:latin typeface="Verdana"/>
              <a:cs typeface="Verdana"/>
            </a:endParaRPr>
          </a:p>
          <a:p>
            <a:pPr marL="260985" marR="5080">
              <a:lnSpc>
                <a:spcPct val="140600"/>
              </a:lnSpc>
            </a:pP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Angola  </a:t>
            </a: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bod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627336" y="6577917"/>
            <a:ext cx="171450" cy="488950"/>
            <a:chOff x="1627336" y="6577917"/>
            <a:chExt cx="171450" cy="488950"/>
          </a:xfrm>
        </p:grpSpPr>
        <p:sp>
          <p:nvSpPr>
            <p:cNvPr id="56" name="object 56"/>
            <p:cNvSpPr/>
            <p:nvPr/>
          </p:nvSpPr>
          <p:spPr>
            <a:xfrm>
              <a:off x="1653053" y="6577917"/>
              <a:ext cx="120013" cy="120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8763" y="6745081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5" h="128904">
                  <a:moveTo>
                    <a:pt x="64300" y="128582"/>
                  </a:moveTo>
                  <a:lnTo>
                    <a:pt x="39270" y="123530"/>
                  </a:lnTo>
                  <a:lnTo>
                    <a:pt x="18832" y="109752"/>
                  </a:lnTo>
                  <a:lnTo>
                    <a:pt x="5052" y="89316"/>
                  </a:lnTo>
                  <a:lnTo>
                    <a:pt x="0" y="64291"/>
                  </a:lnTo>
                  <a:lnTo>
                    <a:pt x="5052" y="39262"/>
                  </a:lnTo>
                  <a:lnTo>
                    <a:pt x="18832" y="18827"/>
                  </a:lnTo>
                  <a:lnTo>
                    <a:pt x="39270" y="5051"/>
                  </a:lnTo>
                  <a:lnTo>
                    <a:pt x="64300" y="0"/>
                  </a:lnTo>
                  <a:lnTo>
                    <a:pt x="89325" y="5051"/>
                  </a:lnTo>
                  <a:lnTo>
                    <a:pt x="109761" y="18827"/>
                  </a:lnTo>
                  <a:lnTo>
                    <a:pt x="123539" y="39262"/>
                  </a:lnTo>
                  <a:lnTo>
                    <a:pt x="128592" y="64291"/>
                  </a:lnTo>
                  <a:lnTo>
                    <a:pt x="123539" y="89316"/>
                  </a:lnTo>
                  <a:lnTo>
                    <a:pt x="109761" y="109752"/>
                  </a:lnTo>
                  <a:lnTo>
                    <a:pt x="89325" y="123530"/>
                  </a:lnTo>
                  <a:lnTo>
                    <a:pt x="64300" y="12858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48767" y="6745080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5" h="128904">
                  <a:moveTo>
                    <a:pt x="128586" y="64293"/>
                  </a:moveTo>
                  <a:lnTo>
                    <a:pt x="123533" y="89318"/>
                  </a:lnTo>
                  <a:lnTo>
                    <a:pt x="109754" y="109755"/>
                  </a:lnTo>
                  <a:lnTo>
                    <a:pt x="89318" y="123533"/>
                  </a:lnTo>
                  <a:lnTo>
                    <a:pt x="64293" y="128586"/>
                  </a:lnTo>
                  <a:lnTo>
                    <a:pt x="39267" y="123533"/>
                  </a:lnTo>
                  <a:lnTo>
                    <a:pt x="18831" y="109755"/>
                  </a:lnTo>
                  <a:lnTo>
                    <a:pt x="5052" y="89318"/>
                  </a:lnTo>
                  <a:lnTo>
                    <a:pt x="0" y="64293"/>
                  </a:lnTo>
                  <a:lnTo>
                    <a:pt x="5052" y="39267"/>
                  </a:lnTo>
                  <a:lnTo>
                    <a:pt x="18831" y="18831"/>
                  </a:lnTo>
                  <a:lnTo>
                    <a:pt x="39267" y="5052"/>
                  </a:lnTo>
                  <a:lnTo>
                    <a:pt x="64293" y="0"/>
                  </a:lnTo>
                  <a:lnTo>
                    <a:pt x="89318" y="5052"/>
                  </a:lnTo>
                  <a:lnTo>
                    <a:pt x="109754" y="18831"/>
                  </a:lnTo>
                  <a:lnTo>
                    <a:pt x="123533" y="39267"/>
                  </a:lnTo>
                  <a:lnTo>
                    <a:pt x="128586" y="64293"/>
                  </a:lnTo>
                  <a:close/>
                </a:path>
              </a:pathLst>
            </a:custGeom>
            <a:ln w="17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35907" y="6903665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77157" y="154305"/>
                  </a:moveTo>
                  <a:lnTo>
                    <a:pt x="47124" y="148241"/>
                  </a:lnTo>
                  <a:lnTo>
                    <a:pt x="22599" y="131706"/>
                  </a:lnTo>
                  <a:lnTo>
                    <a:pt x="6063" y="107184"/>
                  </a:lnTo>
                  <a:lnTo>
                    <a:pt x="0" y="77157"/>
                  </a:lnTo>
                  <a:lnTo>
                    <a:pt x="6063" y="47124"/>
                  </a:lnTo>
                  <a:lnTo>
                    <a:pt x="22599" y="22599"/>
                  </a:lnTo>
                  <a:lnTo>
                    <a:pt x="47124" y="6063"/>
                  </a:lnTo>
                  <a:lnTo>
                    <a:pt x="77157" y="0"/>
                  </a:lnTo>
                  <a:lnTo>
                    <a:pt x="107184" y="6063"/>
                  </a:lnTo>
                  <a:lnTo>
                    <a:pt x="131706" y="22599"/>
                  </a:lnTo>
                  <a:lnTo>
                    <a:pt x="148241" y="47124"/>
                  </a:lnTo>
                  <a:lnTo>
                    <a:pt x="154305" y="77157"/>
                  </a:lnTo>
                  <a:lnTo>
                    <a:pt x="148241" y="107184"/>
                  </a:lnTo>
                  <a:lnTo>
                    <a:pt x="131706" y="131706"/>
                  </a:lnTo>
                  <a:lnTo>
                    <a:pt x="107184" y="148241"/>
                  </a:lnTo>
                  <a:lnTo>
                    <a:pt x="77157" y="15430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35908" y="6903670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154303" y="77151"/>
                  </a:moveTo>
                  <a:lnTo>
                    <a:pt x="148241" y="107182"/>
                  </a:lnTo>
                  <a:lnTo>
                    <a:pt x="131707" y="131706"/>
                  </a:lnTo>
                  <a:lnTo>
                    <a:pt x="107184" y="148240"/>
                  </a:lnTo>
                  <a:lnTo>
                    <a:pt x="77151" y="154303"/>
                  </a:lnTo>
                  <a:lnTo>
                    <a:pt x="47119" y="148240"/>
                  </a:lnTo>
                  <a:lnTo>
                    <a:pt x="22595" y="131706"/>
                  </a:lnTo>
                  <a:lnTo>
                    <a:pt x="6062" y="107182"/>
                  </a:lnTo>
                  <a:lnTo>
                    <a:pt x="0" y="77151"/>
                  </a:lnTo>
                  <a:lnTo>
                    <a:pt x="6062" y="47120"/>
                  </a:lnTo>
                  <a:lnTo>
                    <a:pt x="22595" y="22597"/>
                  </a:lnTo>
                  <a:lnTo>
                    <a:pt x="47119" y="6062"/>
                  </a:lnTo>
                  <a:lnTo>
                    <a:pt x="77151" y="0"/>
                  </a:lnTo>
                  <a:lnTo>
                    <a:pt x="107184" y="6062"/>
                  </a:lnTo>
                  <a:lnTo>
                    <a:pt x="131707" y="22597"/>
                  </a:lnTo>
                  <a:lnTo>
                    <a:pt x="148241" y="47120"/>
                  </a:lnTo>
                  <a:lnTo>
                    <a:pt x="154303" y="77151"/>
                  </a:lnTo>
                  <a:close/>
                </a:path>
              </a:pathLst>
            </a:custGeom>
            <a:ln w="17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833233" y="6517212"/>
            <a:ext cx="448309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Japan  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800" spc="-7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4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56186" y="6908114"/>
            <a:ext cx="203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0500" algn="l"/>
              </a:tabLst>
            </a:pPr>
            <a:r>
              <a:rPr sz="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56186" y="6402336"/>
            <a:ext cx="4127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64441" y="6564895"/>
            <a:ext cx="163195" cy="626110"/>
            <a:chOff x="2664441" y="6564895"/>
            <a:chExt cx="163195" cy="626110"/>
          </a:xfrm>
        </p:grpSpPr>
        <p:sp>
          <p:nvSpPr>
            <p:cNvPr id="65" name="object 65"/>
            <p:cNvSpPr/>
            <p:nvPr/>
          </p:nvSpPr>
          <p:spPr>
            <a:xfrm>
              <a:off x="2668886" y="6569340"/>
              <a:ext cx="154305" cy="462915"/>
            </a:xfrm>
            <a:custGeom>
              <a:avLst/>
              <a:gdLst/>
              <a:ahLst/>
              <a:cxnLst/>
              <a:rect l="l" t="t" r="r" b="b"/>
              <a:pathLst>
                <a:path w="154305" h="462915">
                  <a:moveTo>
                    <a:pt x="0" y="0"/>
                  </a:moveTo>
                  <a:lnTo>
                    <a:pt x="154303" y="0"/>
                  </a:lnTo>
                  <a:lnTo>
                    <a:pt x="154303" y="154303"/>
                  </a:lnTo>
                  <a:lnTo>
                    <a:pt x="0" y="154303"/>
                  </a:lnTo>
                  <a:lnTo>
                    <a:pt x="0" y="0"/>
                  </a:lnTo>
                  <a:close/>
                </a:path>
                <a:path w="154305" h="462915">
                  <a:moveTo>
                    <a:pt x="0" y="154303"/>
                  </a:moveTo>
                  <a:lnTo>
                    <a:pt x="154303" y="154303"/>
                  </a:lnTo>
                  <a:lnTo>
                    <a:pt x="154303" y="308607"/>
                  </a:lnTo>
                  <a:lnTo>
                    <a:pt x="0" y="308607"/>
                  </a:lnTo>
                  <a:lnTo>
                    <a:pt x="0" y="154303"/>
                  </a:lnTo>
                  <a:close/>
                </a:path>
                <a:path w="154305" h="462915">
                  <a:moveTo>
                    <a:pt x="0" y="308607"/>
                  </a:moveTo>
                  <a:lnTo>
                    <a:pt x="154303" y="308607"/>
                  </a:lnTo>
                  <a:lnTo>
                    <a:pt x="154303" y="462911"/>
                  </a:lnTo>
                  <a:lnTo>
                    <a:pt x="0" y="462911"/>
                  </a:lnTo>
                  <a:lnTo>
                    <a:pt x="0" y="308607"/>
                  </a:lnTo>
                  <a:close/>
                </a:path>
              </a:pathLst>
            </a:custGeom>
            <a:ln w="857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20320" y="6929382"/>
              <a:ext cx="51435" cy="43180"/>
            </a:xfrm>
            <a:custGeom>
              <a:avLst/>
              <a:gdLst/>
              <a:ahLst/>
              <a:cxnLst/>
              <a:rect l="l" t="t" r="r" b="b"/>
              <a:pathLst>
                <a:path w="51435" h="43179">
                  <a:moveTo>
                    <a:pt x="0" y="25717"/>
                  </a:moveTo>
                  <a:lnTo>
                    <a:pt x="17144" y="42862"/>
                  </a:lnTo>
                  <a:lnTo>
                    <a:pt x="51434" y="0"/>
                  </a:lnTo>
                </a:path>
              </a:pathLst>
            </a:custGeom>
            <a:ln w="1714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68886" y="7032251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0" y="0"/>
                  </a:moveTo>
                  <a:lnTo>
                    <a:pt x="154303" y="0"/>
                  </a:lnTo>
                  <a:lnTo>
                    <a:pt x="154303" y="154303"/>
                  </a:lnTo>
                  <a:lnTo>
                    <a:pt x="0" y="154303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20320" y="7083686"/>
              <a:ext cx="51435" cy="43180"/>
            </a:xfrm>
            <a:custGeom>
              <a:avLst/>
              <a:gdLst/>
              <a:ahLst/>
              <a:cxnLst/>
              <a:rect l="l" t="t" r="r" b="b"/>
              <a:pathLst>
                <a:path w="51435" h="43179">
                  <a:moveTo>
                    <a:pt x="0" y="25717"/>
                  </a:moveTo>
                  <a:lnTo>
                    <a:pt x="17144" y="42862"/>
                  </a:lnTo>
                  <a:lnTo>
                    <a:pt x="51434" y="0"/>
                  </a:lnTo>
                </a:path>
              </a:pathLst>
            </a:custGeom>
            <a:ln w="1714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836207" y="6525779"/>
            <a:ext cx="62166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Albania 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Algeria 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Angola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68886" y="7186555"/>
            <a:ext cx="154305" cy="26034"/>
          </a:xfrm>
          <a:custGeom>
            <a:avLst/>
            <a:gdLst/>
            <a:ahLst/>
            <a:cxnLst/>
            <a:rect l="l" t="t" r="r" b="b"/>
            <a:pathLst>
              <a:path w="154305" h="26034">
                <a:moveTo>
                  <a:pt x="0" y="0"/>
                </a:moveTo>
                <a:lnTo>
                  <a:pt x="154303" y="0"/>
                </a:lnTo>
                <a:lnTo>
                  <a:pt x="154303" y="25720"/>
                </a:lnTo>
              </a:path>
            </a:pathLst>
          </a:custGeom>
          <a:ln w="85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0069" y="1288725"/>
            <a:ext cx="7055484" cy="2494915"/>
          </a:xfrm>
          <a:custGeom>
            <a:avLst/>
            <a:gdLst/>
            <a:ahLst/>
            <a:cxnLst/>
            <a:rect l="l" t="t" r="r" b="b"/>
            <a:pathLst>
              <a:path w="7055484" h="2494915">
                <a:moveTo>
                  <a:pt x="7055107" y="2494576"/>
                </a:moveTo>
                <a:lnTo>
                  <a:pt x="0" y="2494576"/>
                </a:lnTo>
                <a:lnTo>
                  <a:pt x="0" y="0"/>
                </a:lnTo>
                <a:lnTo>
                  <a:pt x="7055107" y="0"/>
                </a:lnTo>
                <a:lnTo>
                  <a:pt x="7055107" y="2494576"/>
                </a:lnTo>
                <a:close/>
              </a:path>
            </a:pathLst>
          </a:custGeom>
          <a:solidFill>
            <a:srgbClr val="F2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0069" y="3281814"/>
            <a:ext cx="7055484" cy="501650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90805" rIns="0" bIns="0" rtlCol="0">
            <a:spAutoFit/>
          </a:bodyPr>
          <a:lstStyle/>
          <a:p>
            <a:pPr marL="514350" algn="ctr">
              <a:lnSpc>
                <a:spcPct val="100000"/>
              </a:lnSpc>
              <a:spcBef>
                <a:spcPts val="715"/>
              </a:spcBef>
              <a:tabLst>
                <a:tab pos="899794" algn="l"/>
                <a:tab pos="1285875" algn="l"/>
                <a:tab pos="1671320" algn="l"/>
                <a:tab pos="2048510" algn="l"/>
                <a:tab pos="2434590" algn="l"/>
                <a:tab pos="2820035" algn="l"/>
                <a:tab pos="3206115" algn="l"/>
                <a:tab pos="3591560" algn="l"/>
                <a:tab pos="3977640" algn="l"/>
                <a:tab pos="4363085" algn="l"/>
                <a:tab pos="4749165" algn="l"/>
                <a:tab pos="5126355" algn="l"/>
                <a:tab pos="5511800" algn="l"/>
                <a:tab pos="5897880" algn="l"/>
                <a:tab pos="6283325" algn="l"/>
              </a:tabLst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2000	2001	2002	2003	2004	2005	2006	2007	2008	2009	2010	2011	2012	2013	2014	2015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 marL="513715" algn="ctr">
              <a:lnSpc>
                <a:spcPct val="100000"/>
              </a:lnSpc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Year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31552" y="1348732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60069" y="1293011"/>
            <a:ext cx="510540" cy="660400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1397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65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60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0069" y="1961660"/>
            <a:ext cx="510540" cy="660400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80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70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0069" y="2630309"/>
            <a:ext cx="510540" cy="643255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1397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300</a:t>
            </a:r>
            <a:endParaRPr sz="8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525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200</a:t>
            </a:r>
            <a:endParaRPr sz="8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455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100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5049" y="1277535"/>
            <a:ext cx="128270" cy="20123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solidFill>
                  <a:srgbClr val="333333"/>
                </a:solidFill>
                <a:latin typeface="Verdana"/>
                <a:cs typeface="Verdana"/>
              </a:rPr>
              <a:t>Adult</a:t>
            </a:r>
            <a:r>
              <a:rPr sz="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Morta..</a:t>
            </a:r>
            <a:r>
              <a:rPr sz="8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Infant</a:t>
            </a:r>
            <a:r>
              <a:rPr sz="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Deaths</a:t>
            </a:r>
            <a:r>
              <a:rPr sz="8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Expecta..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55624" y="1284280"/>
            <a:ext cx="7064375" cy="2014855"/>
            <a:chOff x="555624" y="1284280"/>
            <a:chExt cx="7064375" cy="2014855"/>
          </a:xfrm>
        </p:grpSpPr>
        <p:sp>
          <p:nvSpPr>
            <p:cNvPr id="79" name="object 79"/>
            <p:cNvSpPr/>
            <p:nvPr/>
          </p:nvSpPr>
          <p:spPr>
            <a:xfrm>
              <a:off x="560069" y="1288725"/>
              <a:ext cx="514350" cy="2005964"/>
            </a:xfrm>
            <a:custGeom>
              <a:avLst/>
              <a:gdLst/>
              <a:ahLst/>
              <a:cxnLst/>
              <a:rect l="l" t="t" r="r" b="b"/>
              <a:pathLst>
                <a:path w="514350" h="2005964">
                  <a:moveTo>
                    <a:pt x="514345" y="0"/>
                  </a:moveTo>
                  <a:lnTo>
                    <a:pt x="0" y="0"/>
                  </a:lnTo>
                </a:path>
                <a:path w="514350" h="2005964">
                  <a:moveTo>
                    <a:pt x="514345" y="668649"/>
                  </a:moveTo>
                  <a:lnTo>
                    <a:pt x="0" y="668649"/>
                  </a:lnTo>
                </a:path>
                <a:path w="514350" h="2005964">
                  <a:moveTo>
                    <a:pt x="514345" y="1337298"/>
                  </a:moveTo>
                  <a:lnTo>
                    <a:pt x="0" y="1337298"/>
                  </a:lnTo>
                </a:path>
                <a:path w="514350" h="2005964">
                  <a:moveTo>
                    <a:pt x="514345" y="2005947"/>
                  </a:moveTo>
                  <a:lnTo>
                    <a:pt x="0" y="2005947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4414" y="1288725"/>
              <a:ext cx="6541134" cy="660400"/>
            </a:xfrm>
            <a:custGeom>
              <a:avLst/>
              <a:gdLst/>
              <a:ahLst/>
              <a:cxnLst/>
              <a:rect l="l" t="t" r="r" b="b"/>
              <a:pathLst>
                <a:path w="6541134" h="660400">
                  <a:moveTo>
                    <a:pt x="0" y="617214"/>
                  </a:moveTo>
                  <a:lnTo>
                    <a:pt x="6540761" y="617214"/>
                  </a:lnTo>
                </a:path>
                <a:path w="6541134" h="660400">
                  <a:moveTo>
                    <a:pt x="0" y="334324"/>
                  </a:moveTo>
                  <a:lnTo>
                    <a:pt x="6540761" y="334324"/>
                  </a:lnTo>
                </a:path>
                <a:path w="6541134" h="660400">
                  <a:moveTo>
                    <a:pt x="0" y="60006"/>
                  </a:moveTo>
                  <a:lnTo>
                    <a:pt x="6540761" y="60006"/>
                  </a:lnTo>
                </a:path>
                <a:path w="6541134" h="660400">
                  <a:moveTo>
                    <a:pt x="0" y="660076"/>
                  </a:moveTo>
                  <a:lnTo>
                    <a:pt x="0" y="0"/>
                  </a:lnTo>
                </a:path>
                <a:path w="6541134" h="660400">
                  <a:moveTo>
                    <a:pt x="385759" y="660076"/>
                  </a:moveTo>
                  <a:lnTo>
                    <a:pt x="385759" y="0"/>
                  </a:lnTo>
                </a:path>
                <a:path w="6541134" h="660400">
                  <a:moveTo>
                    <a:pt x="771518" y="660076"/>
                  </a:moveTo>
                  <a:lnTo>
                    <a:pt x="771518" y="0"/>
                  </a:lnTo>
                </a:path>
                <a:path w="6541134" h="660400">
                  <a:moveTo>
                    <a:pt x="1157277" y="660076"/>
                  </a:moveTo>
                  <a:lnTo>
                    <a:pt x="1157277" y="0"/>
                  </a:lnTo>
                </a:path>
                <a:path w="6541134" h="660400">
                  <a:moveTo>
                    <a:pt x="1543036" y="660076"/>
                  </a:moveTo>
                  <a:lnTo>
                    <a:pt x="1543036" y="0"/>
                  </a:lnTo>
                </a:path>
                <a:path w="6541134" h="660400">
                  <a:moveTo>
                    <a:pt x="1920223" y="660076"/>
                  </a:moveTo>
                  <a:lnTo>
                    <a:pt x="1920223" y="0"/>
                  </a:lnTo>
                </a:path>
                <a:path w="6541134" h="660400">
                  <a:moveTo>
                    <a:pt x="2305982" y="660076"/>
                  </a:moveTo>
                  <a:lnTo>
                    <a:pt x="2305982" y="0"/>
                  </a:lnTo>
                </a:path>
                <a:path w="6541134" h="660400">
                  <a:moveTo>
                    <a:pt x="2691741" y="660076"/>
                  </a:moveTo>
                  <a:lnTo>
                    <a:pt x="2691741" y="0"/>
                  </a:lnTo>
                </a:path>
                <a:path w="6541134" h="660400">
                  <a:moveTo>
                    <a:pt x="3077501" y="660076"/>
                  </a:moveTo>
                  <a:lnTo>
                    <a:pt x="3077501" y="0"/>
                  </a:lnTo>
                </a:path>
                <a:path w="6541134" h="660400">
                  <a:moveTo>
                    <a:pt x="3463260" y="660076"/>
                  </a:moveTo>
                  <a:lnTo>
                    <a:pt x="3463260" y="0"/>
                  </a:lnTo>
                </a:path>
                <a:path w="6541134" h="660400">
                  <a:moveTo>
                    <a:pt x="3849019" y="660076"/>
                  </a:moveTo>
                  <a:lnTo>
                    <a:pt x="3849019" y="0"/>
                  </a:lnTo>
                </a:path>
                <a:path w="6541134" h="660400">
                  <a:moveTo>
                    <a:pt x="4234778" y="660076"/>
                  </a:moveTo>
                  <a:lnTo>
                    <a:pt x="4234778" y="0"/>
                  </a:lnTo>
                </a:path>
                <a:path w="6541134" h="660400">
                  <a:moveTo>
                    <a:pt x="4620538" y="660076"/>
                  </a:moveTo>
                  <a:lnTo>
                    <a:pt x="4620538" y="0"/>
                  </a:lnTo>
                </a:path>
                <a:path w="6541134" h="660400">
                  <a:moveTo>
                    <a:pt x="4997724" y="660076"/>
                  </a:moveTo>
                  <a:lnTo>
                    <a:pt x="4997724" y="0"/>
                  </a:lnTo>
                </a:path>
                <a:path w="6541134" h="660400">
                  <a:moveTo>
                    <a:pt x="5383483" y="660076"/>
                  </a:moveTo>
                  <a:lnTo>
                    <a:pt x="5383483" y="0"/>
                  </a:lnTo>
                </a:path>
                <a:path w="6541134" h="660400">
                  <a:moveTo>
                    <a:pt x="5769243" y="660076"/>
                  </a:moveTo>
                  <a:lnTo>
                    <a:pt x="5769243" y="0"/>
                  </a:lnTo>
                </a:path>
                <a:path w="6541134" h="660400">
                  <a:moveTo>
                    <a:pt x="6155002" y="660076"/>
                  </a:moveTo>
                  <a:lnTo>
                    <a:pt x="6155002" y="0"/>
                  </a:lnTo>
                </a:path>
                <a:path w="6541134" h="660400">
                  <a:moveTo>
                    <a:pt x="6540761" y="660076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4414" y="2623880"/>
              <a:ext cx="6541134" cy="0"/>
            </a:xfrm>
            <a:custGeom>
              <a:avLst/>
              <a:gdLst/>
              <a:ahLst/>
              <a:cxnLst/>
              <a:rect l="l" t="t" r="r" b="b"/>
              <a:pathLst>
                <a:path w="6541134">
                  <a:moveTo>
                    <a:pt x="0" y="0"/>
                  </a:moveTo>
                  <a:lnTo>
                    <a:pt x="6540761" y="0"/>
                  </a:lnTo>
                </a:path>
              </a:pathLst>
            </a:custGeom>
            <a:ln w="4286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4414" y="1957374"/>
              <a:ext cx="6541134" cy="660400"/>
            </a:xfrm>
            <a:custGeom>
              <a:avLst/>
              <a:gdLst/>
              <a:ahLst/>
              <a:cxnLst/>
              <a:rect l="l" t="t" r="r" b="b"/>
              <a:pathLst>
                <a:path w="6541134" h="660400">
                  <a:moveTo>
                    <a:pt x="0" y="445766"/>
                  </a:moveTo>
                  <a:lnTo>
                    <a:pt x="6540761" y="445766"/>
                  </a:lnTo>
                </a:path>
                <a:path w="6541134" h="660400">
                  <a:moveTo>
                    <a:pt x="0" y="222883"/>
                  </a:moveTo>
                  <a:lnTo>
                    <a:pt x="6540761" y="222883"/>
                  </a:lnTo>
                </a:path>
                <a:path w="6541134" h="660400">
                  <a:moveTo>
                    <a:pt x="0" y="0"/>
                  </a:moveTo>
                  <a:lnTo>
                    <a:pt x="6540761" y="0"/>
                  </a:lnTo>
                </a:path>
                <a:path w="6541134" h="660400">
                  <a:moveTo>
                    <a:pt x="0" y="660076"/>
                  </a:moveTo>
                  <a:lnTo>
                    <a:pt x="0" y="0"/>
                  </a:lnTo>
                </a:path>
                <a:path w="6541134" h="660400">
                  <a:moveTo>
                    <a:pt x="385759" y="660076"/>
                  </a:moveTo>
                  <a:lnTo>
                    <a:pt x="385759" y="0"/>
                  </a:lnTo>
                </a:path>
                <a:path w="6541134" h="660400">
                  <a:moveTo>
                    <a:pt x="771518" y="660076"/>
                  </a:moveTo>
                  <a:lnTo>
                    <a:pt x="771518" y="0"/>
                  </a:lnTo>
                </a:path>
                <a:path w="6541134" h="660400">
                  <a:moveTo>
                    <a:pt x="1157277" y="660076"/>
                  </a:moveTo>
                  <a:lnTo>
                    <a:pt x="1157277" y="0"/>
                  </a:lnTo>
                </a:path>
                <a:path w="6541134" h="660400">
                  <a:moveTo>
                    <a:pt x="1543036" y="660076"/>
                  </a:moveTo>
                  <a:lnTo>
                    <a:pt x="1543036" y="0"/>
                  </a:lnTo>
                </a:path>
                <a:path w="6541134" h="660400">
                  <a:moveTo>
                    <a:pt x="1920223" y="660076"/>
                  </a:moveTo>
                  <a:lnTo>
                    <a:pt x="1920223" y="0"/>
                  </a:lnTo>
                </a:path>
                <a:path w="6541134" h="660400">
                  <a:moveTo>
                    <a:pt x="2305982" y="660076"/>
                  </a:moveTo>
                  <a:lnTo>
                    <a:pt x="2305982" y="0"/>
                  </a:lnTo>
                </a:path>
                <a:path w="6541134" h="660400">
                  <a:moveTo>
                    <a:pt x="2691741" y="660076"/>
                  </a:moveTo>
                  <a:lnTo>
                    <a:pt x="2691741" y="0"/>
                  </a:lnTo>
                </a:path>
                <a:path w="6541134" h="660400">
                  <a:moveTo>
                    <a:pt x="3077501" y="660076"/>
                  </a:moveTo>
                  <a:lnTo>
                    <a:pt x="3077501" y="0"/>
                  </a:lnTo>
                </a:path>
                <a:path w="6541134" h="660400">
                  <a:moveTo>
                    <a:pt x="3463260" y="660076"/>
                  </a:moveTo>
                  <a:lnTo>
                    <a:pt x="3463260" y="0"/>
                  </a:lnTo>
                </a:path>
                <a:path w="6541134" h="660400">
                  <a:moveTo>
                    <a:pt x="3849019" y="660076"/>
                  </a:moveTo>
                  <a:lnTo>
                    <a:pt x="3849019" y="0"/>
                  </a:lnTo>
                </a:path>
                <a:path w="6541134" h="660400">
                  <a:moveTo>
                    <a:pt x="4234778" y="660076"/>
                  </a:moveTo>
                  <a:lnTo>
                    <a:pt x="4234778" y="0"/>
                  </a:lnTo>
                </a:path>
                <a:path w="6541134" h="660400">
                  <a:moveTo>
                    <a:pt x="4620538" y="660076"/>
                  </a:moveTo>
                  <a:lnTo>
                    <a:pt x="4620538" y="0"/>
                  </a:lnTo>
                </a:path>
                <a:path w="6541134" h="660400">
                  <a:moveTo>
                    <a:pt x="4997724" y="660076"/>
                  </a:moveTo>
                  <a:lnTo>
                    <a:pt x="4997724" y="0"/>
                  </a:lnTo>
                </a:path>
                <a:path w="6541134" h="660400">
                  <a:moveTo>
                    <a:pt x="5383483" y="660076"/>
                  </a:moveTo>
                  <a:lnTo>
                    <a:pt x="5383483" y="0"/>
                  </a:lnTo>
                </a:path>
                <a:path w="6541134" h="660400">
                  <a:moveTo>
                    <a:pt x="5769243" y="660076"/>
                  </a:moveTo>
                  <a:lnTo>
                    <a:pt x="5769243" y="0"/>
                  </a:lnTo>
                </a:path>
                <a:path w="6541134" h="660400">
                  <a:moveTo>
                    <a:pt x="6155002" y="660076"/>
                  </a:moveTo>
                  <a:lnTo>
                    <a:pt x="6155002" y="0"/>
                  </a:lnTo>
                </a:path>
                <a:path w="6541134" h="660400">
                  <a:moveTo>
                    <a:pt x="6540761" y="660076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4414" y="2626023"/>
              <a:ext cx="6541134" cy="660400"/>
            </a:xfrm>
            <a:custGeom>
              <a:avLst/>
              <a:gdLst/>
              <a:ahLst/>
              <a:cxnLst/>
              <a:rect l="l" t="t" r="r" b="b"/>
              <a:pathLst>
                <a:path w="6541134" h="660400">
                  <a:moveTo>
                    <a:pt x="0" y="445766"/>
                  </a:moveTo>
                  <a:lnTo>
                    <a:pt x="6540761" y="445766"/>
                  </a:lnTo>
                </a:path>
                <a:path w="6541134" h="660400">
                  <a:moveTo>
                    <a:pt x="0" y="265745"/>
                  </a:moveTo>
                  <a:lnTo>
                    <a:pt x="6540761" y="265745"/>
                  </a:lnTo>
                </a:path>
                <a:path w="6541134" h="660400">
                  <a:moveTo>
                    <a:pt x="0" y="77151"/>
                  </a:moveTo>
                  <a:lnTo>
                    <a:pt x="6540761" y="77151"/>
                  </a:lnTo>
                </a:path>
                <a:path w="6541134" h="660400">
                  <a:moveTo>
                    <a:pt x="0" y="660076"/>
                  </a:moveTo>
                  <a:lnTo>
                    <a:pt x="0" y="0"/>
                  </a:lnTo>
                </a:path>
                <a:path w="6541134" h="660400">
                  <a:moveTo>
                    <a:pt x="385759" y="660076"/>
                  </a:moveTo>
                  <a:lnTo>
                    <a:pt x="385759" y="0"/>
                  </a:lnTo>
                </a:path>
                <a:path w="6541134" h="660400">
                  <a:moveTo>
                    <a:pt x="771518" y="660076"/>
                  </a:moveTo>
                  <a:lnTo>
                    <a:pt x="771518" y="0"/>
                  </a:lnTo>
                </a:path>
                <a:path w="6541134" h="660400">
                  <a:moveTo>
                    <a:pt x="1157277" y="660076"/>
                  </a:moveTo>
                  <a:lnTo>
                    <a:pt x="1157277" y="0"/>
                  </a:lnTo>
                </a:path>
                <a:path w="6541134" h="660400">
                  <a:moveTo>
                    <a:pt x="1543036" y="660076"/>
                  </a:moveTo>
                  <a:lnTo>
                    <a:pt x="1543036" y="0"/>
                  </a:lnTo>
                </a:path>
                <a:path w="6541134" h="660400">
                  <a:moveTo>
                    <a:pt x="1920223" y="660076"/>
                  </a:moveTo>
                  <a:lnTo>
                    <a:pt x="1920223" y="0"/>
                  </a:lnTo>
                </a:path>
                <a:path w="6541134" h="660400">
                  <a:moveTo>
                    <a:pt x="2305982" y="660076"/>
                  </a:moveTo>
                  <a:lnTo>
                    <a:pt x="2305982" y="0"/>
                  </a:lnTo>
                </a:path>
                <a:path w="6541134" h="660400">
                  <a:moveTo>
                    <a:pt x="2691741" y="660076"/>
                  </a:moveTo>
                  <a:lnTo>
                    <a:pt x="2691741" y="0"/>
                  </a:lnTo>
                </a:path>
                <a:path w="6541134" h="660400">
                  <a:moveTo>
                    <a:pt x="3077501" y="660076"/>
                  </a:moveTo>
                  <a:lnTo>
                    <a:pt x="3077501" y="0"/>
                  </a:lnTo>
                </a:path>
                <a:path w="6541134" h="660400">
                  <a:moveTo>
                    <a:pt x="3463260" y="660076"/>
                  </a:moveTo>
                  <a:lnTo>
                    <a:pt x="3463260" y="0"/>
                  </a:lnTo>
                </a:path>
                <a:path w="6541134" h="660400">
                  <a:moveTo>
                    <a:pt x="3849019" y="660076"/>
                  </a:moveTo>
                  <a:lnTo>
                    <a:pt x="3849019" y="0"/>
                  </a:lnTo>
                </a:path>
                <a:path w="6541134" h="660400">
                  <a:moveTo>
                    <a:pt x="4234778" y="660076"/>
                  </a:moveTo>
                  <a:lnTo>
                    <a:pt x="4234778" y="0"/>
                  </a:lnTo>
                </a:path>
                <a:path w="6541134" h="660400">
                  <a:moveTo>
                    <a:pt x="4620538" y="660076"/>
                  </a:moveTo>
                  <a:lnTo>
                    <a:pt x="4620538" y="0"/>
                  </a:lnTo>
                </a:path>
                <a:path w="6541134" h="660400">
                  <a:moveTo>
                    <a:pt x="4997724" y="660076"/>
                  </a:moveTo>
                  <a:lnTo>
                    <a:pt x="4997724" y="0"/>
                  </a:lnTo>
                </a:path>
                <a:path w="6541134" h="660400">
                  <a:moveTo>
                    <a:pt x="5383483" y="660076"/>
                  </a:moveTo>
                  <a:lnTo>
                    <a:pt x="5383483" y="0"/>
                  </a:lnTo>
                </a:path>
                <a:path w="6541134" h="660400">
                  <a:moveTo>
                    <a:pt x="5769243" y="660076"/>
                  </a:moveTo>
                  <a:lnTo>
                    <a:pt x="5769243" y="0"/>
                  </a:lnTo>
                </a:path>
                <a:path w="6541134" h="660400">
                  <a:moveTo>
                    <a:pt x="6155002" y="660076"/>
                  </a:moveTo>
                  <a:lnTo>
                    <a:pt x="6155002" y="0"/>
                  </a:lnTo>
                </a:path>
                <a:path w="6541134" h="660400">
                  <a:moveTo>
                    <a:pt x="6540761" y="660076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74414" y="3260383"/>
              <a:ext cx="6541134" cy="0"/>
            </a:xfrm>
            <a:custGeom>
              <a:avLst/>
              <a:gdLst/>
              <a:ahLst/>
              <a:cxnLst/>
              <a:rect l="l" t="t" r="r" b="b"/>
              <a:pathLst>
                <a:path w="6541134">
                  <a:moveTo>
                    <a:pt x="0" y="0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63451" y="1348732"/>
              <a:ext cx="5771515" cy="557530"/>
            </a:xfrm>
            <a:custGeom>
              <a:avLst/>
              <a:gdLst/>
              <a:ahLst/>
              <a:cxnLst/>
              <a:rect l="l" t="t" r="r" b="b"/>
              <a:pathLst>
                <a:path w="5771515" h="557530">
                  <a:moveTo>
                    <a:pt x="0" y="557207"/>
                  </a:moveTo>
                  <a:lnTo>
                    <a:pt x="384750" y="557207"/>
                  </a:lnTo>
                  <a:lnTo>
                    <a:pt x="769500" y="501486"/>
                  </a:lnTo>
                  <a:lnTo>
                    <a:pt x="1154248" y="445766"/>
                  </a:lnTo>
                  <a:lnTo>
                    <a:pt x="1539004" y="445766"/>
                  </a:lnTo>
                  <a:lnTo>
                    <a:pt x="1923751" y="445766"/>
                  </a:lnTo>
                  <a:lnTo>
                    <a:pt x="2308499" y="445766"/>
                  </a:lnTo>
                  <a:lnTo>
                    <a:pt x="2693255" y="390045"/>
                  </a:lnTo>
                  <a:lnTo>
                    <a:pt x="3078003" y="390045"/>
                  </a:lnTo>
                  <a:lnTo>
                    <a:pt x="3462759" y="334324"/>
                  </a:lnTo>
                  <a:lnTo>
                    <a:pt x="3847507" y="334324"/>
                  </a:lnTo>
                  <a:lnTo>
                    <a:pt x="4232255" y="334324"/>
                  </a:lnTo>
                  <a:lnTo>
                    <a:pt x="4617011" y="278603"/>
                  </a:lnTo>
                  <a:lnTo>
                    <a:pt x="5001758" y="278603"/>
                  </a:lnTo>
                  <a:lnTo>
                    <a:pt x="5386506" y="278603"/>
                  </a:lnTo>
                  <a:lnTo>
                    <a:pt x="5771262" y="0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63451" y="2006237"/>
              <a:ext cx="5771515" cy="579755"/>
            </a:xfrm>
            <a:custGeom>
              <a:avLst/>
              <a:gdLst/>
              <a:ahLst/>
              <a:cxnLst/>
              <a:rect l="l" t="t" r="r" b="b"/>
              <a:pathLst>
                <a:path w="5771515" h="579755">
                  <a:moveTo>
                    <a:pt x="0" y="0"/>
                  </a:moveTo>
                  <a:lnTo>
                    <a:pt x="384750" y="0"/>
                  </a:lnTo>
                  <a:lnTo>
                    <a:pt x="769500" y="0"/>
                  </a:lnTo>
                  <a:lnTo>
                    <a:pt x="1154248" y="22288"/>
                  </a:lnTo>
                  <a:lnTo>
                    <a:pt x="1539004" y="22288"/>
                  </a:lnTo>
                  <a:lnTo>
                    <a:pt x="1923751" y="66864"/>
                  </a:lnTo>
                  <a:lnTo>
                    <a:pt x="2308499" y="89153"/>
                  </a:lnTo>
                  <a:lnTo>
                    <a:pt x="2693255" y="133729"/>
                  </a:lnTo>
                  <a:lnTo>
                    <a:pt x="3078003" y="178306"/>
                  </a:lnTo>
                  <a:lnTo>
                    <a:pt x="3462759" y="245171"/>
                  </a:lnTo>
                  <a:lnTo>
                    <a:pt x="3847507" y="312036"/>
                  </a:lnTo>
                  <a:lnTo>
                    <a:pt x="4232255" y="378901"/>
                  </a:lnTo>
                  <a:lnTo>
                    <a:pt x="4617011" y="423477"/>
                  </a:lnTo>
                  <a:lnTo>
                    <a:pt x="5001758" y="490342"/>
                  </a:lnTo>
                  <a:lnTo>
                    <a:pt x="5386506" y="534919"/>
                  </a:lnTo>
                  <a:lnTo>
                    <a:pt x="5771262" y="579496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63451" y="2672563"/>
              <a:ext cx="5771515" cy="584200"/>
            </a:xfrm>
            <a:custGeom>
              <a:avLst/>
              <a:gdLst/>
              <a:ahLst/>
              <a:cxnLst/>
              <a:rect l="l" t="t" r="r" b="b"/>
              <a:pathLst>
                <a:path w="5771515" h="584200">
                  <a:moveTo>
                    <a:pt x="0" y="0"/>
                  </a:moveTo>
                  <a:lnTo>
                    <a:pt x="384750" y="9181"/>
                  </a:lnTo>
                  <a:lnTo>
                    <a:pt x="769500" y="584142"/>
                  </a:lnTo>
                  <a:lnTo>
                    <a:pt x="1154248" y="47756"/>
                  </a:lnTo>
                  <a:lnTo>
                    <a:pt x="1539004" y="51434"/>
                  </a:lnTo>
                  <a:lnTo>
                    <a:pt x="1923751" y="55103"/>
                  </a:lnTo>
                  <a:lnTo>
                    <a:pt x="2308499" y="47756"/>
                  </a:lnTo>
                  <a:lnTo>
                    <a:pt x="2693255" y="47756"/>
                  </a:lnTo>
                  <a:lnTo>
                    <a:pt x="3078003" y="62450"/>
                  </a:lnTo>
                  <a:lnTo>
                    <a:pt x="3462759" y="73474"/>
                  </a:lnTo>
                  <a:lnTo>
                    <a:pt x="3847507" y="77151"/>
                  </a:lnTo>
                  <a:lnTo>
                    <a:pt x="4232255" y="84498"/>
                  </a:lnTo>
                  <a:lnTo>
                    <a:pt x="4617011" y="90010"/>
                  </a:lnTo>
                  <a:lnTo>
                    <a:pt x="5001758" y="97357"/>
                  </a:lnTo>
                  <a:lnTo>
                    <a:pt x="5386506" y="91844"/>
                  </a:lnTo>
                  <a:lnTo>
                    <a:pt x="5771262" y="106538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843657" y="1348732"/>
            <a:ext cx="411480" cy="274320"/>
          </a:xfrm>
          <a:prstGeom prst="rect">
            <a:avLst/>
          </a:prstGeom>
          <a:solidFill>
            <a:srgbClr val="F2F9F9"/>
          </a:solidFill>
          <a:ln w="8572">
            <a:solidFill>
              <a:srgbClr val="D4D4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765"/>
              </a:lnSpc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33703" y="1353018"/>
            <a:ext cx="377190" cy="266065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735"/>
              </a:lnSpc>
            </a:pP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s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47944" y="2407426"/>
            <a:ext cx="415290" cy="214629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233703" y="2407426"/>
            <a:ext cx="377190" cy="214629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7366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580"/>
              </a:spcBef>
            </a:pP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s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02406" y="2810489"/>
            <a:ext cx="62166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ha</a:t>
            </a:r>
            <a:r>
              <a:rPr sz="800" spc="-3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s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070128" y="1284438"/>
            <a:ext cx="6549390" cy="2014855"/>
            <a:chOff x="1070128" y="1284438"/>
            <a:chExt cx="6549390" cy="2014855"/>
          </a:xfrm>
        </p:grpSpPr>
        <p:sp>
          <p:nvSpPr>
            <p:cNvPr id="94" name="object 94"/>
            <p:cNvSpPr/>
            <p:nvPr/>
          </p:nvSpPr>
          <p:spPr>
            <a:xfrm>
              <a:off x="1074414" y="1288725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5">
                  <a:moveTo>
                    <a:pt x="0" y="0"/>
                  </a:moveTo>
                  <a:lnTo>
                    <a:pt x="0" y="668649"/>
                  </a:lnTo>
                </a:path>
                <a:path w="6541134" h="668655">
                  <a:moveTo>
                    <a:pt x="6540761" y="0"/>
                  </a:moveTo>
                  <a:lnTo>
                    <a:pt x="6540761" y="668649"/>
                  </a:lnTo>
                </a:path>
                <a:path w="6541134" h="668655">
                  <a:moveTo>
                    <a:pt x="0" y="0"/>
                  </a:moveTo>
                  <a:lnTo>
                    <a:pt x="6540761" y="0"/>
                  </a:lnTo>
                </a:path>
                <a:path w="6541134" h="668655">
                  <a:moveTo>
                    <a:pt x="0" y="668649"/>
                  </a:moveTo>
                  <a:lnTo>
                    <a:pt x="6540761" y="668649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74407" y="1957374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5">
                  <a:moveTo>
                    <a:pt x="4292" y="0"/>
                  </a:moveTo>
                  <a:lnTo>
                    <a:pt x="0" y="0"/>
                  </a:lnTo>
                  <a:lnTo>
                    <a:pt x="0" y="668655"/>
                  </a:lnTo>
                  <a:lnTo>
                    <a:pt x="4292" y="668655"/>
                  </a:lnTo>
                  <a:lnTo>
                    <a:pt x="4292" y="0"/>
                  </a:lnTo>
                  <a:close/>
                </a:path>
                <a:path w="6541134" h="668655">
                  <a:moveTo>
                    <a:pt x="6540767" y="0"/>
                  </a:moveTo>
                  <a:lnTo>
                    <a:pt x="6536474" y="0"/>
                  </a:lnTo>
                  <a:lnTo>
                    <a:pt x="6536474" y="668655"/>
                  </a:lnTo>
                  <a:lnTo>
                    <a:pt x="6540767" y="668655"/>
                  </a:lnTo>
                  <a:lnTo>
                    <a:pt x="654076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74414" y="1957374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5">
                  <a:moveTo>
                    <a:pt x="0" y="0"/>
                  </a:moveTo>
                  <a:lnTo>
                    <a:pt x="6540761" y="0"/>
                  </a:lnTo>
                </a:path>
                <a:path w="6541134" h="668655">
                  <a:moveTo>
                    <a:pt x="0" y="668649"/>
                  </a:moveTo>
                  <a:lnTo>
                    <a:pt x="6540761" y="668649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4407" y="2626029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4">
                  <a:moveTo>
                    <a:pt x="4292" y="0"/>
                  </a:moveTo>
                  <a:lnTo>
                    <a:pt x="0" y="0"/>
                  </a:lnTo>
                  <a:lnTo>
                    <a:pt x="0" y="668655"/>
                  </a:lnTo>
                  <a:lnTo>
                    <a:pt x="4292" y="668655"/>
                  </a:lnTo>
                  <a:lnTo>
                    <a:pt x="4292" y="0"/>
                  </a:lnTo>
                  <a:close/>
                </a:path>
                <a:path w="6541134" h="668654">
                  <a:moveTo>
                    <a:pt x="6540767" y="0"/>
                  </a:moveTo>
                  <a:lnTo>
                    <a:pt x="6536474" y="0"/>
                  </a:lnTo>
                  <a:lnTo>
                    <a:pt x="6536474" y="668655"/>
                  </a:lnTo>
                  <a:lnTo>
                    <a:pt x="6540767" y="668655"/>
                  </a:lnTo>
                  <a:lnTo>
                    <a:pt x="654076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4414" y="2626023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4">
                  <a:moveTo>
                    <a:pt x="0" y="0"/>
                  </a:moveTo>
                  <a:lnTo>
                    <a:pt x="6540761" y="0"/>
                  </a:lnTo>
                </a:path>
                <a:path w="6541134" h="668654">
                  <a:moveTo>
                    <a:pt x="0" y="668649"/>
                  </a:moveTo>
                  <a:lnTo>
                    <a:pt x="6540761" y="668649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81658" y="785372"/>
            <a:ext cx="47155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solidFill>
                  <a:srgbClr val="69AAA5"/>
                </a:solidFill>
                <a:latin typeface="DejaVu Sans Condensed"/>
                <a:cs typeface="DejaVu Sans Condensed"/>
              </a:rPr>
              <a:t>Factors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0" dirty="0">
                <a:solidFill>
                  <a:srgbClr val="69AAA5"/>
                </a:solidFill>
                <a:latin typeface="DejaVu Sans Condensed"/>
                <a:cs typeface="DejaVu Sans Condensed"/>
              </a:rPr>
              <a:t>Aﬀecting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Life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5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Expectancy: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5" dirty="0">
                <a:solidFill>
                  <a:srgbClr val="69AAA5"/>
                </a:solidFill>
                <a:latin typeface="DejaVu Sans Condensed"/>
                <a:cs typeface="DejaVu Sans Condensed"/>
              </a:rPr>
              <a:t>Afghanistan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5" dirty="0">
                <a:solidFill>
                  <a:srgbClr val="69AAA5"/>
                </a:solidFill>
                <a:latin typeface="DejaVu Sans Condensed"/>
                <a:cs typeface="DejaVu Sans Condensed"/>
              </a:rPr>
              <a:t>2000-2015</a:t>
            </a:r>
            <a:endParaRPr sz="1350" dirty="0">
              <a:latin typeface="DejaVu Sans Condensed"/>
              <a:cs typeface="DejaVu Sans Condense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679628" y="933128"/>
            <a:ext cx="4127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101" name="object 101"/>
          <p:cNvGraphicFramePr>
            <a:graphicFrameLocks noGrp="1"/>
          </p:cNvGraphicFramePr>
          <p:nvPr/>
        </p:nvGraphicFramePr>
        <p:xfrm>
          <a:off x="7688041" y="1095845"/>
          <a:ext cx="154305" cy="1843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" name="object 102"/>
          <p:cNvSpPr/>
          <p:nvPr/>
        </p:nvSpPr>
        <p:spPr>
          <a:xfrm>
            <a:off x="7743762" y="1151566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80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859648" y="1056571"/>
            <a:ext cx="1045844" cy="187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259">
              <a:lnSpc>
                <a:spcPct val="126600"/>
              </a:lnSpc>
              <a:spcBef>
                <a:spcPts val="95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Albania 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Algeria 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Angola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26600"/>
              </a:lnSpc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Antigua</a:t>
            </a:r>
            <a:r>
              <a:rPr sz="8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8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Barbuda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Argentina</a:t>
            </a:r>
            <a:endParaRPr sz="800">
              <a:latin typeface="Verdana"/>
              <a:cs typeface="Verdana"/>
            </a:endParaRPr>
          </a:p>
          <a:p>
            <a:pPr marL="12700" marR="505459">
              <a:lnSpc>
                <a:spcPct val="126600"/>
              </a:lnSpc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Armenia  </a:t>
            </a:r>
            <a:r>
              <a:rPr sz="800" spc="-5" dirty="0">
                <a:solidFill>
                  <a:srgbClr val="333333"/>
                </a:solidFill>
                <a:latin typeface="Verdana"/>
                <a:cs typeface="Verdana"/>
              </a:rPr>
              <a:t>Australia  Austria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z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4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Bahamas 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Bahrain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718043" y="320038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120013" y="120013"/>
                </a:moveTo>
                <a:lnTo>
                  <a:pt x="0" y="120013"/>
                </a:lnTo>
                <a:lnTo>
                  <a:pt x="0" y="0"/>
                </a:lnTo>
                <a:lnTo>
                  <a:pt x="120013" y="0"/>
                </a:lnTo>
                <a:lnTo>
                  <a:pt x="120013" y="120013"/>
                </a:lnTo>
                <a:close/>
              </a:path>
            </a:pathLst>
          </a:custGeom>
          <a:solidFill>
            <a:srgbClr val="4D7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688198" y="3002515"/>
            <a:ext cx="801370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2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254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6CE23-1F51-3AD9-3022-2394820198AD}"/>
              </a:ext>
            </a:extLst>
          </p:cNvPr>
          <p:cNvSpPr txBox="1"/>
          <p:nvPr/>
        </p:nvSpPr>
        <p:spPr>
          <a:xfrm>
            <a:off x="1524000" y="838200"/>
            <a:ext cx="723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Contributing Factors such as Adult mortality, Status and Government expenditure on health that have a negative  impact on life Expectancy more prominent in developing countries.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direct correlation between a country's status and life expectancy – life expectancy is significantly less in developing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decrease in Infant deaths and Adult Mortality positively impact life expectancy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An increase in General government expenditure on health could impact life expectancy positively</a:t>
            </a:r>
          </a:p>
        </p:txBody>
      </p:sp>
    </p:spTree>
    <p:extLst>
      <p:ext uri="{BB962C8B-B14F-4D97-AF65-F5344CB8AC3E}">
        <p14:creationId xmlns:p14="http://schemas.microsoft.com/office/powerpoint/2010/main" val="167412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785</Words>
  <Application>Microsoft Office PowerPoint</Application>
  <PresentationFormat>Custom</PresentationFormat>
  <Paragraphs>257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DejaVu Sans Condensed</vt:lpstr>
      <vt:lpstr>Noto Sans</vt:lpstr>
      <vt:lpstr>Times New Roman</vt:lpstr>
      <vt:lpstr>Verdana</vt:lpstr>
      <vt:lpstr>Office Theme</vt:lpstr>
      <vt:lpstr>Excel Analysis </vt:lpstr>
      <vt:lpstr>Excel Analysis </vt:lpstr>
      <vt:lpstr>Excel Analysis </vt:lpstr>
      <vt:lpstr>Excel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I</dc:creator>
  <cp:lastModifiedBy>lucy lola</cp:lastModifiedBy>
  <cp:revision>1</cp:revision>
  <dcterms:created xsi:type="dcterms:W3CDTF">2022-11-22T19:23:08Z</dcterms:created>
  <dcterms:modified xsi:type="dcterms:W3CDTF">2022-11-22T21:02:17Z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Tableau 20223.22.1108.1422</vt:lpwstr>
  </property>
  <property fmtid="{D5CDD505-2E9C-101B-9397-08002B2CF9AE}" pid="4" name="LastSaved">
    <vt:filetime>2022-11-22T00:00:00Z</vt:filetime>
  </property>
</Properties>
</file>