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58" r:id="rId9"/>
    <p:sldId id="265" r:id="rId10"/>
    <p:sldId id="2146847057" r:id="rId11"/>
    <p:sldId id="2146847066" r:id="rId12"/>
    <p:sldId id="2146847068" r:id="rId13"/>
    <p:sldId id="2146847062" r:id="rId14"/>
    <p:sldId id="2146847055" r:id="rId15"/>
    <p:sldId id="2146847059" r:id="rId16"/>
    <p:sldId id="2146847069" r:id="rId17"/>
    <p:sldId id="2146847071"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OggyBoi08/CollegeHelper"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COLLEGE admission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AICTE INTERNSHIP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Agrim Puriya</a:t>
            </a:r>
          </a:p>
          <a:p>
            <a:r>
              <a:rPr lang="en-US" sz="2000" b="1" dirty="0">
                <a:solidFill>
                  <a:schemeClr val="accent1">
                    <a:lumMod val="75000"/>
                  </a:schemeClr>
                </a:solidFill>
                <a:latin typeface="Arial" pitchFamily="34" charset="0"/>
                <a:cs typeface="Arial" pitchFamily="34" charset="0"/>
              </a:rPr>
              <a:t>Student name : Agrim Puriya</a:t>
            </a:r>
          </a:p>
          <a:p>
            <a:r>
              <a:rPr lang="en-US" sz="2000" b="1" dirty="0">
                <a:solidFill>
                  <a:schemeClr val="accent1">
                    <a:lumMod val="75000"/>
                  </a:schemeClr>
                </a:solidFill>
                <a:latin typeface="Arial"/>
                <a:cs typeface="Arial"/>
              </a:rPr>
              <a:t>College Name &amp; Department : Madhav Institute of Technology and Science Gwalior,  Centre for AI</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IN" sz="2800" dirty="0">
                <a:solidFill>
                  <a:srgbClr val="404040"/>
                </a:solidFill>
                <a:latin typeface="Calibri"/>
                <a:ea typeface="Calibri"/>
                <a:cs typeface="Calibri"/>
              </a:rPr>
              <a:t>The agent can </a:t>
            </a:r>
            <a:r>
              <a:rPr lang="en-US" sz="2800" dirty="0">
                <a:solidFill>
                  <a:srgbClr val="404040"/>
                </a:solidFill>
                <a:latin typeface="Calibri"/>
                <a:ea typeface="Calibri"/>
                <a:cs typeface="Calibri"/>
              </a:rPr>
              <a:t>guide the student in the admission process, provide relevant information and overall streamline the admission process.</a:t>
            </a:r>
          </a:p>
          <a:p>
            <a:pPr marL="305435" indent="-305435"/>
            <a:r>
              <a:rPr lang="en-US" sz="2800" dirty="0">
                <a:solidFill>
                  <a:srgbClr val="404040"/>
                </a:solidFill>
                <a:latin typeface="Calibri"/>
                <a:ea typeface="Calibri"/>
                <a:cs typeface="Calibri"/>
              </a:rPr>
              <a:t>Gives a reliable and easy source for useful information about the institution</a:t>
            </a:r>
          </a:p>
          <a:p>
            <a:pPr marL="305435" indent="-305435"/>
            <a:r>
              <a:rPr lang="en-IN" sz="2800" dirty="0">
                <a:solidFill>
                  <a:srgbClr val="404040"/>
                </a:solidFill>
                <a:latin typeface="Calibri"/>
                <a:ea typeface="Calibri"/>
                <a:cs typeface="Calibri"/>
              </a:rPr>
              <a:t>These Helper Agents enhance efficiency and accuracy for many institutions not just academic ones.</a:t>
            </a:r>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800" dirty="0">
                <a:latin typeface="Calibri"/>
                <a:ea typeface="+mn-lt"/>
                <a:cs typeface="+mn-lt"/>
              </a:rPr>
              <a:t>Multilingual Helper Agent</a:t>
            </a:r>
          </a:p>
          <a:p>
            <a:pPr marL="305435" indent="-305435"/>
            <a:r>
              <a:rPr lang="en-US" sz="2800" dirty="0">
                <a:latin typeface="Calibri"/>
                <a:ea typeface="+mn-lt"/>
                <a:cs typeface="+mn-lt"/>
              </a:rPr>
              <a:t>Voice-Activated Institute Assistant</a:t>
            </a:r>
          </a:p>
          <a:p>
            <a:pPr marL="305435" indent="-305435"/>
            <a:r>
              <a:rPr lang="en-US" sz="2800" dirty="0">
                <a:latin typeface="Calibri"/>
                <a:ea typeface="+mn-lt"/>
                <a:cs typeface="+mn-lt"/>
              </a:rPr>
              <a:t>Real-Time Collaboration Features</a:t>
            </a:r>
          </a:p>
          <a:p>
            <a:pPr marL="305435" indent="-305435"/>
            <a:r>
              <a:rPr lang="en-US" sz="2800" dirty="0">
                <a:latin typeface="Calibri"/>
                <a:ea typeface="+mn-lt"/>
                <a:cs typeface="+mn-lt"/>
              </a:rPr>
              <a:t>NLP guided form filling (admission process)</a:t>
            </a:r>
          </a:p>
          <a:p>
            <a:pPr marL="305435" indent="-305435"/>
            <a:r>
              <a:rPr lang="en-US" sz="2800" dirty="0"/>
              <a:t>Real-time integration with institutional data sources (e.g., ERP, LMS, websites).</a:t>
            </a:r>
          </a:p>
          <a:p>
            <a:pPr marL="305435" indent="-305435"/>
            <a:r>
              <a:rPr lang="en-US" sz="2800" dirty="0"/>
              <a:t>Automatic updates of admission rules, course offerings, deadlines, and regulations.</a:t>
            </a:r>
            <a:endParaRPr lang="en-US" sz="2800" dirty="0">
              <a:latin typeface="Calibri"/>
              <a:ea typeface="+mn-lt"/>
              <a:cs typeface="+mn-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pPr marL="0" indent="0">
              <a:buNone/>
            </a:pPr>
            <a:endParaRPr lang="en-IN" dirty="0"/>
          </a:p>
        </p:txBody>
      </p:sp>
      <p:pic>
        <p:nvPicPr>
          <p:cNvPr id="5" name="Picture 4">
            <a:extLst>
              <a:ext uri="{FF2B5EF4-FFF2-40B4-BE49-F238E27FC236}">
                <a16:creationId xmlns:a16="http://schemas.microsoft.com/office/drawing/2014/main" id="{D0BB43A2-F635-68E3-7487-1146536D3EFB}"/>
              </a:ext>
            </a:extLst>
          </p:cNvPr>
          <p:cNvPicPr>
            <a:picLocks noChangeAspect="1"/>
          </p:cNvPicPr>
          <p:nvPr/>
        </p:nvPicPr>
        <p:blipFill>
          <a:blip r:embed="rId2"/>
          <a:stretch>
            <a:fillRect/>
          </a:stretch>
        </p:blipFill>
        <p:spPr>
          <a:xfrm>
            <a:off x="2954717" y="1504700"/>
            <a:ext cx="6491035" cy="5013312"/>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8D36E7-CB88-B715-9593-CCD8BAA8F2F4}"/>
              </a:ext>
            </a:extLst>
          </p:cNvPr>
          <p:cNvPicPr>
            <a:picLocks noChangeAspect="1"/>
          </p:cNvPicPr>
          <p:nvPr/>
        </p:nvPicPr>
        <p:blipFill>
          <a:blip r:embed="rId2"/>
          <a:stretch>
            <a:fillRect/>
          </a:stretch>
        </p:blipFill>
        <p:spPr>
          <a:xfrm>
            <a:off x="2111468" y="973609"/>
            <a:ext cx="7969064" cy="5204691"/>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5DD16-124C-801D-22C1-FCC1692DFDBF}"/>
              </a:ext>
            </a:extLst>
          </p:cNvPr>
          <p:cNvSpPr>
            <a:spLocks noGrp="1"/>
          </p:cNvSpPr>
          <p:nvPr>
            <p:ph type="title"/>
          </p:nvPr>
        </p:nvSpPr>
        <p:spPr/>
        <p:txBody>
          <a:bodyPr/>
          <a:lstStyle/>
          <a:p>
            <a:r>
              <a:rPr lang="en-US" dirty="0">
                <a:solidFill>
                  <a:srgbClr val="00B0F0"/>
                </a:solidFill>
              </a:rPr>
              <a:t>GITHUB LINK</a:t>
            </a:r>
            <a:endParaRPr lang="en-IN" dirty="0">
              <a:solidFill>
                <a:srgbClr val="00B0F0"/>
              </a:solidFill>
            </a:endParaRPr>
          </a:p>
        </p:txBody>
      </p:sp>
      <p:sp>
        <p:nvSpPr>
          <p:cNvPr id="3" name="Content Placeholder 2">
            <a:extLst>
              <a:ext uri="{FF2B5EF4-FFF2-40B4-BE49-F238E27FC236}">
                <a16:creationId xmlns:a16="http://schemas.microsoft.com/office/drawing/2014/main" id="{CDBC6070-4F06-F9F6-D6B7-F576DA0F04B3}"/>
              </a:ext>
            </a:extLst>
          </p:cNvPr>
          <p:cNvSpPr>
            <a:spLocks noGrp="1"/>
          </p:cNvSpPr>
          <p:nvPr>
            <p:ph idx="1"/>
          </p:nvPr>
        </p:nvSpPr>
        <p:spPr/>
        <p:txBody>
          <a:bodyPr/>
          <a:lstStyle/>
          <a:p>
            <a:r>
              <a:rPr lang="en-IN" dirty="0"/>
              <a:t>Git hub link : </a:t>
            </a:r>
            <a:r>
              <a:rPr lang="en-US" dirty="0">
                <a:hlinkClick r:id="rId2"/>
              </a:rPr>
              <a:t>OggyBoi08/</a:t>
            </a:r>
            <a:r>
              <a:rPr lang="en-US" dirty="0" err="1">
                <a:hlinkClick r:id="rId2"/>
              </a:rPr>
              <a:t>CollegeHelper</a:t>
            </a:r>
            <a:r>
              <a:rPr lang="en-US" dirty="0">
                <a:hlinkClick r:id="rId2"/>
              </a:rPr>
              <a:t>: Documents for College Helper rag backend</a:t>
            </a:r>
            <a:endParaRPr lang="en-US" dirty="0"/>
          </a:p>
          <a:p>
            <a:r>
              <a:rPr lang="en-US" dirty="0"/>
              <a:t>www.github.com/OggyBoi08/CollegeHelper</a:t>
            </a:r>
            <a:endParaRPr lang="en-IN" dirty="0"/>
          </a:p>
          <a:p>
            <a:endParaRPr lang="en-IN" dirty="0"/>
          </a:p>
        </p:txBody>
      </p:sp>
    </p:spTree>
    <p:extLst>
      <p:ext uri="{BB962C8B-B14F-4D97-AF65-F5344CB8AC3E}">
        <p14:creationId xmlns:p14="http://schemas.microsoft.com/office/powerpoint/2010/main" val="2866728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r>
              <a:rPr lang="en-US" sz="2000" b="1" dirty="0">
                <a:latin typeface="Arial"/>
                <a:ea typeface="+mn-lt"/>
                <a:cs typeface="+mn-lt"/>
              </a:rPr>
              <a:t>Git-hub Link</a:t>
            </a: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lnSpcReduction="10000"/>
          </a:bodyPr>
          <a:lstStyle/>
          <a:p>
            <a:pPr marL="0" indent="0">
              <a:buNone/>
            </a:pPr>
            <a:r>
              <a:rPr lang="en-US" sz="2800" dirty="0"/>
              <a:t>New college students often have to rely on staff or personal connections to get information about the admission process. This can be challenging, as there’s no simple or personalized way to access the details they need, making the admission process more confusing and stressful.</a:t>
            </a:r>
          </a:p>
          <a:p>
            <a:pPr marL="0" indent="0">
              <a:buNone/>
            </a:pPr>
            <a:r>
              <a:rPr lang="en-US" sz="2800" dirty="0">
                <a:latin typeface="Calibri"/>
                <a:ea typeface="+mn-lt"/>
                <a:cs typeface="+mn-lt"/>
              </a:rPr>
              <a:t>Proposed Solution:</a:t>
            </a:r>
            <a:br>
              <a:rPr lang="en-US" sz="2800" dirty="0">
                <a:latin typeface="Calibri"/>
                <a:ea typeface="+mn-lt"/>
                <a:cs typeface="+mn-lt"/>
              </a:rPr>
            </a:br>
            <a:r>
              <a:rPr lang="en-US" sz="2800" dirty="0">
                <a:latin typeface="Calibri"/>
                <a:ea typeface="+mn-lt"/>
                <a:cs typeface="+mn-lt"/>
              </a:rPr>
              <a:t> </a:t>
            </a:r>
            <a:r>
              <a:rPr lang="en-US" sz="2800" dirty="0"/>
              <a:t>An AI College Helper Agent that uses Natural Language Processing (NLP) and Retrieval-Augmented Generation (RAG) to help students access accurate and up-to-date information about the admission process — all through natural, conversational language, making it easy for anyone to get the information they need.</a:t>
            </a: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3b instruct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0000" lnSpcReduction="20000"/>
          </a:bodyPr>
          <a:lstStyle/>
          <a:p>
            <a:pPr marL="0" indent="0">
              <a:buNone/>
            </a:pPr>
            <a:r>
              <a:rPr lang="en-US" sz="2800" b="1" dirty="0"/>
              <a:t>This agent will significantly reduce the time students spend searching for college admission information, improve the accuracy of responses, guide applicants through complex admission procedures, and make the entire process more accessible by using natural, conversational AI.</a:t>
            </a:r>
            <a:endParaRPr lang="en-US" sz="2800" dirty="0"/>
          </a:p>
          <a:p>
            <a:pPr marL="0" indent="0">
              <a:buNone/>
            </a:pPr>
            <a:r>
              <a:rPr lang="en-US" sz="2800" b="1" dirty="0"/>
              <a:t>Unique Features:</a:t>
            </a:r>
          </a:p>
          <a:p>
            <a:r>
              <a:rPr lang="en-US" sz="2800" b="1" dirty="0"/>
              <a:t>Semantic search</a:t>
            </a:r>
            <a:r>
              <a:rPr lang="en-US" sz="2800" dirty="0"/>
              <a:t> across admission documents, brochures, FAQs, and official notices</a:t>
            </a:r>
          </a:p>
          <a:p>
            <a:r>
              <a:rPr lang="en-US" sz="2800" b="1" dirty="0"/>
              <a:t>Real-time information updates</a:t>
            </a:r>
            <a:r>
              <a:rPr lang="en-US" sz="2800" dirty="0"/>
              <a:t> from linked sources like GitHub or official college repositories</a:t>
            </a:r>
          </a:p>
          <a:p>
            <a:r>
              <a:rPr lang="en-US" sz="2800" b="1" dirty="0"/>
              <a:t>Personalized responses</a:t>
            </a:r>
            <a:r>
              <a:rPr lang="en-US" sz="2800" dirty="0"/>
              <a:t> based on the user’s academic profile and preferences</a:t>
            </a:r>
          </a:p>
          <a:p>
            <a:r>
              <a:rPr lang="en-US" sz="2800" b="1" dirty="0"/>
              <a:t>Natural language Q&amp;A</a:t>
            </a:r>
            <a:r>
              <a:rPr lang="en-US" sz="2800" dirty="0"/>
              <a:t> — no need for complex queries or technical terms</a:t>
            </a:r>
          </a:p>
          <a:p>
            <a:r>
              <a:rPr lang="en-US" sz="2800" b="1" dirty="0"/>
              <a:t>Admission timeline tracking</a:t>
            </a:r>
            <a:r>
              <a:rPr lang="en-US" sz="2800" dirty="0"/>
              <a:t> — reminders and updates for deadlines, results, and counselling</a:t>
            </a:r>
          </a:p>
          <a:p>
            <a:r>
              <a:rPr lang="en-US" sz="2800" b="1" dirty="0"/>
              <a:t>Multi-college comparison</a:t>
            </a:r>
            <a:r>
              <a:rPr lang="en-US" sz="2800" dirty="0"/>
              <a:t> based on courses offered, fees, placements, and eligibility</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800" dirty="0">
                <a:latin typeface="Calibri"/>
                <a:ea typeface="+mn-lt"/>
                <a:cs typeface="+mn-lt"/>
              </a:rPr>
              <a:t>Students</a:t>
            </a:r>
          </a:p>
          <a:p>
            <a:pPr marL="305435" indent="-305435"/>
            <a:r>
              <a:rPr lang="en-IN" sz="2800" dirty="0">
                <a:latin typeface="Calibri"/>
                <a:ea typeface="+mn-lt"/>
                <a:cs typeface="+mn-lt"/>
              </a:rPr>
              <a:t>Institutions and Universities</a:t>
            </a:r>
          </a:p>
          <a:p>
            <a:pPr marL="305435" indent="-305435"/>
            <a:r>
              <a:rPr lang="en-IN" sz="2800" dirty="0">
                <a:latin typeface="Calibri"/>
                <a:ea typeface="+mn-lt"/>
                <a:cs typeface="+mn-lt"/>
              </a:rPr>
              <a:t>Parents</a:t>
            </a:r>
          </a:p>
          <a:p>
            <a:pPr marL="305435" indent="-305435"/>
            <a:r>
              <a:rPr lang="en-IN" sz="2800" dirty="0">
                <a:latin typeface="Calibri"/>
                <a:ea typeface="+mn-lt"/>
                <a:cs typeface="+mn-lt"/>
              </a:rPr>
              <a:t>Faculty</a:t>
            </a: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CAD1E6A0-68E1-D9ED-F30B-CEFB78AD346C}"/>
              </a:ext>
            </a:extLst>
          </p:cNvPr>
          <p:cNvPicPr>
            <a:picLocks noChangeAspect="1"/>
          </p:cNvPicPr>
          <p:nvPr/>
        </p:nvPicPr>
        <p:blipFill>
          <a:blip r:embed="rId2"/>
          <a:stretch>
            <a:fillRect/>
          </a:stretch>
        </p:blipFill>
        <p:spPr>
          <a:xfrm>
            <a:off x="1033272" y="1342180"/>
            <a:ext cx="10314432" cy="49585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3BEB6979-D389-3D42-7168-696CD6E91EF3}"/>
              </a:ext>
            </a:extLst>
          </p:cNvPr>
          <p:cNvPicPr>
            <a:picLocks noChangeAspect="1"/>
          </p:cNvPicPr>
          <p:nvPr/>
        </p:nvPicPr>
        <p:blipFill>
          <a:blip r:embed="rId2"/>
          <a:stretch>
            <a:fillRect/>
          </a:stretch>
        </p:blipFill>
        <p:spPr>
          <a:xfrm>
            <a:off x="1202984" y="2205821"/>
            <a:ext cx="9559504" cy="40954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2630286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1358</TotalTime>
  <Words>465</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Franklin Gothic Book</vt:lpstr>
      <vt:lpstr>Franklin Gothic Demi</vt:lpstr>
      <vt:lpstr>Wingdings 2</vt:lpstr>
      <vt:lpstr>DividendVTI</vt:lpstr>
      <vt:lpstr>COLLEGE admission agent</vt:lpstr>
      <vt:lpstr>OUTLINE</vt:lpstr>
      <vt:lpstr>Problem Statement</vt:lpstr>
      <vt:lpstr>Technology  used</vt:lpstr>
      <vt:lpstr>IBM cloud services used</vt:lpstr>
      <vt:lpstr>Wow factors</vt:lpstr>
      <vt:lpstr>End users</vt:lpstr>
      <vt:lpstr>Results</vt:lpstr>
      <vt:lpstr>Results</vt:lpstr>
      <vt:lpstr>Conclusion</vt:lpstr>
      <vt:lpstr>PowerPoint Presentation</vt:lpstr>
      <vt:lpstr>IBM Certifications</vt:lpstr>
      <vt:lpstr>PowerPoint Presentation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Pragalbha Puriya</cp:lastModifiedBy>
  <cp:revision>146</cp:revision>
  <dcterms:created xsi:type="dcterms:W3CDTF">2021-05-26T16:50:10Z</dcterms:created>
  <dcterms:modified xsi:type="dcterms:W3CDTF">2025-08-02T18:00:36Z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