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837f50f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837f50f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32603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32603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837f50f1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837f50f1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832603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832603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83260372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83260372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8326037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8326037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8326037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8326037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8326037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8326037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83260372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83260372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writing  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could choose any city in the world to visit, which would it be?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br>
              <a:rPr lang="en"/>
            </a:br>
            <a:r>
              <a:rPr b="1" lang="en"/>
              <a:t>Why? </a:t>
            </a:r>
            <a:endParaRPr b="1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88" y="2325025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2925" y="1836350"/>
            <a:ext cx="35814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2213" y="3265188"/>
            <a:ext cx="3057525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772" y="2362400"/>
            <a:ext cx="1991050" cy="132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1850" y="3786816"/>
            <a:ext cx="2306600" cy="123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Uncountable and plural nouns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https://www.baamboozle.com/classic/76233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GEP 10 Writing task: Opinion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100"/>
              <a:t>“Phnom Penh is not a good city to live in. It would be better to live in another city” </a:t>
            </a:r>
            <a:br>
              <a:rPr lang="en" sz="3100"/>
            </a:br>
            <a:r>
              <a:rPr lang="en" sz="3100"/>
              <a:t>To what extent do you agree with this statement? </a:t>
            </a:r>
            <a:endParaRPr sz="3100"/>
          </a:p>
        </p:txBody>
      </p:sp>
      <p:sp>
        <p:nvSpPr>
          <p:cNvPr id="85" name="Google Shape;85;p17"/>
          <p:cNvSpPr txBox="1"/>
          <p:nvPr/>
        </p:nvSpPr>
        <p:spPr>
          <a:xfrm>
            <a:off x="581725" y="3717800"/>
            <a:ext cx="6453600" cy="11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200 words - 30 minutes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Not stating an opinion 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Giving arguments for both views (you should only </a:t>
            </a:r>
            <a:r>
              <a:rPr lang="en" sz="2900"/>
              <a:t>argue</a:t>
            </a:r>
            <a:r>
              <a:rPr lang="en" sz="2900"/>
              <a:t> for your viewpoint)</a:t>
            </a:r>
            <a:endParaRPr sz="2900"/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 sz="2900"/>
              <a:t>Not supporting your opinion with clear reasons and examples. 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75" y="-38550"/>
            <a:ext cx="237477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050" y="38550"/>
            <a:ext cx="28743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ideas: 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aspects of your lifestyle here in Phnom Penh could you focus on?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need two points to focus on for two paragraphs.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Remember to provide clear examples to back up your points.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Sentence openers: 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8697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39"/>
              <a:t>Firstly, I disagree/ agree with the statement because [point 1]. </a:t>
            </a:r>
            <a:endParaRPr sz="2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39"/>
              <a:t>For example, in Phnom Penh …</a:t>
            </a:r>
            <a:endParaRPr sz="2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39"/>
              <a:t>Living in a different city would mean…</a:t>
            </a:r>
            <a:endParaRPr sz="2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39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39"/>
              <a:t>Moreover, furthermore…. I disagree/ agree with the </a:t>
            </a:r>
            <a:r>
              <a:rPr lang="en" sz="2739"/>
              <a:t>statement because…</a:t>
            </a:r>
            <a:endParaRPr sz="2739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39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39"/>
              <a:t>Whereas in another city you would struggle to find [good opportunities for work], Phnom Penh is the perfect place to live for those seeking jobs. </a:t>
            </a:r>
            <a:endParaRPr sz="273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