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84"/>
    <p:restoredTop sz="94694"/>
  </p:normalViewPr>
  <p:slideViewPr>
    <p:cSldViewPr snapToGrid="0">
      <p:cViewPr>
        <p:scale>
          <a:sx n="93" d="100"/>
          <a:sy n="93" d="100"/>
        </p:scale>
        <p:origin x="208"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C9F3A-31B1-4C59-86ED-4C6D16D99CA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7A5208F-F076-4D45-8ADB-A6AA10B65180}">
      <dgm:prSet/>
      <dgm:spPr/>
      <dgm:t>
        <a:bodyPr/>
        <a:lstStyle/>
        <a:p>
          <a:r>
            <a:rPr lang="es-CL"/>
            <a:t>Estadística</a:t>
          </a:r>
          <a:endParaRPr lang="en-US"/>
        </a:p>
      </dgm:t>
    </dgm:pt>
    <dgm:pt modelId="{2B7D46CF-769F-428D-8402-4BAA7D321D5D}" type="parTrans" cxnId="{B7D07F16-5524-471E-96C3-98FEB5B3BA1F}">
      <dgm:prSet/>
      <dgm:spPr/>
      <dgm:t>
        <a:bodyPr/>
        <a:lstStyle/>
        <a:p>
          <a:endParaRPr lang="en-US"/>
        </a:p>
      </dgm:t>
    </dgm:pt>
    <dgm:pt modelId="{F7081083-EACE-471A-8ED2-D275B4DF71F6}" type="sibTrans" cxnId="{B7D07F16-5524-471E-96C3-98FEB5B3BA1F}">
      <dgm:prSet/>
      <dgm:spPr/>
      <dgm:t>
        <a:bodyPr/>
        <a:lstStyle/>
        <a:p>
          <a:endParaRPr lang="en-US"/>
        </a:p>
      </dgm:t>
    </dgm:pt>
    <dgm:pt modelId="{FF3485A2-7DD4-48EA-A4A3-11B007A3BF26}">
      <dgm:prSet/>
      <dgm:spPr/>
      <dgm:t>
        <a:bodyPr/>
        <a:lstStyle/>
        <a:p>
          <a:r>
            <a:rPr lang="es-CL"/>
            <a:t>Importancia del análisis estadístico</a:t>
          </a:r>
          <a:endParaRPr lang="en-US"/>
        </a:p>
      </dgm:t>
    </dgm:pt>
    <dgm:pt modelId="{AC21C9A5-619C-434C-8B0B-7801DF4EC6CD}" type="parTrans" cxnId="{F28A08DF-7A93-4A87-A7BB-BAABDBF11FE2}">
      <dgm:prSet/>
      <dgm:spPr/>
      <dgm:t>
        <a:bodyPr/>
        <a:lstStyle/>
        <a:p>
          <a:endParaRPr lang="en-US"/>
        </a:p>
      </dgm:t>
    </dgm:pt>
    <dgm:pt modelId="{1FFA54B9-8CAD-453E-92F7-6A5109C0C449}" type="sibTrans" cxnId="{F28A08DF-7A93-4A87-A7BB-BAABDBF11FE2}">
      <dgm:prSet/>
      <dgm:spPr/>
      <dgm:t>
        <a:bodyPr/>
        <a:lstStyle/>
        <a:p>
          <a:endParaRPr lang="en-US"/>
        </a:p>
      </dgm:t>
    </dgm:pt>
    <dgm:pt modelId="{9166D206-BF3C-4559-8347-2769B65F03C0}">
      <dgm:prSet/>
      <dgm:spPr/>
      <dgm:t>
        <a:bodyPr/>
        <a:lstStyle/>
        <a:p>
          <a:r>
            <a:rPr lang="es-CL"/>
            <a:t>Aplicaciones prácticas</a:t>
          </a:r>
          <a:endParaRPr lang="en-US"/>
        </a:p>
      </dgm:t>
    </dgm:pt>
    <dgm:pt modelId="{D4E718C4-78F3-455C-A8F7-072AEFCBCE3B}" type="parTrans" cxnId="{DEDFE3D7-C434-4BFD-A963-3009DB43F8BA}">
      <dgm:prSet/>
      <dgm:spPr/>
      <dgm:t>
        <a:bodyPr/>
        <a:lstStyle/>
        <a:p>
          <a:endParaRPr lang="en-US"/>
        </a:p>
      </dgm:t>
    </dgm:pt>
    <dgm:pt modelId="{8562C8E0-D5C3-4561-8CE1-0C9E45B9D97F}" type="sibTrans" cxnId="{DEDFE3D7-C434-4BFD-A963-3009DB43F8BA}">
      <dgm:prSet/>
      <dgm:spPr/>
      <dgm:t>
        <a:bodyPr/>
        <a:lstStyle/>
        <a:p>
          <a:endParaRPr lang="en-US"/>
        </a:p>
      </dgm:t>
    </dgm:pt>
    <dgm:pt modelId="{F42C2897-B78F-4B6A-8005-8C7271AC746B}">
      <dgm:prSet/>
      <dgm:spPr/>
      <dgm:t>
        <a:bodyPr/>
        <a:lstStyle/>
        <a:p>
          <a:r>
            <a:rPr lang="es-CL"/>
            <a:t>Medidas de tendencia central</a:t>
          </a:r>
          <a:endParaRPr lang="en-US"/>
        </a:p>
      </dgm:t>
    </dgm:pt>
    <dgm:pt modelId="{965118CD-F59F-41CC-96AC-3A17CC4C860E}" type="parTrans" cxnId="{4A03D6FD-37A3-4EBD-8CA1-6772AE8FA309}">
      <dgm:prSet/>
      <dgm:spPr/>
      <dgm:t>
        <a:bodyPr/>
        <a:lstStyle/>
        <a:p>
          <a:endParaRPr lang="en-US"/>
        </a:p>
      </dgm:t>
    </dgm:pt>
    <dgm:pt modelId="{82FCB668-8300-4CA8-937A-34C0CA349F6B}" type="sibTrans" cxnId="{4A03D6FD-37A3-4EBD-8CA1-6772AE8FA309}">
      <dgm:prSet/>
      <dgm:spPr/>
      <dgm:t>
        <a:bodyPr/>
        <a:lstStyle/>
        <a:p>
          <a:endParaRPr lang="en-US"/>
        </a:p>
      </dgm:t>
    </dgm:pt>
    <dgm:pt modelId="{4B283BA7-6FA9-45B0-A90E-E08887B25FD6}">
      <dgm:prSet/>
      <dgm:spPr/>
      <dgm:t>
        <a:bodyPr/>
        <a:lstStyle/>
        <a:p>
          <a:r>
            <a:rPr lang="es-CL"/>
            <a:t>Medidas de dispersión</a:t>
          </a:r>
          <a:endParaRPr lang="en-US"/>
        </a:p>
      </dgm:t>
    </dgm:pt>
    <dgm:pt modelId="{0C7B707B-2301-444F-B844-A9ACD17B2DB6}" type="parTrans" cxnId="{AA356A12-8F01-4E84-8A17-6C4DEDF19654}">
      <dgm:prSet/>
      <dgm:spPr/>
      <dgm:t>
        <a:bodyPr/>
        <a:lstStyle/>
        <a:p>
          <a:endParaRPr lang="en-US"/>
        </a:p>
      </dgm:t>
    </dgm:pt>
    <dgm:pt modelId="{EACB310E-ADB5-49AD-B35E-3DA4CEBE35E0}" type="sibTrans" cxnId="{AA356A12-8F01-4E84-8A17-6C4DEDF19654}">
      <dgm:prSet/>
      <dgm:spPr/>
      <dgm:t>
        <a:bodyPr/>
        <a:lstStyle/>
        <a:p>
          <a:endParaRPr lang="en-US"/>
        </a:p>
      </dgm:t>
    </dgm:pt>
    <dgm:pt modelId="{2871C775-56FE-42F2-9C2B-957DC53A3840}" type="pres">
      <dgm:prSet presAssocID="{4C0C9F3A-31B1-4C59-86ED-4C6D16D99CA9}" presName="root" presStyleCnt="0">
        <dgm:presLayoutVars>
          <dgm:dir/>
          <dgm:resizeHandles val="exact"/>
        </dgm:presLayoutVars>
      </dgm:prSet>
      <dgm:spPr/>
    </dgm:pt>
    <dgm:pt modelId="{763AB56D-2369-4DDB-89E6-F480A4A8BC8A}" type="pres">
      <dgm:prSet presAssocID="{F7A5208F-F076-4D45-8ADB-A6AA10B65180}" presName="compNode" presStyleCnt="0"/>
      <dgm:spPr/>
    </dgm:pt>
    <dgm:pt modelId="{596688D7-DEC8-40AF-BDEF-F94538993060}" type="pres">
      <dgm:prSet presAssocID="{F7A5208F-F076-4D45-8ADB-A6AA10B6518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7C951F3-B312-4C14-BD00-A0B2574BE2B2}" type="pres">
      <dgm:prSet presAssocID="{F7A5208F-F076-4D45-8ADB-A6AA10B65180}" presName="spaceRect" presStyleCnt="0"/>
      <dgm:spPr/>
    </dgm:pt>
    <dgm:pt modelId="{9D4F91CC-D3A4-455C-8FAB-5F0F92DDB745}" type="pres">
      <dgm:prSet presAssocID="{F7A5208F-F076-4D45-8ADB-A6AA10B65180}" presName="textRect" presStyleLbl="revTx" presStyleIdx="0" presStyleCnt="5">
        <dgm:presLayoutVars>
          <dgm:chMax val="1"/>
          <dgm:chPref val="1"/>
        </dgm:presLayoutVars>
      </dgm:prSet>
      <dgm:spPr/>
    </dgm:pt>
    <dgm:pt modelId="{BA09B13F-0508-44BA-AD75-DFE854DD1D2A}" type="pres">
      <dgm:prSet presAssocID="{F7081083-EACE-471A-8ED2-D275B4DF71F6}" presName="sibTrans" presStyleCnt="0"/>
      <dgm:spPr/>
    </dgm:pt>
    <dgm:pt modelId="{59882A96-1AEC-4E84-9A75-D2DF8EB6F8EE}" type="pres">
      <dgm:prSet presAssocID="{FF3485A2-7DD4-48EA-A4A3-11B007A3BF26}" presName="compNode" presStyleCnt="0"/>
      <dgm:spPr/>
    </dgm:pt>
    <dgm:pt modelId="{BC8D2E73-6CF0-44E0-95E7-3D9DFFE91BD2}" type="pres">
      <dgm:prSet presAssocID="{FF3485A2-7DD4-48EA-A4A3-11B007A3BF2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stadísticas"/>
        </a:ext>
      </dgm:extLst>
    </dgm:pt>
    <dgm:pt modelId="{6F40FD09-E0FC-41C0-B976-816203F1AE16}" type="pres">
      <dgm:prSet presAssocID="{FF3485A2-7DD4-48EA-A4A3-11B007A3BF26}" presName="spaceRect" presStyleCnt="0"/>
      <dgm:spPr/>
    </dgm:pt>
    <dgm:pt modelId="{1BCE812C-AEDB-4637-B014-D0690262B79D}" type="pres">
      <dgm:prSet presAssocID="{FF3485A2-7DD4-48EA-A4A3-11B007A3BF26}" presName="textRect" presStyleLbl="revTx" presStyleIdx="1" presStyleCnt="5">
        <dgm:presLayoutVars>
          <dgm:chMax val="1"/>
          <dgm:chPref val="1"/>
        </dgm:presLayoutVars>
      </dgm:prSet>
      <dgm:spPr/>
    </dgm:pt>
    <dgm:pt modelId="{C16FDF57-5C99-40DF-80C6-9A19D657A1E0}" type="pres">
      <dgm:prSet presAssocID="{1FFA54B9-8CAD-453E-92F7-6A5109C0C449}" presName="sibTrans" presStyleCnt="0"/>
      <dgm:spPr/>
    </dgm:pt>
    <dgm:pt modelId="{FA08BE26-EDE6-41A7-B985-411DD6044153}" type="pres">
      <dgm:prSet presAssocID="{9166D206-BF3C-4559-8347-2769B65F03C0}" presName="compNode" presStyleCnt="0"/>
      <dgm:spPr/>
    </dgm:pt>
    <dgm:pt modelId="{1482BB0C-5BC3-4578-8F34-46E78F993628}" type="pres">
      <dgm:prSet presAssocID="{9166D206-BF3C-4559-8347-2769B65F03C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a de comprobación"/>
        </a:ext>
      </dgm:extLst>
    </dgm:pt>
    <dgm:pt modelId="{DA4C04A3-B507-489E-8524-BFBEB00665B1}" type="pres">
      <dgm:prSet presAssocID="{9166D206-BF3C-4559-8347-2769B65F03C0}" presName="spaceRect" presStyleCnt="0"/>
      <dgm:spPr/>
    </dgm:pt>
    <dgm:pt modelId="{127FC0C8-3831-44A5-99D3-0697D39A19A9}" type="pres">
      <dgm:prSet presAssocID="{9166D206-BF3C-4559-8347-2769B65F03C0}" presName="textRect" presStyleLbl="revTx" presStyleIdx="2" presStyleCnt="5">
        <dgm:presLayoutVars>
          <dgm:chMax val="1"/>
          <dgm:chPref val="1"/>
        </dgm:presLayoutVars>
      </dgm:prSet>
      <dgm:spPr/>
    </dgm:pt>
    <dgm:pt modelId="{F0CB80EC-12D2-4777-90F3-6B7AD3787459}" type="pres">
      <dgm:prSet presAssocID="{8562C8E0-D5C3-4561-8CE1-0C9E45B9D97F}" presName="sibTrans" presStyleCnt="0"/>
      <dgm:spPr/>
    </dgm:pt>
    <dgm:pt modelId="{9A99837C-9666-4C5D-853F-EB3F240FFDD5}" type="pres">
      <dgm:prSet presAssocID="{F42C2897-B78F-4B6A-8005-8C7271AC746B}" presName="compNode" presStyleCnt="0"/>
      <dgm:spPr/>
    </dgm:pt>
    <dgm:pt modelId="{FD41D33A-0F66-4FED-B479-4935920FA921}" type="pres">
      <dgm:prSet presAssocID="{F42C2897-B78F-4B6A-8005-8C7271AC746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3E9A125A-F701-473C-8356-200B200650A3}" type="pres">
      <dgm:prSet presAssocID="{F42C2897-B78F-4B6A-8005-8C7271AC746B}" presName="spaceRect" presStyleCnt="0"/>
      <dgm:spPr/>
    </dgm:pt>
    <dgm:pt modelId="{147B5233-5357-4A7C-A3DA-1AE563482ABE}" type="pres">
      <dgm:prSet presAssocID="{F42C2897-B78F-4B6A-8005-8C7271AC746B}" presName="textRect" presStyleLbl="revTx" presStyleIdx="3" presStyleCnt="5">
        <dgm:presLayoutVars>
          <dgm:chMax val="1"/>
          <dgm:chPref val="1"/>
        </dgm:presLayoutVars>
      </dgm:prSet>
      <dgm:spPr/>
    </dgm:pt>
    <dgm:pt modelId="{D797631A-FB15-45C6-ACA3-88451323B5AE}" type="pres">
      <dgm:prSet presAssocID="{82FCB668-8300-4CA8-937A-34C0CA349F6B}" presName="sibTrans" presStyleCnt="0"/>
      <dgm:spPr/>
    </dgm:pt>
    <dgm:pt modelId="{A627535D-295D-434C-AD9F-48EE00B6E37C}" type="pres">
      <dgm:prSet presAssocID="{4B283BA7-6FA9-45B0-A90E-E08887B25FD6}" presName="compNode" presStyleCnt="0"/>
      <dgm:spPr/>
    </dgm:pt>
    <dgm:pt modelId="{1F4E1ADF-121C-4341-A0A8-57F70818AE3C}" type="pres">
      <dgm:prSet presAssocID="{4B283BA7-6FA9-45B0-A90E-E08887B25FD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ca de verificación"/>
        </a:ext>
      </dgm:extLst>
    </dgm:pt>
    <dgm:pt modelId="{1A66EDCD-E5E4-42D6-8497-A3D4C033723E}" type="pres">
      <dgm:prSet presAssocID="{4B283BA7-6FA9-45B0-A90E-E08887B25FD6}" presName="spaceRect" presStyleCnt="0"/>
      <dgm:spPr/>
    </dgm:pt>
    <dgm:pt modelId="{15EECF78-E10A-4FE2-A2DB-7881B3A3B101}" type="pres">
      <dgm:prSet presAssocID="{4B283BA7-6FA9-45B0-A90E-E08887B25FD6}" presName="textRect" presStyleLbl="revTx" presStyleIdx="4" presStyleCnt="5">
        <dgm:presLayoutVars>
          <dgm:chMax val="1"/>
          <dgm:chPref val="1"/>
        </dgm:presLayoutVars>
      </dgm:prSet>
      <dgm:spPr/>
    </dgm:pt>
  </dgm:ptLst>
  <dgm:cxnLst>
    <dgm:cxn modelId="{AA356A12-8F01-4E84-8A17-6C4DEDF19654}" srcId="{4C0C9F3A-31B1-4C59-86ED-4C6D16D99CA9}" destId="{4B283BA7-6FA9-45B0-A90E-E08887B25FD6}" srcOrd="4" destOrd="0" parTransId="{0C7B707B-2301-444F-B844-A9ACD17B2DB6}" sibTransId="{EACB310E-ADB5-49AD-B35E-3DA4CEBE35E0}"/>
    <dgm:cxn modelId="{B7D07F16-5524-471E-96C3-98FEB5B3BA1F}" srcId="{4C0C9F3A-31B1-4C59-86ED-4C6D16D99CA9}" destId="{F7A5208F-F076-4D45-8ADB-A6AA10B65180}" srcOrd="0" destOrd="0" parTransId="{2B7D46CF-769F-428D-8402-4BAA7D321D5D}" sibTransId="{F7081083-EACE-471A-8ED2-D275B4DF71F6}"/>
    <dgm:cxn modelId="{474D115B-E207-4C03-865F-4300F99284ED}" type="presOf" srcId="{FF3485A2-7DD4-48EA-A4A3-11B007A3BF26}" destId="{1BCE812C-AEDB-4637-B014-D0690262B79D}" srcOrd="0" destOrd="0" presId="urn:microsoft.com/office/officeart/2018/2/layout/IconLabelList"/>
    <dgm:cxn modelId="{4FA0FF8B-9AFB-4C94-8EF3-3D75312DAB8C}" type="presOf" srcId="{F42C2897-B78F-4B6A-8005-8C7271AC746B}" destId="{147B5233-5357-4A7C-A3DA-1AE563482ABE}" srcOrd="0" destOrd="0" presId="urn:microsoft.com/office/officeart/2018/2/layout/IconLabelList"/>
    <dgm:cxn modelId="{A2DA50A3-4A2B-4E3E-A79A-93D82ECE9C99}" type="presOf" srcId="{4C0C9F3A-31B1-4C59-86ED-4C6D16D99CA9}" destId="{2871C775-56FE-42F2-9C2B-957DC53A3840}" srcOrd="0" destOrd="0" presId="urn:microsoft.com/office/officeart/2018/2/layout/IconLabelList"/>
    <dgm:cxn modelId="{15BCB3D2-8C65-46AB-8113-52B0877818CB}" type="presOf" srcId="{4B283BA7-6FA9-45B0-A90E-E08887B25FD6}" destId="{15EECF78-E10A-4FE2-A2DB-7881B3A3B101}" srcOrd="0" destOrd="0" presId="urn:microsoft.com/office/officeart/2018/2/layout/IconLabelList"/>
    <dgm:cxn modelId="{DEDFE3D7-C434-4BFD-A963-3009DB43F8BA}" srcId="{4C0C9F3A-31B1-4C59-86ED-4C6D16D99CA9}" destId="{9166D206-BF3C-4559-8347-2769B65F03C0}" srcOrd="2" destOrd="0" parTransId="{D4E718C4-78F3-455C-A8F7-072AEFCBCE3B}" sibTransId="{8562C8E0-D5C3-4561-8CE1-0C9E45B9D97F}"/>
    <dgm:cxn modelId="{BB9CA8D9-865F-420D-8D3F-CB9C249EB13A}" type="presOf" srcId="{F7A5208F-F076-4D45-8ADB-A6AA10B65180}" destId="{9D4F91CC-D3A4-455C-8FAB-5F0F92DDB745}" srcOrd="0" destOrd="0" presId="urn:microsoft.com/office/officeart/2018/2/layout/IconLabelList"/>
    <dgm:cxn modelId="{F28A08DF-7A93-4A87-A7BB-BAABDBF11FE2}" srcId="{4C0C9F3A-31B1-4C59-86ED-4C6D16D99CA9}" destId="{FF3485A2-7DD4-48EA-A4A3-11B007A3BF26}" srcOrd="1" destOrd="0" parTransId="{AC21C9A5-619C-434C-8B0B-7801DF4EC6CD}" sibTransId="{1FFA54B9-8CAD-453E-92F7-6A5109C0C449}"/>
    <dgm:cxn modelId="{5D1F31E0-3859-44BD-9839-82B8FA053167}" type="presOf" srcId="{9166D206-BF3C-4559-8347-2769B65F03C0}" destId="{127FC0C8-3831-44A5-99D3-0697D39A19A9}" srcOrd="0" destOrd="0" presId="urn:microsoft.com/office/officeart/2018/2/layout/IconLabelList"/>
    <dgm:cxn modelId="{4A03D6FD-37A3-4EBD-8CA1-6772AE8FA309}" srcId="{4C0C9F3A-31B1-4C59-86ED-4C6D16D99CA9}" destId="{F42C2897-B78F-4B6A-8005-8C7271AC746B}" srcOrd="3" destOrd="0" parTransId="{965118CD-F59F-41CC-96AC-3A17CC4C860E}" sibTransId="{82FCB668-8300-4CA8-937A-34C0CA349F6B}"/>
    <dgm:cxn modelId="{2B0241C5-036F-44FF-B55C-38D612CDF91F}" type="presParOf" srcId="{2871C775-56FE-42F2-9C2B-957DC53A3840}" destId="{763AB56D-2369-4DDB-89E6-F480A4A8BC8A}" srcOrd="0" destOrd="0" presId="urn:microsoft.com/office/officeart/2018/2/layout/IconLabelList"/>
    <dgm:cxn modelId="{1AB30367-4114-4415-AD78-64130523A940}" type="presParOf" srcId="{763AB56D-2369-4DDB-89E6-F480A4A8BC8A}" destId="{596688D7-DEC8-40AF-BDEF-F94538993060}" srcOrd="0" destOrd="0" presId="urn:microsoft.com/office/officeart/2018/2/layout/IconLabelList"/>
    <dgm:cxn modelId="{56E2C344-72C4-41F8-A724-27688864F132}" type="presParOf" srcId="{763AB56D-2369-4DDB-89E6-F480A4A8BC8A}" destId="{A7C951F3-B312-4C14-BD00-A0B2574BE2B2}" srcOrd="1" destOrd="0" presId="urn:microsoft.com/office/officeart/2018/2/layout/IconLabelList"/>
    <dgm:cxn modelId="{56ED1714-10CA-4909-9214-782EE6D78CBE}" type="presParOf" srcId="{763AB56D-2369-4DDB-89E6-F480A4A8BC8A}" destId="{9D4F91CC-D3A4-455C-8FAB-5F0F92DDB745}" srcOrd="2" destOrd="0" presId="urn:microsoft.com/office/officeart/2018/2/layout/IconLabelList"/>
    <dgm:cxn modelId="{7A78D4FA-99E3-43F7-8B3A-B8DB67D0EBFB}" type="presParOf" srcId="{2871C775-56FE-42F2-9C2B-957DC53A3840}" destId="{BA09B13F-0508-44BA-AD75-DFE854DD1D2A}" srcOrd="1" destOrd="0" presId="urn:microsoft.com/office/officeart/2018/2/layout/IconLabelList"/>
    <dgm:cxn modelId="{C1AD9768-9EC7-472E-85B7-0CF1C7A4F332}" type="presParOf" srcId="{2871C775-56FE-42F2-9C2B-957DC53A3840}" destId="{59882A96-1AEC-4E84-9A75-D2DF8EB6F8EE}" srcOrd="2" destOrd="0" presId="urn:microsoft.com/office/officeart/2018/2/layout/IconLabelList"/>
    <dgm:cxn modelId="{BDD335AD-3D56-408E-A83F-2322F01CFAE2}" type="presParOf" srcId="{59882A96-1AEC-4E84-9A75-D2DF8EB6F8EE}" destId="{BC8D2E73-6CF0-44E0-95E7-3D9DFFE91BD2}" srcOrd="0" destOrd="0" presId="urn:microsoft.com/office/officeart/2018/2/layout/IconLabelList"/>
    <dgm:cxn modelId="{D52A4774-B196-4E75-9FEB-7A9052A845EF}" type="presParOf" srcId="{59882A96-1AEC-4E84-9A75-D2DF8EB6F8EE}" destId="{6F40FD09-E0FC-41C0-B976-816203F1AE16}" srcOrd="1" destOrd="0" presId="urn:microsoft.com/office/officeart/2018/2/layout/IconLabelList"/>
    <dgm:cxn modelId="{E3FF6810-9C61-4020-B179-B85F240E133D}" type="presParOf" srcId="{59882A96-1AEC-4E84-9A75-D2DF8EB6F8EE}" destId="{1BCE812C-AEDB-4637-B014-D0690262B79D}" srcOrd="2" destOrd="0" presId="urn:microsoft.com/office/officeart/2018/2/layout/IconLabelList"/>
    <dgm:cxn modelId="{39EBCFCC-3FF4-4002-BCCE-CBBB82FF5EB7}" type="presParOf" srcId="{2871C775-56FE-42F2-9C2B-957DC53A3840}" destId="{C16FDF57-5C99-40DF-80C6-9A19D657A1E0}" srcOrd="3" destOrd="0" presId="urn:microsoft.com/office/officeart/2018/2/layout/IconLabelList"/>
    <dgm:cxn modelId="{E104A8E1-86FA-4DB0-A9E2-DFEC1711013A}" type="presParOf" srcId="{2871C775-56FE-42F2-9C2B-957DC53A3840}" destId="{FA08BE26-EDE6-41A7-B985-411DD6044153}" srcOrd="4" destOrd="0" presId="urn:microsoft.com/office/officeart/2018/2/layout/IconLabelList"/>
    <dgm:cxn modelId="{D0FF940B-5F79-4341-B5CF-3E6E804D4946}" type="presParOf" srcId="{FA08BE26-EDE6-41A7-B985-411DD6044153}" destId="{1482BB0C-5BC3-4578-8F34-46E78F993628}" srcOrd="0" destOrd="0" presId="urn:microsoft.com/office/officeart/2018/2/layout/IconLabelList"/>
    <dgm:cxn modelId="{86E0E391-7BA8-4C61-9ED4-43DAA19E0435}" type="presParOf" srcId="{FA08BE26-EDE6-41A7-B985-411DD6044153}" destId="{DA4C04A3-B507-489E-8524-BFBEB00665B1}" srcOrd="1" destOrd="0" presId="urn:microsoft.com/office/officeart/2018/2/layout/IconLabelList"/>
    <dgm:cxn modelId="{A58EC9E1-C6A8-4987-A024-D7D016D5524A}" type="presParOf" srcId="{FA08BE26-EDE6-41A7-B985-411DD6044153}" destId="{127FC0C8-3831-44A5-99D3-0697D39A19A9}" srcOrd="2" destOrd="0" presId="urn:microsoft.com/office/officeart/2018/2/layout/IconLabelList"/>
    <dgm:cxn modelId="{BD3EEC9D-680E-44C8-82CF-D533343EF528}" type="presParOf" srcId="{2871C775-56FE-42F2-9C2B-957DC53A3840}" destId="{F0CB80EC-12D2-4777-90F3-6B7AD3787459}" srcOrd="5" destOrd="0" presId="urn:microsoft.com/office/officeart/2018/2/layout/IconLabelList"/>
    <dgm:cxn modelId="{758E3D4C-C5B4-4E09-8E9A-E92040FF9C0F}" type="presParOf" srcId="{2871C775-56FE-42F2-9C2B-957DC53A3840}" destId="{9A99837C-9666-4C5D-853F-EB3F240FFDD5}" srcOrd="6" destOrd="0" presId="urn:microsoft.com/office/officeart/2018/2/layout/IconLabelList"/>
    <dgm:cxn modelId="{D415AF20-38BB-4134-A65E-931641BD1093}" type="presParOf" srcId="{9A99837C-9666-4C5D-853F-EB3F240FFDD5}" destId="{FD41D33A-0F66-4FED-B479-4935920FA921}" srcOrd="0" destOrd="0" presId="urn:microsoft.com/office/officeart/2018/2/layout/IconLabelList"/>
    <dgm:cxn modelId="{AD7B661C-03B7-4DAA-866B-25BA2447F383}" type="presParOf" srcId="{9A99837C-9666-4C5D-853F-EB3F240FFDD5}" destId="{3E9A125A-F701-473C-8356-200B200650A3}" srcOrd="1" destOrd="0" presId="urn:microsoft.com/office/officeart/2018/2/layout/IconLabelList"/>
    <dgm:cxn modelId="{FCEE0D04-01A8-47FF-BDF2-0711D968355B}" type="presParOf" srcId="{9A99837C-9666-4C5D-853F-EB3F240FFDD5}" destId="{147B5233-5357-4A7C-A3DA-1AE563482ABE}" srcOrd="2" destOrd="0" presId="urn:microsoft.com/office/officeart/2018/2/layout/IconLabelList"/>
    <dgm:cxn modelId="{831A1154-ACEF-41E6-9279-73DEB57F155D}" type="presParOf" srcId="{2871C775-56FE-42F2-9C2B-957DC53A3840}" destId="{D797631A-FB15-45C6-ACA3-88451323B5AE}" srcOrd="7" destOrd="0" presId="urn:microsoft.com/office/officeart/2018/2/layout/IconLabelList"/>
    <dgm:cxn modelId="{19016E82-BE9D-4E8F-8F85-827F9B9C9B84}" type="presParOf" srcId="{2871C775-56FE-42F2-9C2B-957DC53A3840}" destId="{A627535D-295D-434C-AD9F-48EE00B6E37C}" srcOrd="8" destOrd="0" presId="urn:microsoft.com/office/officeart/2018/2/layout/IconLabelList"/>
    <dgm:cxn modelId="{104DBA57-CF81-4CB3-BF40-DDC67AA3CCC4}" type="presParOf" srcId="{A627535D-295D-434C-AD9F-48EE00B6E37C}" destId="{1F4E1ADF-121C-4341-A0A8-57F70818AE3C}" srcOrd="0" destOrd="0" presId="urn:microsoft.com/office/officeart/2018/2/layout/IconLabelList"/>
    <dgm:cxn modelId="{F6DBC2EA-6F0F-46D9-BB47-451AA9F060EB}" type="presParOf" srcId="{A627535D-295D-434C-AD9F-48EE00B6E37C}" destId="{1A66EDCD-E5E4-42D6-8497-A3D4C033723E}" srcOrd="1" destOrd="0" presId="urn:microsoft.com/office/officeart/2018/2/layout/IconLabelList"/>
    <dgm:cxn modelId="{C11ED0A8-0C9A-419A-8515-3D354A438693}" type="presParOf" srcId="{A627535D-295D-434C-AD9F-48EE00B6E37C}" destId="{15EECF78-E10A-4FE2-A2DB-7881B3A3B1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B08ADF-1F24-374C-8B8A-B9B9CF0882D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s-MX"/>
        </a:p>
      </dgm:t>
    </dgm:pt>
    <dgm:pt modelId="{7895084A-6AB4-3F4D-953D-DED6DB400C22}">
      <dgm:prSet phldrT="[Texto]"/>
      <dgm:spPr/>
      <dgm:t>
        <a:bodyPr/>
        <a:lstStyle/>
        <a:p>
          <a:r>
            <a:rPr lang="es-MX" dirty="0"/>
            <a:t>Permite tomar decisiones</a:t>
          </a:r>
        </a:p>
      </dgm:t>
    </dgm:pt>
    <dgm:pt modelId="{45139987-2EBC-484E-85A7-AA33D8AEBF9A}" type="parTrans" cxnId="{85CCE912-7EA6-D047-9EE4-FB58F7FC6AC1}">
      <dgm:prSet/>
      <dgm:spPr/>
      <dgm:t>
        <a:bodyPr/>
        <a:lstStyle/>
        <a:p>
          <a:endParaRPr lang="es-MX"/>
        </a:p>
      </dgm:t>
    </dgm:pt>
    <dgm:pt modelId="{051EF381-F1F1-8E44-B9A3-B56AA60026BF}" type="sibTrans" cxnId="{85CCE912-7EA6-D047-9EE4-FB58F7FC6AC1}">
      <dgm:prSet/>
      <dgm:spPr/>
      <dgm:t>
        <a:bodyPr/>
        <a:lstStyle/>
        <a:p>
          <a:endParaRPr lang="es-MX"/>
        </a:p>
      </dgm:t>
    </dgm:pt>
    <dgm:pt modelId="{3C40750D-40DC-6A4C-A15A-2B0E2E089B8D}">
      <dgm:prSet phldrT="[Texto]"/>
      <dgm:spPr/>
      <dgm:t>
        <a:bodyPr/>
        <a:lstStyle/>
        <a:p>
          <a:r>
            <a:rPr lang="es-MX" dirty="0"/>
            <a:t>Reduce incertidumbre</a:t>
          </a:r>
        </a:p>
      </dgm:t>
    </dgm:pt>
    <dgm:pt modelId="{099E6439-48E5-8E42-B0C2-35BE631E5EFF}" type="parTrans" cxnId="{EC9B6574-7006-3C4B-8799-4BD0D6A5BD62}">
      <dgm:prSet/>
      <dgm:spPr/>
      <dgm:t>
        <a:bodyPr/>
        <a:lstStyle/>
        <a:p>
          <a:endParaRPr lang="es-MX"/>
        </a:p>
      </dgm:t>
    </dgm:pt>
    <dgm:pt modelId="{46121BEA-2F85-754A-9AA3-316809A8578C}" type="sibTrans" cxnId="{EC9B6574-7006-3C4B-8799-4BD0D6A5BD62}">
      <dgm:prSet/>
      <dgm:spPr/>
      <dgm:t>
        <a:bodyPr/>
        <a:lstStyle/>
        <a:p>
          <a:endParaRPr lang="es-MX"/>
        </a:p>
      </dgm:t>
    </dgm:pt>
    <dgm:pt modelId="{33B947A6-6E5C-144D-8C22-E147B8C3CF86}">
      <dgm:prSet phldrT="[Texto]"/>
      <dgm:spPr/>
      <dgm:t>
        <a:bodyPr/>
        <a:lstStyle/>
        <a:p>
          <a:r>
            <a:rPr lang="es-MX" dirty="0"/>
            <a:t>Multidisciplinar </a:t>
          </a:r>
        </a:p>
      </dgm:t>
    </dgm:pt>
    <dgm:pt modelId="{854E63D5-2CE9-F647-BAAA-2ED264FE9A51}" type="parTrans" cxnId="{86C9F3BB-FC0C-D045-A885-8FFBD83923DE}">
      <dgm:prSet/>
      <dgm:spPr/>
      <dgm:t>
        <a:bodyPr/>
        <a:lstStyle/>
        <a:p>
          <a:endParaRPr lang="es-MX"/>
        </a:p>
      </dgm:t>
    </dgm:pt>
    <dgm:pt modelId="{C954B775-6F2D-F947-87A3-1FF4B1F2AE2B}" type="sibTrans" cxnId="{86C9F3BB-FC0C-D045-A885-8FFBD83923DE}">
      <dgm:prSet/>
      <dgm:spPr/>
      <dgm:t>
        <a:bodyPr/>
        <a:lstStyle/>
        <a:p>
          <a:endParaRPr lang="es-MX"/>
        </a:p>
      </dgm:t>
    </dgm:pt>
    <dgm:pt modelId="{FC65047E-48CC-A946-B711-8A69828AC9DE}" type="pres">
      <dgm:prSet presAssocID="{66B08ADF-1F24-374C-8B8A-B9B9CF0882D0}" presName="hierChild1" presStyleCnt="0">
        <dgm:presLayoutVars>
          <dgm:chPref val="1"/>
          <dgm:dir/>
          <dgm:animOne val="branch"/>
          <dgm:animLvl val="lvl"/>
          <dgm:resizeHandles/>
        </dgm:presLayoutVars>
      </dgm:prSet>
      <dgm:spPr/>
    </dgm:pt>
    <dgm:pt modelId="{F9334852-75B3-1F4F-ACB4-9F55D1F59864}" type="pres">
      <dgm:prSet presAssocID="{7895084A-6AB4-3F4D-953D-DED6DB400C22}" presName="hierRoot1" presStyleCnt="0"/>
      <dgm:spPr/>
    </dgm:pt>
    <dgm:pt modelId="{B9C326D5-5F76-6549-AD1E-DE5538540FD4}" type="pres">
      <dgm:prSet presAssocID="{7895084A-6AB4-3F4D-953D-DED6DB400C22}" presName="composite" presStyleCnt="0"/>
      <dgm:spPr/>
    </dgm:pt>
    <dgm:pt modelId="{D3180312-D7E1-EF44-98A5-5871EF64627B}" type="pres">
      <dgm:prSet presAssocID="{7895084A-6AB4-3F4D-953D-DED6DB400C22}" presName="background" presStyleLbl="node0" presStyleIdx="0" presStyleCnt="3"/>
      <dgm:spPr/>
    </dgm:pt>
    <dgm:pt modelId="{BC7B80E7-C1AC-4C4C-822C-878507C4AFE6}" type="pres">
      <dgm:prSet presAssocID="{7895084A-6AB4-3F4D-953D-DED6DB400C22}" presName="text" presStyleLbl="fgAcc0" presStyleIdx="0" presStyleCnt="3">
        <dgm:presLayoutVars>
          <dgm:chPref val="3"/>
        </dgm:presLayoutVars>
      </dgm:prSet>
      <dgm:spPr/>
    </dgm:pt>
    <dgm:pt modelId="{BCC0BA14-FDAB-504D-B476-528613D4E445}" type="pres">
      <dgm:prSet presAssocID="{7895084A-6AB4-3F4D-953D-DED6DB400C22}" presName="hierChild2" presStyleCnt="0"/>
      <dgm:spPr/>
    </dgm:pt>
    <dgm:pt modelId="{5A8FD236-2140-5843-941D-FE357679BEF8}" type="pres">
      <dgm:prSet presAssocID="{3C40750D-40DC-6A4C-A15A-2B0E2E089B8D}" presName="hierRoot1" presStyleCnt="0"/>
      <dgm:spPr/>
    </dgm:pt>
    <dgm:pt modelId="{75AEE09B-F740-8941-82F4-2FD7D2EE8D54}" type="pres">
      <dgm:prSet presAssocID="{3C40750D-40DC-6A4C-A15A-2B0E2E089B8D}" presName="composite" presStyleCnt="0"/>
      <dgm:spPr/>
    </dgm:pt>
    <dgm:pt modelId="{FD27BA92-7627-C04C-A138-546E76FBB4A1}" type="pres">
      <dgm:prSet presAssocID="{3C40750D-40DC-6A4C-A15A-2B0E2E089B8D}" presName="background" presStyleLbl="node0" presStyleIdx="1" presStyleCnt="3"/>
      <dgm:spPr/>
    </dgm:pt>
    <dgm:pt modelId="{FBE4EA19-E626-EA46-977C-97613E22949A}" type="pres">
      <dgm:prSet presAssocID="{3C40750D-40DC-6A4C-A15A-2B0E2E089B8D}" presName="text" presStyleLbl="fgAcc0" presStyleIdx="1" presStyleCnt="3">
        <dgm:presLayoutVars>
          <dgm:chPref val="3"/>
        </dgm:presLayoutVars>
      </dgm:prSet>
      <dgm:spPr/>
    </dgm:pt>
    <dgm:pt modelId="{DD23ECA6-E1A1-3941-B32A-6108EB54E8CD}" type="pres">
      <dgm:prSet presAssocID="{3C40750D-40DC-6A4C-A15A-2B0E2E089B8D}" presName="hierChild2" presStyleCnt="0"/>
      <dgm:spPr/>
    </dgm:pt>
    <dgm:pt modelId="{1A4417CB-5722-C24D-99E6-3E189F8341E0}" type="pres">
      <dgm:prSet presAssocID="{33B947A6-6E5C-144D-8C22-E147B8C3CF86}" presName="hierRoot1" presStyleCnt="0"/>
      <dgm:spPr/>
    </dgm:pt>
    <dgm:pt modelId="{0D0D558F-46C9-794E-8516-87A09E04B52F}" type="pres">
      <dgm:prSet presAssocID="{33B947A6-6E5C-144D-8C22-E147B8C3CF86}" presName="composite" presStyleCnt="0"/>
      <dgm:spPr/>
    </dgm:pt>
    <dgm:pt modelId="{5ADCB3B6-8BCC-9A45-8F0B-6E8EB4562F34}" type="pres">
      <dgm:prSet presAssocID="{33B947A6-6E5C-144D-8C22-E147B8C3CF86}" presName="background" presStyleLbl="node0" presStyleIdx="2" presStyleCnt="3"/>
      <dgm:spPr/>
    </dgm:pt>
    <dgm:pt modelId="{A1FB352B-45DC-9F44-831E-B2B73B61C46E}" type="pres">
      <dgm:prSet presAssocID="{33B947A6-6E5C-144D-8C22-E147B8C3CF86}" presName="text" presStyleLbl="fgAcc0" presStyleIdx="2" presStyleCnt="3">
        <dgm:presLayoutVars>
          <dgm:chPref val="3"/>
        </dgm:presLayoutVars>
      </dgm:prSet>
      <dgm:spPr/>
    </dgm:pt>
    <dgm:pt modelId="{7C6AA548-3847-B34A-9FCD-FD2B7A5A958B}" type="pres">
      <dgm:prSet presAssocID="{33B947A6-6E5C-144D-8C22-E147B8C3CF86}" presName="hierChild2" presStyleCnt="0"/>
      <dgm:spPr/>
    </dgm:pt>
  </dgm:ptLst>
  <dgm:cxnLst>
    <dgm:cxn modelId="{85CCE912-7EA6-D047-9EE4-FB58F7FC6AC1}" srcId="{66B08ADF-1F24-374C-8B8A-B9B9CF0882D0}" destId="{7895084A-6AB4-3F4D-953D-DED6DB400C22}" srcOrd="0" destOrd="0" parTransId="{45139987-2EBC-484E-85A7-AA33D8AEBF9A}" sibTransId="{051EF381-F1F1-8E44-B9A3-B56AA60026BF}"/>
    <dgm:cxn modelId="{87B1AB39-7AC9-9546-BFE0-D8AA6D93116D}" type="presOf" srcId="{66B08ADF-1F24-374C-8B8A-B9B9CF0882D0}" destId="{FC65047E-48CC-A946-B711-8A69828AC9DE}" srcOrd="0" destOrd="0" presId="urn:microsoft.com/office/officeart/2005/8/layout/hierarchy1"/>
    <dgm:cxn modelId="{1AFDDE39-B384-4F4F-ABCA-96764E3EABFF}" type="presOf" srcId="{7895084A-6AB4-3F4D-953D-DED6DB400C22}" destId="{BC7B80E7-C1AC-4C4C-822C-878507C4AFE6}" srcOrd="0" destOrd="0" presId="urn:microsoft.com/office/officeart/2005/8/layout/hierarchy1"/>
    <dgm:cxn modelId="{25E16544-57C1-AA45-B0BA-25E3AE396792}" type="presOf" srcId="{33B947A6-6E5C-144D-8C22-E147B8C3CF86}" destId="{A1FB352B-45DC-9F44-831E-B2B73B61C46E}" srcOrd="0" destOrd="0" presId="urn:microsoft.com/office/officeart/2005/8/layout/hierarchy1"/>
    <dgm:cxn modelId="{EC9B6574-7006-3C4B-8799-4BD0D6A5BD62}" srcId="{66B08ADF-1F24-374C-8B8A-B9B9CF0882D0}" destId="{3C40750D-40DC-6A4C-A15A-2B0E2E089B8D}" srcOrd="1" destOrd="0" parTransId="{099E6439-48E5-8E42-B0C2-35BE631E5EFF}" sibTransId="{46121BEA-2F85-754A-9AA3-316809A8578C}"/>
    <dgm:cxn modelId="{F581349B-206F-C340-BDBA-E3C613255ACF}" type="presOf" srcId="{3C40750D-40DC-6A4C-A15A-2B0E2E089B8D}" destId="{FBE4EA19-E626-EA46-977C-97613E22949A}" srcOrd="0" destOrd="0" presId="urn:microsoft.com/office/officeart/2005/8/layout/hierarchy1"/>
    <dgm:cxn modelId="{86C9F3BB-FC0C-D045-A885-8FFBD83923DE}" srcId="{66B08ADF-1F24-374C-8B8A-B9B9CF0882D0}" destId="{33B947A6-6E5C-144D-8C22-E147B8C3CF86}" srcOrd="2" destOrd="0" parTransId="{854E63D5-2CE9-F647-BAAA-2ED264FE9A51}" sibTransId="{C954B775-6F2D-F947-87A3-1FF4B1F2AE2B}"/>
    <dgm:cxn modelId="{688DADC1-B661-A54E-9D84-4428B64F6F77}" type="presParOf" srcId="{FC65047E-48CC-A946-B711-8A69828AC9DE}" destId="{F9334852-75B3-1F4F-ACB4-9F55D1F59864}" srcOrd="0" destOrd="0" presId="urn:microsoft.com/office/officeart/2005/8/layout/hierarchy1"/>
    <dgm:cxn modelId="{2FF743E7-F7DD-894C-B272-879097EE0AE5}" type="presParOf" srcId="{F9334852-75B3-1F4F-ACB4-9F55D1F59864}" destId="{B9C326D5-5F76-6549-AD1E-DE5538540FD4}" srcOrd="0" destOrd="0" presId="urn:microsoft.com/office/officeart/2005/8/layout/hierarchy1"/>
    <dgm:cxn modelId="{C759D017-3FF1-C34A-8402-40AD83976A56}" type="presParOf" srcId="{B9C326D5-5F76-6549-AD1E-DE5538540FD4}" destId="{D3180312-D7E1-EF44-98A5-5871EF64627B}" srcOrd="0" destOrd="0" presId="urn:microsoft.com/office/officeart/2005/8/layout/hierarchy1"/>
    <dgm:cxn modelId="{03884E4D-C8F7-4946-B7F7-1AA136D989FA}" type="presParOf" srcId="{B9C326D5-5F76-6549-AD1E-DE5538540FD4}" destId="{BC7B80E7-C1AC-4C4C-822C-878507C4AFE6}" srcOrd="1" destOrd="0" presId="urn:microsoft.com/office/officeart/2005/8/layout/hierarchy1"/>
    <dgm:cxn modelId="{8CFAD079-D051-A346-BDB8-20CD34BF79A0}" type="presParOf" srcId="{F9334852-75B3-1F4F-ACB4-9F55D1F59864}" destId="{BCC0BA14-FDAB-504D-B476-528613D4E445}" srcOrd="1" destOrd="0" presId="urn:microsoft.com/office/officeart/2005/8/layout/hierarchy1"/>
    <dgm:cxn modelId="{B9EE1794-747F-E94E-887B-0AC744A3A379}" type="presParOf" srcId="{FC65047E-48CC-A946-B711-8A69828AC9DE}" destId="{5A8FD236-2140-5843-941D-FE357679BEF8}" srcOrd="1" destOrd="0" presId="urn:microsoft.com/office/officeart/2005/8/layout/hierarchy1"/>
    <dgm:cxn modelId="{79E30B6B-55C7-364E-AEA4-1F9563C24CEC}" type="presParOf" srcId="{5A8FD236-2140-5843-941D-FE357679BEF8}" destId="{75AEE09B-F740-8941-82F4-2FD7D2EE8D54}" srcOrd="0" destOrd="0" presId="urn:microsoft.com/office/officeart/2005/8/layout/hierarchy1"/>
    <dgm:cxn modelId="{03F7D419-693C-9148-865B-1CEC8A4B9C9D}" type="presParOf" srcId="{75AEE09B-F740-8941-82F4-2FD7D2EE8D54}" destId="{FD27BA92-7627-C04C-A138-546E76FBB4A1}" srcOrd="0" destOrd="0" presId="urn:microsoft.com/office/officeart/2005/8/layout/hierarchy1"/>
    <dgm:cxn modelId="{39312875-F3B7-7248-9C52-51BB515C4F17}" type="presParOf" srcId="{75AEE09B-F740-8941-82F4-2FD7D2EE8D54}" destId="{FBE4EA19-E626-EA46-977C-97613E22949A}" srcOrd="1" destOrd="0" presId="urn:microsoft.com/office/officeart/2005/8/layout/hierarchy1"/>
    <dgm:cxn modelId="{94CA054D-7C25-474D-85CA-D0CC6290CCF2}" type="presParOf" srcId="{5A8FD236-2140-5843-941D-FE357679BEF8}" destId="{DD23ECA6-E1A1-3941-B32A-6108EB54E8CD}" srcOrd="1" destOrd="0" presId="urn:microsoft.com/office/officeart/2005/8/layout/hierarchy1"/>
    <dgm:cxn modelId="{94B65681-454E-8D4D-B868-307806504EB3}" type="presParOf" srcId="{FC65047E-48CC-A946-B711-8A69828AC9DE}" destId="{1A4417CB-5722-C24D-99E6-3E189F8341E0}" srcOrd="2" destOrd="0" presId="urn:microsoft.com/office/officeart/2005/8/layout/hierarchy1"/>
    <dgm:cxn modelId="{3A56CB9D-D432-E548-A1A5-3F414CE9C3A1}" type="presParOf" srcId="{1A4417CB-5722-C24D-99E6-3E189F8341E0}" destId="{0D0D558F-46C9-794E-8516-87A09E04B52F}" srcOrd="0" destOrd="0" presId="urn:microsoft.com/office/officeart/2005/8/layout/hierarchy1"/>
    <dgm:cxn modelId="{9C6C83B1-7E98-7648-8BF2-A36AC4CFBE5F}" type="presParOf" srcId="{0D0D558F-46C9-794E-8516-87A09E04B52F}" destId="{5ADCB3B6-8BCC-9A45-8F0B-6E8EB4562F34}" srcOrd="0" destOrd="0" presId="urn:microsoft.com/office/officeart/2005/8/layout/hierarchy1"/>
    <dgm:cxn modelId="{AD615621-AC7B-D546-A904-390FE6B12041}" type="presParOf" srcId="{0D0D558F-46C9-794E-8516-87A09E04B52F}" destId="{A1FB352B-45DC-9F44-831E-B2B73B61C46E}" srcOrd="1" destOrd="0" presId="urn:microsoft.com/office/officeart/2005/8/layout/hierarchy1"/>
    <dgm:cxn modelId="{0DC3582C-813E-6840-B4F2-33B31A0F590C}" type="presParOf" srcId="{1A4417CB-5722-C24D-99E6-3E189F8341E0}" destId="{7C6AA548-3847-B34A-9FCD-FD2B7A5A958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5CC95E-E021-427A-A3C8-832D9CC027A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90EDE4C-4C58-42A8-971A-81826B8424C1}">
      <dgm:prSet/>
      <dgm:spPr/>
      <dgm:t>
        <a:bodyPr/>
        <a:lstStyle/>
        <a:p>
          <a:r>
            <a:rPr lang="es-CL"/>
            <a:t>Recopilación de datos: Obtención de datos a través de observaciones, encuestas, experimentos. (DE)</a:t>
          </a:r>
          <a:endParaRPr lang="en-US"/>
        </a:p>
      </dgm:t>
    </dgm:pt>
    <dgm:pt modelId="{2D60AE78-A4AF-4A4E-AC00-755B7A55A4D3}" type="parTrans" cxnId="{5803E8A6-4614-4AC5-84ED-676E9A5E7622}">
      <dgm:prSet/>
      <dgm:spPr/>
      <dgm:t>
        <a:bodyPr/>
        <a:lstStyle/>
        <a:p>
          <a:endParaRPr lang="en-US"/>
        </a:p>
      </dgm:t>
    </dgm:pt>
    <dgm:pt modelId="{21B8661B-57F4-4C84-93B6-572D4DFE0A6B}" type="sibTrans" cxnId="{5803E8A6-4614-4AC5-84ED-676E9A5E7622}">
      <dgm:prSet/>
      <dgm:spPr/>
      <dgm:t>
        <a:bodyPr/>
        <a:lstStyle/>
        <a:p>
          <a:endParaRPr lang="en-US"/>
        </a:p>
      </dgm:t>
    </dgm:pt>
    <dgm:pt modelId="{B82F34E5-1A20-45BD-8F81-4B6B884E5359}">
      <dgm:prSet/>
      <dgm:spPr/>
      <dgm:t>
        <a:bodyPr/>
        <a:lstStyle/>
        <a:p>
          <a:r>
            <a:rPr lang="es-CL"/>
            <a:t>Analisis de datos: Usos de métodos estadisticos para examinar y modelar los datos. (DA-DS)</a:t>
          </a:r>
          <a:endParaRPr lang="en-US"/>
        </a:p>
      </dgm:t>
    </dgm:pt>
    <dgm:pt modelId="{B66E1BB3-C8DB-4D01-AAC3-1E664B691DEC}" type="parTrans" cxnId="{513E7D16-FFCB-40AF-90D2-68D334AC374F}">
      <dgm:prSet/>
      <dgm:spPr/>
      <dgm:t>
        <a:bodyPr/>
        <a:lstStyle/>
        <a:p>
          <a:endParaRPr lang="en-US"/>
        </a:p>
      </dgm:t>
    </dgm:pt>
    <dgm:pt modelId="{D3D06184-596C-4696-90F8-728728BE3476}" type="sibTrans" cxnId="{513E7D16-FFCB-40AF-90D2-68D334AC374F}">
      <dgm:prSet/>
      <dgm:spPr/>
      <dgm:t>
        <a:bodyPr/>
        <a:lstStyle/>
        <a:p>
          <a:endParaRPr lang="en-US"/>
        </a:p>
      </dgm:t>
    </dgm:pt>
    <dgm:pt modelId="{4FEA7542-C17F-46D8-B899-B26A36D4BC39}">
      <dgm:prSet/>
      <dgm:spPr/>
      <dgm:t>
        <a:bodyPr/>
        <a:lstStyle/>
        <a:p>
          <a:r>
            <a:rPr lang="es-CL"/>
            <a:t>Interpretación de datos: Extracción de conclusiones a partir del análisis (DA-BI)</a:t>
          </a:r>
          <a:endParaRPr lang="en-US"/>
        </a:p>
      </dgm:t>
    </dgm:pt>
    <dgm:pt modelId="{406A59D6-2636-4BC8-A734-B89069D766C4}" type="parTrans" cxnId="{34BA8325-E898-4FB3-8E91-2451EA753EB6}">
      <dgm:prSet/>
      <dgm:spPr/>
      <dgm:t>
        <a:bodyPr/>
        <a:lstStyle/>
        <a:p>
          <a:endParaRPr lang="en-US"/>
        </a:p>
      </dgm:t>
    </dgm:pt>
    <dgm:pt modelId="{BDBE2665-3D03-4BB7-BA2F-2E5D2857BD8D}" type="sibTrans" cxnId="{34BA8325-E898-4FB3-8E91-2451EA753EB6}">
      <dgm:prSet/>
      <dgm:spPr/>
      <dgm:t>
        <a:bodyPr/>
        <a:lstStyle/>
        <a:p>
          <a:endParaRPr lang="en-US"/>
        </a:p>
      </dgm:t>
    </dgm:pt>
    <dgm:pt modelId="{40B3401B-0556-4263-B0E0-A1C54E02F7E6}">
      <dgm:prSet/>
      <dgm:spPr/>
      <dgm:t>
        <a:bodyPr/>
        <a:lstStyle/>
        <a:p>
          <a:r>
            <a:rPr lang="es-CL"/>
            <a:t>Presentación de datos: Comunicación de resultados mediante tablas, gráficos y reportes. (DA)</a:t>
          </a:r>
          <a:endParaRPr lang="en-US"/>
        </a:p>
      </dgm:t>
    </dgm:pt>
    <dgm:pt modelId="{87BEECEA-14A9-475A-B4A0-032468A9A5AA}" type="parTrans" cxnId="{3438D1D0-82F5-4D43-82C8-703346860FB0}">
      <dgm:prSet/>
      <dgm:spPr/>
      <dgm:t>
        <a:bodyPr/>
        <a:lstStyle/>
        <a:p>
          <a:endParaRPr lang="en-US"/>
        </a:p>
      </dgm:t>
    </dgm:pt>
    <dgm:pt modelId="{7D873D04-E1BE-4BE9-8878-5567CE4BA317}" type="sibTrans" cxnId="{3438D1D0-82F5-4D43-82C8-703346860FB0}">
      <dgm:prSet/>
      <dgm:spPr/>
      <dgm:t>
        <a:bodyPr/>
        <a:lstStyle/>
        <a:p>
          <a:endParaRPr lang="en-US"/>
        </a:p>
      </dgm:t>
    </dgm:pt>
    <dgm:pt modelId="{5DB31C5A-0BFD-4EA9-833B-B62BD9DDF18F}" type="pres">
      <dgm:prSet presAssocID="{2D5CC95E-E021-427A-A3C8-832D9CC027AC}" presName="root" presStyleCnt="0">
        <dgm:presLayoutVars>
          <dgm:dir/>
          <dgm:resizeHandles val="exact"/>
        </dgm:presLayoutVars>
      </dgm:prSet>
      <dgm:spPr/>
    </dgm:pt>
    <dgm:pt modelId="{05B74B56-CF24-4EE7-A9E2-1EECA67D8E8A}" type="pres">
      <dgm:prSet presAssocID="{F90EDE4C-4C58-42A8-971A-81826B8424C1}" presName="compNode" presStyleCnt="0"/>
      <dgm:spPr/>
    </dgm:pt>
    <dgm:pt modelId="{033BDEA5-5638-4BE4-B16B-42863E51CDA6}" type="pres">
      <dgm:prSet presAssocID="{F90EDE4C-4C58-42A8-971A-81826B8424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entífico"/>
        </a:ext>
      </dgm:extLst>
    </dgm:pt>
    <dgm:pt modelId="{0D082C93-1612-4409-97C0-1D25E2847178}" type="pres">
      <dgm:prSet presAssocID="{F90EDE4C-4C58-42A8-971A-81826B8424C1}" presName="spaceRect" presStyleCnt="0"/>
      <dgm:spPr/>
    </dgm:pt>
    <dgm:pt modelId="{A8ED22EC-4E26-4125-9077-3B6D97B16CD5}" type="pres">
      <dgm:prSet presAssocID="{F90EDE4C-4C58-42A8-971A-81826B8424C1}" presName="textRect" presStyleLbl="revTx" presStyleIdx="0" presStyleCnt="4">
        <dgm:presLayoutVars>
          <dgm:chMax val="1"/>
          <dgm:chPref val="1"/>
        </dgm:presLayoutVars>
      </dgm:prSet>
      <dgm:spPr/>
    </dgm:pt>
    <dgm:pt modelId="{C2B7D9E0-F321-4AEB-BE14-B94E2362A4A2}" type="pres">
      <dgm:prSet presAssocID="{21B8661B-57F4-4C84-93B6-572D4DFE0A6B}" presName="sibTrans" presStyleCnt="0"/>
      <dgm:spPr/>
    </dgm:pt>
    <dgm:pt modelId="{0EFD1D0A-8A21-42D4-A3D7-F044A473F325}" type="pres">
      <dgm:prSet presAssocID="{B82F34E5-1A20-45BD-8F81-4B6B884E5359}" presName="compNode" presStyleCnt="0"/>
      <dgm:spPr/>
    </dgm:pt>
    <dgm:pt modelId="{65914E10-0241-43DD-A817-11883B8128A3}" type="pres">
      <dgm:prSet presAssocID="{B82F34E5-1A20-45BD-8F81-4B6B884E53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ador"/>
        </a:ext>
      </dgm:extLst>
    </dgm:pt>
    <dgm:pt modelId="{A23C28F9-BD35-4D21-812F-AE33EDBA149D}" type="pres">
      <dgm:prSet presAssocID="{B82F34E5-1A20-45BD-8F81-4B6B884E5359}" presName="spaceRect" presStyleCnt="0"/>
      <dgm:spPr/>
    </dgm:pt>
    <dgm:pt modelId="{CA1FB24C-DA59-475D-9E41-F89E1A71F36B}" type="pres">
      <dgm:prSet presAssocID="{B82F34E5-1A20-45BD-8F81-4B6B884E5359}" presName="textRect" presStyleLbl="revTx" presStyleIdx="1" presStyleCnt="4">
        <dgm:presLayoutVars>
          <dgm:chMax val="1"/>
          <dgm:chPref val="1"/>
        </dgm:presLayoutVars>
      </dgm:prSet>
      <dgm:spPr/>
    </dgm:pt>
    <dgm:pt modelId="{6EFC2741-5D8C-445D-89F7-59347D318452}" type="pres">
      <dgm:prSet presAssocID="{D3D06184-596C-4696-90F8-728728BE3476}" presName="sibTrans" presStyleCnt="0"/>
      <dgm:spPr/>
    </dgm:pt>
    <dgm:pt modelId="{328784DD-F72C-4992-BEFA-1E32C3702611}" type="pres">
      <dgm:prSet presAssocID="{4FEA7542-C17F-46D8-B899-B26A36D4BC39}" presName="compNode" presStyleCnt="0"/>
      <dgm:spPr/>
    </dgm:pt>
    <dgm:pt modelId="{48A0BD78-85F2-44B7-9138-B6AE705A7FC5}" type="pres">
      <dgm:prSet presAssocID="{4FEA7542-C17F-46D8-B899-B26A36D4BC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stadísticas"/>
        </a:ext>
      </dgm:extLst>
    </dgm:pt>
    <dgm:pt modelId="{73AB6AA1-A87E-4839-936A-1C469A5FCE8A}" type="pres">
      <dgm:prSet presAssocID="{4FEA7542-C17F-46D8-B899-B26A36D4BC39}" presName="spaceRect" presStyleCnt="0"/>
      <dgm:spPr/>
    </dgm:pt>
    <dgm:pt modelId="{83B03376-54EE-4AFE-B446-68EE0234D1D7}" type="pres">
      <dgm:prSet presAssocID="{4FEA7542-C17F-46D8-B899-B26A36D4BC39}" presName="textRect" presStyleLbl="revTx" presStyleIdx="2" presStyleCnt="4">
        <dgm:presLayoutVars>
          <dgm:chMax val="1"/>
          <dgm:chPref val="1"/>
        </dgm:presLayoutVars>
      </dgm:prSet>
      <dgm:spPr/>
    </dgm:pt>
    <dgm:pt modelId="{0852CF1E-CAAF-4539-8893-445023471E22}" type="pres">
      <dgm:prSet presAssocID="{BDBE2665-3D03-4BB7-BA2F-2E5D2857BD8D}" presName="sibTrans" presStyleCnt="0"/>
      <dgm:spPr/>
    </dgm:pt>
    <dgm:pt modelId="{21D68465-9E81-4A2F-92A0-04217DA5F52B}" type="pres">
      <dgm:prSet presAssocID="{40B3401B-0556-4263-B0E0-A1C54E02F7E6}" presName="compNode" presStyleCnt="0"/>
      <dgm:spPr/>
    </dgm:pt>
    <dgm:pt modelId="{6062FA37-74A0-4C85-B5ED-BDADE91A388D}" type="pres">
      <dgm:prSet presAssocID="{40B3401B-0556-4263-B0E0-A1C54E02F7E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E54C9CF-66DD-43EB-AEB7-BC6D0AB3BF18}" type="pres">
      <dgm:prSet presAssocID="{40B3401B-0556-4263-B0E0-A1C54E02F7E6}" presName="spaceRect" presStyleCnt="0"/>
      <dgm:spPr/>
    </dgm:pt>
    <dgm:pt modelId="{D4509491-4D11-41D9-91C9-F5CE29504730}" type="pres">
      <dgm:prSet presAssocID="{40B3401B-0556-4263-B0E0-A1C54E02F7E6}" presName="textRect" presStyleLbl="revTx" presStyleIdx="3" presStyleCnt="4">
        <dgm:presLayoutVars>
          <dgm:chMax val="1"/>
          <dgm:chPref val="1"/>
        </dgm:presLayoutVars>
      </dgm:prSet>
      <dgm:spPr/>
    </dgm:pt>
  </dgm:ptLst>
  <dgm:cxnLst>
    <dgm:cxn modelId="{513E7D16-FFCB-40AF-90D2-68D334AC374F}" srcId="{2D5CC95E-E021-427A-A3C8-832D9CC027AC}" destId="{B82F34E5-1A20-45BD-8F81-4B6B884E5359}" srcOrd="1" destOrd="0" parTransId="{B66E1BB3-C8DB-4D01-AAC3-1E664B691DEC}" sibTransId="{D3D06184-596C-4696-90F8-728728BE3476}"/>
    <dgm:cxn modelId="{AC89EA19-35CE-4AB5-B1E0-D300D6BC58B3}" type="presOf" srcId="{2D5CC95E-E021-427A-A3C8-832D9CC027AC}" destId="{5DB31C5A-0BFD-4EA9-833B-B62BD9DDF18F}" srcOrd="0" destOrd="0" presId="urn:microsoft.com/office/officeart/2018/2/layout/IconLabelList"/>
    <dgm:cxn modelId="{34BA8325-E898-4FB3-8E91-2451EA753EB6}" srcId="{2D5CC95E-E021-427A-A3C8-832D9CC027AC}" destId="{4FEA7542-C17F-46D8-B899-B26A36D4BC39}" srcOrd="2" destOrd="0" parTransId="{406A59D6-2636-4BC8-A734-B89069D766C4}" sibTransId="{BDBE2665-3D03-4BB7-BA2F-2E5D2857BD8D}"/>
    <dgm:cxn modelId="{6643744F-E575-4CA4-B307-4A5680AFF452}" type="presOf" srcId="{4FEA7542-C17F-46D8-B899-B26A36D4BC39}" destId="{83B03376-54EE-4AFE-B446-68EE0234D1D7}" srcOrd="0" destOrd="0" presId="urn:microsoft.com/office/officeart/2018/2/layout/IconLabelList"/>
    <dgm:cxn modelId="{0D467F55-6905-423E-8CCC-79AF2D79A2CA}" type="presOf" srcId="{B82F34E5-1A20-45BD-8F81-4B6B884E5359}" destId="{CA1FB24C-DA59-475D-9E41-F89E1A71F36B}" srcOrd="0" destOrd="0" presId="urn:microsoft.com/office/officeart/2018/2/layout/IconLabelList"/>
    <dgm:cxn modelId="{B6D6059A-3BB8-48F7-87B0-01FF77DAA831}" type="presOf" srcId="{40B3401B-0556-4263-B0E0-A1C54E02F7E6}" destId="{D4509491-4D11-41D9-91C9-F5CE29504730}" srcOrd="0" destOrd="0" presId="urn:microsoft.com/office/officeart/2018/2/layout/IconLabelList"/>
    <dgm:cxn modelId="{5803E8A6-4614-4AC5-84ED-676E9A5E7622}" srcId="{2D5CC95E-E021-427A-A3C8-832D9CC027AC}" destId="{F90EDE4C-4C58-42A8-971A-81826B8424C1}" srcOrd="0" destOrd="0" parTransId="{2D60AE78-A4AF-4A4E-AC00-755B7A55A4D3}" sibTransId="{21B8661B-57F4-4C84-93B6-572D4DFE0A6B}"/>
    <dgm:cxn modelId="{3438D1D0-82F5-4D43-82C8-703346860FB0}" srcId="{2D5CC95E-E021-427A-A3C8-832D9CC027AC}" destId="{40B3401B-0556-4263-B0E0-A1C54E02F7E6}" srcOrd="3" destOrd="0" parTransId="{87BEECEA-14A9-475A-B4A0-032468A9A5AA}" sibTransId="{7D873D04-E1BE-4BE9-8878-5567CE4BA317}"/>
    <dgm:cxn modelId="{27BFDCE9-63EB-472E-BA8F-F4344DCC79CC}" type="presOf" srcId="{F90EDE4C-4C58-42A8-971A-81826B8424C1}" destId="{A8ED22EC-4E26-4125-9077-3B6D97B16CD5}" srcOrd="0" destOrd="0" presId="urn:microsoft.com/office/officeart/2018/2/layout/IconLabelList"/>
    <dgm:cxn modelId="{EDEF59AA-67DE-402F-9270-CDBD0AF5197E}" type="presParOf" srcId="{5DB31C5A-0BFD-4EA9-833B-B62BD9DDF18F}" destId="{05B74B56-CF24-4EE7-A9E2-1EECA67D8E8A}" srcOrd="0" destOrd="0" presId="urn:microsoft.com/office/officeart/2018/2/layout/IconLabelList"/>
    <dgm:cxn modelId="{79518D39-2A72-4A14-9C2F-5F49F13F0731}" type="presParOf" srcId="{05B74B56-CF24-4EE7-A9E2-1EECA67D8E8A}" destId="{033BDEA5-5638-4BE4-B16B-42863E51CDA6}" srcOrd="0" destOrd="0" presId="urn:microsoft.com/office/officeart/2018/2/layout/IconLabelList"/>
    <dgm:cxn modelId="{6B517981-1072-497E-AB50-D0A104EAC51F}" type="presParOf" srcId="{05B74B56-CF24-4EE7-A9E2-1EECA67D8E8A}" destId="{0D082C93-1612-4409-97C0-1D25E2847178}" srcOrd="1" destOrd="0" presId="urn:microsoft.com/office/officeart/2018/2/layout/IconLabelList"/>
    <dgm:cxn modelId="{F975C643-BA48-45C9-B1E8-1F8443F21C18}" type="presParOf" srcId="{05B74B56-CF24-4EE7-A9E2-1EECA67D8E8A}" destId="{A8ED22EC-4E26-4125-9077-3B6D97B16CD5}" srcOrd="2" destOrd="0" presId="urn:microsoft.com/office/officeart/2018/2/layout/IconLabelList"/>
    <dgm:cxn modelId="{B06A0D2A-D615-48BC-989A-A2A7E546D35B}" type="presParOf" srcId="{5DB31C5A-0BFD-4EA9-833B-B62BD9DDF18F}" destId="{C2B7D9E0-F321-4AEB-BE14-B94E2362A4A2}" srcOrd="1" destOrd="0" presId="urn:microsoft.com/office/officeart/2018/2/layout/IconLabelList"/>
    <dgm:cxn modelId="{31FB3830-FADB-47ED-B170-2D15FC4E7DC0}" type="presParOf" srcId="{5DB31C5A-0BFD-4EA9-833B-B62BD9DDF18F}" destId="{0EFD1D0A-8A21-42D4-A3D7-F044A473F325}" srcOrd="2" destOrd="0" presId="urn:microsoft.com/office/officeart/2018/2/layout/IconLabelList"/>
    <dgm:cxn modelId="{0DA61C47-C953-4380-9180-43DEE0C9DCE9}" type="presParOf" srcId="{0EFD1D0A-8A21-42D4-A3D7-F044A473F325}" destId="{65914E10-0241-43DD-A817-11883B8128A3}" srcOrd="0" destOrd="0" presId="urn:microsoft.com/office/officeart/2018/2/layout/IconLabelList"/>
    <dgm:cxn modelId="{A41F53F5-FAD0-4B4C-A923-CB24A904EE94}" type="presParOf" srcId="{0EFD1D0A-8A21-42D4-A3D7-F044A473F325}" destId="{A23C28F9-BD35-4D21-812F-AE33EDBA149D}" srcOrd="1" destOrd="0" presId="urn:microsoft.com/office/officeart/2018/2/layout/IconLabelList"/>
    <dgm:cxn modelId="{16CF7196-8DFA-4191-A831-2DA82382AE1D}" type="presParOf" srcId="{0EFD1D0A-8A21-42D4-A3D7-F044A473F325}" destId="{CA1FB24C-DA59-475D-9E41-F89E1A71F36B}" srcOrd="2" destOrd="0" presId="urn:microsoft.com/office/officeart/2018/2/layout/IconLabelList"/>
    <dgm:cxn modelId="{31FEDD47-7DA2-41FD-A38F-862BD685A570}" type="presParOf" srcId="{5DB31C5A-0BFD-4EA9-833B-B62BD9DDF18F}" destId="{6EFC2741-5D8C-445D-89F7-59347D318452}" srcOrd="3" destOrd="0" presId="urn:microsoft.com/office/officeart/2018/2/layout/IconLabelList"/>
    <dgm:cxn modelId="{96DD4AD0-00D0-4743-9C2C-366A73F34B9C}" type="presParOf" srcId="{5DB31C5A-0BFD-4EA9-833B-B62BD9DDF18F}" destId="{328784DD-F72C-4992-BEFA-1E32C3702611}" srcOrd="4" destOrd="0" presId="urn:microsoft.com/office/officeart/2018/2/layout/IconLabelList"/>
    <dgm:cxn modelId="{03398745-EB69-42AC-8727-F758764614BA}" type="presParOf" srcId="{328784DD-F72C-4992-BEFA-1E32C3702611}" destId="{48A0BD78-85F2-44B7-9138-B6AE705A7FC5}" srcOrd="0" destOrd="0" presId="urn:microsoft.com/office/officeart/2018/2/layout/IconLabelList"/>
    <dgm:cxn modelId="{03AD772B-2665-43DF-9626-D67962DE9137}" type="presParOf" srcId="{328784DD-F72C-4992-BEFA-1E32C3702611}" destId="{73AB6AA1-A87E-4839-936A-1C469A5FCE8A}" srcOrd="1" destOrd="0" presId="urn:microsoft.com/office/officeart/2018/2/layout/IconLabelList"/>
    <dgm:cxn modelId="{F7AA8CCD-A578-484C-87EC-B3FE9ADA8FF4}" type="presParOf" srcId="{328784DD-F72C-4992-BEFA-1E32C3702611}" destId="{83B03376-54EE-4AFE-B446-68EE0234D1D7}" srcOrd="2" destOrd="0" presId="urn:microsoft.com/office/officeart/2018/2/layout/IconLabelList"/>
    <dgm:cxn modelId="{866B966F-ED75-436B-9AB7-2C688746A738}" type="presParOf" srcId="{5DB31C5A-0BFD-4EA9-833B-B62BD9DDF18F}" destId="{0852CF1E-CAAF-4539-8893-445023471E22}" srcOrd="5" destOrd="0" presId="urn:microsoft.com/office/officeart/2018/2/layout/IconLabelList"/>
    <dgm:cxn modelId="{AD2390D2-8006-4E34-9ED5-BA6E4710E1EC}" type="presParOf" srcId="{5DB31C5A-0BFD-4EA9-833B-B62BD9DDF18F}" destId="{21D68465-9E81-4A2F-92A0-04217DA5F52B}" srcOrd="6" destOrd="0" presId="urn:microsoft.com/office/officeart/2018/2/layout/IconLabelList"/>
    <dgm:cxn modelId="{279D63C3-E191-410A-803B-724F1739614E}" type="presParOf" srcId="{21D68465-9E81-4A2F-92A0-04217DA5F52B}" destId="{6062FA37-74A0-4C85-B5ED-BDADE91A388D}" srcOrd="0" destOrd="0" presId="urn:microsoft.com/office/officeart/2018/2/layout/IconLabelList"/>
    <dgm:cxn modelId="{E3673CEE-E295-4A20-B74E-F27809A09120}" type="presParOf" srcId="{21D68465-9E81-4A2F-92A0-04217DA5F52B}" destId="{7E54C9CF-66DD-43EB-AEB7-BC6D0AB3BF18}" srcOrd="1" destOrd="0" presId="urn:microsoft.com/office/officeart/2018/2/layout/IconLabelList"/>
    <dgm:cxn modelId="{BF8CB261-8C3D-41B7-A002-DB7D9CA953E8}" type="presParOf" srcId="{21D68465-9E81-4A2F-92A0-04217DA5F52B}" destId="{D4509491-4D11-41D9-91C9-F5CE2950473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CDFE70-9E57-BE4F-BC8A-D532CAB1FFB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s-MX"/>
        </a:p>
      </dgm:t>
    </dgm:pt>
    <dgm:pt modelId="{104EA000-AC4A-3F42-8411-E58020F03CEF}">
      <dgm:prSet phldrT="[Texto]"/>
      <dgm:spPr/>
      <dgm:t>
        <a:bodyPr/>
        <a:lstStyle/>
        <a:p>
          <a:r>
            <a:rPr lang="es-MX"/>
            <a:t>Metodos de recopilación</a:t>
          </a:r>
          <a:endParaRPr lang="es-MX" dirty="0"/>
        </a:p>
      </dgm:t>
    </dgm:pt>
    <dgm:pt modelId="{CB2853E6-417B-4949-9C6D-B4E857A59B9A}" type="parTrans" cxnId="{0472B410-0F55-1148-B65F-8CD5A548462B}">
      <dgm:prSet/>
      <dgm:spPr/>
      <dgm:t>
        <a:bodyPr/>
        <a:lstStyle/>
        <a:p>
          <a:endParaRPr lang="es-MX"/>
        </a:p>
      </dgm:t>
    </dgm:pt>
    <dgm:pt modelId="{D0E8E9D9-DF2B-6E44-8C34-FA96CCE9E877}" type="sibTrans" cxnId="{0472B410-0F55-1148-B65F-8CD5A548462B}">
      <dgm:prSet/>
      <dgm:spPr/>
      <dgm:t>
        <a:bodyPr/>
        <a:lstStyle/>
        <a:p>
          <a:endParaRPr lang="es-MX"/>
        </a:p>
      </dgm:t>
    </dgm:pt>
    <dgm:pt modelId="{87F38E76-5056-5543-8295-FEAA3E6B2278}">
      <dgm:prSet phldrT="[Texto]"/>
      <dgm:spPr/>
      <dgm:t>
        <a:bodyPr/>
        <a:lstStyle/>
        <a:p>
          <a:pPr>
            <a:lnSpc>
              <a:spcPct val="100000"/>
            </a:lnSpc>
          </a:pPr>
          <a:r>
            <a:rPr lang="es-MX" dirty="0"/>
            <a:t>Primarios (encuestas,experimentos)</a:t>
          </a:r>
        </a:p>
      </dgm:t>
    </dgm:pt>
    <dgm:pt modelId="{19A7BE68-C6BC-704F-9F4F-66FAC75AC63D}" type="parTrans" cxnId="{1BCF5BEA-D42C-F242-8633-3C6FB455E892}">
      <dgm:prSet/>
      <dgm:spPr/>
      <dgm:t>
        <a:bodyPr/>
        <a:lstStyle/>
        <a:p>
          <a:endParaRPr lang="es-MX"/>
        </a:p>
      </dgm:t>
    </dgm:pt>
    <dgm:pt modelId="{C13FEF51-204E-4A45-B116-2B0CC3163366}" type="sibTrans" cxnId="{1BCF5BEA-D42C-F242-8633-3C6FB455E892}">
      <dgm:prSet/>
      <dgm:spPr/>
      <dgm:t>
        <a:bodyPr/>
        <a:lstStyle/>
        <a:p>
          <a:endParaRPr lang="es-MX"/>
        </a:p>
      </dgm:t>
    </dgm:pt>
    <dgm:pt modelId="{B267BB33-4AF7-CF43-8D7E-0AA5E32200B9}">
      <dgm:prSet phldrT="[Texto]"/>
      <dgm:spPr/>
      <dgm:t>
        <a:bodyPr/>
        <a:lstStyle/>
        <a:p>
          <a:r>
            <a:rPr lang="es-MX"/>
            <a:t>Importancia</a:t>
          </a:r>
          <a:endParaRPr lang="es-MX" dirty="0"/>
        </a:p>
      </dgm:t>
    </dgm:pt>
    <dgm:pt modelId="{2DA17FEA-D66B-F842-AA81-6183E4DE317E}" type="parTrans" cxnId="{67875445-BCA0-B041-B902-A83F9B643A08}">
      <dgm:prSet/>
      <dgm:spPr/>
      <dgm:t>
        <a:bodyPr/>
        <a:lstStyle/>
        <a:p>
          <a:endParaRPr lang="es-MX"/>
        </a:p>
      </dgm:t>
    </dgm:pt>
    <dgm:pt modelId="{0928CF38-6AE0-B445-827A-484CA19F86DF}" type="sibTrans" cxnId="{67875445-BCA0-B041-B902-A83F9B643A08}">
      <dgm:prSet/>
      <dgm:spPr/>
      <dgm:t>
        <a:bodyPr/>
        <a:lstStyle/>
        <a:p>
          <a:endParaRPr lang="es-MX"/>
        </a:p>
      </dgm:t>
    </dgm:pt>
    <dgm:pt modelId="{B12D201F-F26E-5743-A82E-4AF71CF8DF99}">
      <dgm:prSet phldrT="[Texto]"/>
      <dgm:spPr/>
      <dgm:t>
        <a:bodyPr/>
        <a:lstStyle/>
        <a:p>
          <a:pPr>
            <a:lnSpc>
              <a:spcPct val="100000"/>
            </a:lnSpc>
          </a:pPr>
          <a:r>
            <a:rPr lang="es-MX" dirty="0"/>
            <a:t>Secundarios (bases de datos existentes)</a:t>
          </a:r>
        </a:p>
      </dgm:t>
    </dgm:pt>
    <dgm:pt modelId="{B25E9F31-9FD8-4F4C-B1BF-FDE907AF2411}" type="parTrans" cxnId="{D3C33D42-29C7-D44B-BBAC-AB0D22E8C525}">
      <dgm:prSet/>
      <dgm:spPr/>
      <dgm:t>
        <a:bodyPr/>
        <a:lstStyle/>
        <a:p>
          <a:endParaRPr lang="es-MX"/>
        </a:p>
      </dgm:t>
    </dgm:pt>
    <dgm:pt modelId="{71E2E664-5DA0-F642-A6EC-D1A6E52681FB}" type="sibTrans" cxnId="{D3C33D42-29C7-D44B-BBAC-AB0D22E8C525}">
      <dgm:prSet/>
      <dgm:spPr/>
      <dgm:t>
        <a:bodyPr/>
        <a:lstStyle/>
        <a:p>
          <a:endParaRPr lang="es-MX"/>
        </a:p>
      </dgm:t>
    </dgm:pt>
    <dgm:pt modelId="{707F8132-6018-F047-8226-4B2AF7622E9E}">
      <dgm:prSet phldrT="[Texto]"/>
      <dgm:spPr/>
      <dgm:t>
        <a:bodyPr/>
        <a:lstStyle/>
        <a:p>
          <a:pPr>
            <a:lnSpc>
              <a:spcPct val="100000"/>
            </a:lnSpc>
          </a:pPr>
          <a:r>
            <a:rPr lang="es-MX" dirty="0"/>
            <a:t>Calidad</a:t>
          </a:r>
        </a:p>
      </dgm:t>
    </dgm:pt>
    <dgm:pt modelId="{376645E6-3C30-5949-BE6A-47516042DA3E}" type="parTrans" cxnId="{4FF2B4A6-81F1-8C49-B463-993D604FC29B}">
      <dgm:prSet/>
      <dgm:spPr/>
      <dgm:t>
        <a:bodyPr/>
        <a:lstStyle/>
        <a:p>
          <a:endParaRPr lang="es-MX"/>
        </a:p>
      </dgm:t>
    </dgm:pt>
    <dgm:pt modelId="{695A4D40-A97F-2E4E-9004-FA3598C2478C}" type="sibTrans" cxnId="{4FF2B4A6-81F1-8C49-B463-993D604FC29B}">
      <dgm:prSet/>
      <dgm:spPr/>
      <dgm:t>
        <a:bodyPr/>
        <a:lstStyle/>
        <a:p>
          <a:endParaRPr lang="es-MX"/>
        </a:p>
      </dgm:t>
    </dgm:pt>
    <dgm:pt modelId="{062651F8-3995-2F4D-8D0B-D7B4EC0604F8}">
      <dgm:prSet phldrT="[Texto]"/>
      <dgm:spPr/>
      <dgm:t>
        <a:bodyPr/>
        <a:lstStyle/>
        <a:p>
          <a:pPr>
            <a:lnSpc>
              <a:spcPct val="100000"/>
            </a:lnSpc>
          </a:pPr>
          <a:r>
            <a:rPr lang="es-MX" dirty="0"/>
            <a:t>Relevancia</a:t>
          </a:r>
        </a:p>
      </dgm:t>
    </dgm:pt>
    <dgm:pt modelId="{A4EC6410-7E4C-9543-9E78-7C58276C83AC}" type="parTrans" cxnId="{EDBED33F-6FF5-0F45-BD92-E722A5756DCB}">
      <dgm:prSet/>
      <dgm:spPr/>
      <dgm:t>
        <a:bodyPr/>
        <a:lstStyle/>
        <a:p>
          <a:endParaRPr lang="es-MX"/>
        </a:p>
      </dgm:t>
    </dgm:pt>
    <dgm:pt modelId="{F83178A5-A7C3-1340-BB46-82821E2273F3}" type="sibTrans" cxnId="{EDBED33F-6FF5-0F45-BD92-E722A5756DCB}">
      <dgm:prSet/>
      <dgm:spPr/>
      <dgm:t>
        <a:bodyPr/>
        <a:lstStyle/>
        <a:p>
          <a:endParaRPr lang="es-MX"/>
        </a:p>
      </dgm:t>
    </dgm:pt>
    <dgm:pt modelId="{9FF13AB6-F4DE-5F4D-B2D7-ABA40294357D}" type="pres">
      <dgm:prSet presAssocID="{16CDFE70-9E57-BE4F-BC8A-D532CAB1FFB8}" presName="Name0" presStyleCnt="0">
        <dgm:presLayoutVars>
          <dgm:dir/>
          <dgm:animLvl val="lvl"/>
          <dgm:resizeHandles val="exact"/>
        </dgm:presLayoutVars>
      </dgm:prSet>
      <dgm:spPr/>
    </dgm:pt>
    <dgm:pt modelId="{0E30F48A-43A6-764D-AEDB-553DAF604587}" type="pres">
      <dgm:prSet presAssocID="{104EA000-AC4A-3F42-8411-E58020F03CEF}" presName="linNode" presStyleCnt="0"/>
      <dgm:spPr/>
    </dgm:pt>
    <dgm:pt modelId="{90DA30A9-7059-6C4D-A344-780DD17F47BE}" type="pres">
      <dgm:prSet presAssocID="{104EA000-AC4A-3F42-8411-E58020F03CEF}" presName="parentText" presStyleLbl="node1" presStyleIdx="0" presStyleCnt="2">
        <dgm:presLayoutVars>
          <dgm:chMax val="1"/>
          <dgm:bulletEnabled val="1"/>
        </dgm:presLayoutVars>
      </dgm:prSet>
      <dgm:spPr/>
    </dgm:pt>
    <dgm:pt modelId="{8F981AF7-B3D0-D943-AFAF-02BE00EDBD81}" type="pres">
      <dgm:prSet presAssocID="{104EA000-AC4A-3F42-8411-E58020F03CEF}" presName="descendantText" presStyleLbl="alignAccFollowNode1" presStyleIdx="0" presStyleCnt="2">
        <dgm:presLayoutVars>
          <dgm:bulletEnabled val="1"/>
        </dgm:presLayoutVars>
      </dgm:prSet>
      <dgm:spPr/>
    </dgm:pt>
    <dgm:pt modelId="{712B7195-C0D7-2B4B-A1A7-5964FDC8FEE5}" type="pres">
      <dgm:prSet presAssocID="{D0E8E9D9-DF2B-6E44-8C34-FA96CCE9E877}" presName="sp" presStyleCnt="0"/>
      <dgm:spPr/>
    </dgm:pt>
    <dgm:pt modelId="{D6232AE9-4AF8-DA42-A63D-1E4BC1F0B44C}" type="pres">
      <dgm:prSet presAssocID="{B267BB33-4AF7-CF43-8D7E-0AA5E32200B9}" presName="linNode" presStyleCnt="0"/>
      <dgm:spPr/>
    </dgm:pt>
    <dgm:pt modelId="{427DC015-E8CD-0142-ABAD-C8FC9292702D}" type="pres">
      <dgm:prSet presAssocID="{B267BB33-4AF7-CF43-8D7E-0AA5E32200B9}" presName="parentText" presStyleLbl="node1" presStyleIdx="1" presStyleCnt="2">
        <dgm:presLayoutVars>
          <dgm:chMax val="1"/>
          <dgm:bulletEnabled val="1"/>
        </dgm:presLayoutVars>
      </dgm:prSet>
      <dgm:spPr/>
    </dgm:pt>
    <dgm:pt modelId="{801D03B3-8AA1-AF47-9ABC-557931C528A9}" type="pres">
      <dgm:prSet presAssocID="{B267BB33-4AF7-CF43-8D7E-0AA5E32200B9}" presName="descendantText" presStyleLbl="alignAccFollowNode1" presStyleIdx="1" presStyleCnt="2">
        <dgm:presLayoutVars>
          <dgm:bulletEnabled val="1"/>
        </dgm:presLayoutVars>
      </dgm:prSet>
      <dgm:spPr/>
    </dgm:pt>
  </dgm:ptLst>
  <dgm:cxnLst>
    <dgm:cxn modelId="{0472B410-0F55-1148-B65F-8CD5A548462B}" srcId="{16CDFE70-9E57-BE4F-BC8A-D532CAB1FFB8}" destId="{104EA000-AC4A-3F42-8411-E58020F03CEF}" srcOrd="0" destOrd="0" parTransId="{CB2853E6-417B-4949-9C6D-B4E857A59B9A}" sibTransId="{D0E8E9D9-DF2B-6E44-8C34-FA96CCE9E877}"/>
    <dgm:cxn modelId="{382B753A-FEA5-DA46-9D84-925E04317D30}" type="presOf" srcId="{104EA000-AC4A-3F42-8411-E58020F03CEF}" destId="{90DA30A9-7059-6C4D-A344-780DD17F47BE}" srcOrd="0" destOrd="0" presId="urn:microsoft.com/office/officeart/2005/8/layout/vList5"/>
    <dgm:cxn modelId="{EDBED33F-6FF5-0F45-BD92-E722A5756DCB}" srcId="{B267BB33-4AF7-CF43-8D7E-0AA5E32200B9}" destId="{062651F8-3995-2F4D-8D0B-D7B4EC0604F8}" srcOrd="1" destOrd="0" parTransId="{A4EC6410-7E4C-9543-9E78-7C58276C83AC}" sibTransId="{F83178A5-A7C3-1340-BB46-82821E2273F3}"/>
    <dgm:cxn modelId="{D3C33D42-29C7-D44B-BBAC-AB0D22E8C525}" srcId="{104EA000-AC4A-3F42-8411-E58020F03CEF}" destId="{B12D201F-F26E-5743-A82E-4AF71CF8DF99}" srcOrd="1" destOrd="0" parTransId="{B25E9F31-9FD8-4F4C-B1BF-FDE907AF2411}" sibTransId="{71E2E664-5DA0-F642-A6EC-D1A6E52681FB}"/>
    <dgm:cxn modelId="{67875445-BCA0-B041-B902-A83F9B643A08}" srcId="{16CDFE70-9E57-BE4F-BC8A-D532CAB1FFB8}" destId="{B267BB33-4AF7-CF43-8D7E-0AA5E32200B9}" srcOrd="1" destOrd="0" parTransId="{2DA17FEA-D66B-F842-AA81-6183E4DE317E}" sibTransId="{0928CF38-6AE0-B445-827A-484CA19F86DF}"/>
    <dgm:cxn modelId="{EDE0424A-550C-7A46-A5C4-C528E4A1B547}" type="presOf" srcId="{16CDFE70-9E57-BE4F-BC8A-D532CAB1FFB8}" destId="{9FF13AB6-F4DE-5F4D-B2D7-ABA40294357D}" srcOrd="0" destOrd="0" presId="urn:microsoft.com/office/officeart/2005/8/layout/vList5"/>
    <dgm:cxn modelId="{B7826493-E902-7341-A90D-48F754AE5785}" type="presOf" srcId="{B12D201F-F26E-5743-A82E-4AF71CF8DF99}" destId="{8F981AF7-B3D0-D943-AFAF-02BE00EDBD81}" srcOrd="0" destOrd="1" presId="urn:microsoft.com/office/officeart/2005/8/layout/vList5"/>
    <dgm:cxn modelId="{4FF2B4A6-81F1-8C49-B463-993D604FC29B}" srcId="{B267BB33-4AF7-CF43-8D7E-0AA5E32200B9}" destId="{707F8132-6018-F047-8226-4B2AF7622E9E}" srcOrd="0" destOrd="0" parTransId="{376645E6-3C30-5949-BE6A-47516042DA3E}" sibTransId="{695A4D40-A97F-2E4E-9004-FA3598C2478C}"/>
    <dgm:cxn modelId="{14B13EAC-9B11-EB4B-ACF8-C1502791F340}" type="presOf" srcId="{87F38E76-5056-5543-8295-FEAA3E6B2278}" destId="{8F981AF7-B3D0-D943-AFAF-02BE00EDBD81}" srcOrd="0" destOrd="0" presId="urn:microsoft.com/office/officeart/2005/8/layout/vList5"/>
    <dgm:cxn modelId="{944124D5-2D88-5249-841F-8FF594B87406}" type="presOf" srcId="{B267BB33-4AF7-CF43-8D7E-0AA5E32200B9}" destId="{427DC015-E8CD-0142-ABAD-C8FC9292702D}" srcOrd="0" destOrd="0" presId="urn:microsoft.com/office/officeart/2005/8/layout/vList5"/>
    <dgm:cxn modelId="{7D19BFE8-33D5-9B46-92B1-C4318DF31C17}" type="presOf" srcId="{707F8132-6018-F047-8226-4B2AF7622E9E}" destId="{801D03B3-8AA1-AF47-9ABC-557931C528A9}" srcOrd="0" destOrd="0" presId="urn:microsoft.com/office/officeart/2005/8/layout/vList5"/>
    <dgm:cxn modelId="{C13F59E9-C33A-CE46-AB17-E137C00D8E40}" type="presOf" srcId="{062651F8-3995-2F4D-8D0B-D7B4EC0604F8}" destId="{801D03B3-8AA1-AF47-9ABC-557931C528A9}" srcOrd="0" destOrd="1" presId="urn:microsoft.com/office/officeart/2005/8/layout/vList5"/>
    <dgm:cxn modelId="{1BCF5BEA-D42C-F242-8633-3C6FB455E892}" srcId="{104EA000-AC4A-3F42-8411-E58020F03CEF}" destId="{87F38E76-5056-5543-8295-FEAA3E6B2278}" srcOrd="0" destOrd="0" parTransId="{19A7BE68-C6BC-704F-9F4F-66FAC75AC63D}" sibTransId="{C13FEF51-204E-4A45-B116-2B0CC3163366}"/>
    <dgm:cxn modelId="{1B139863-51A2-E940-A62E-3B2B6D39BA9C}" type="presParOf" srcId="{9FF13AB6-F4DE-5F4D-B2D7-ABA40294357D}" destId="{0E30F48A-43A6-764D-AEDB-553DAF604587}" srcOrd="0" destOrd="0" presId="urn:microsoft.com/office/officeart/2005/8/layout/vList5"/>
    <dgm:cxn modelId="{CC03262C-F8F4-9A42-9F7D-CA7DA33B04E5}" type="presParOf" srcId="{0E30F48A-43A6-764D-AEDB-553DAF604587}" destId="{90DA30A9-7059-6C4D-A344-780DD17F47BE}" srcOrd="0" destOrd="0" presId="urn:microsoft.com/office/officeart/2005/8/layout/vList5"/>
    <dgm:cxn modelId="{90632F10-5AB3-8E4B-82CB-416546C6652B}" type="presParOf" srcId="{0E30F48A-43A6-764D-AEDB-553DAF604587}" destId="{8F981AF7-B3D0-D943-AFAF-02BE00EDBD81}" srcOrd="1" destOrd="0" presId="urn:microsoft.com/office/officeart/2005/8/layout/vList5"/>
    <dgm:cxn modelId="{83F92E7F-854F-2740-AA61-082CB5B7BF89}" type="presParOf" srcId="{9FF13AB6-F4DE-5F4D-B2D7-ABA40294357D}" destId="{712B7195-C0D7-2B4B-A1A7-5964FDC8FEE5}" srcOrd="1" destOrd="0" presId="urn:microsoft.com/office/officeart/2005/8/layout/vList5"/>
    <dgm:cxn modelId="{2CE06591-A4D8-4F47-8FB8-2B9E7C2D494C}" type="presParOf" srcId="{9FF13AB6-F4DE-5F4D-B2D7-ABA40294357D}" destId="{D6232AE9-4AF8-DA42-A63D-1E4BC1F0B44C}" srcOrd="2" destOrd="0" presId="urn:microsoft.com/office/officeart/2005/8/layout/vList5"/>
    <dgm:cxn modelId="{4F0E9E62-177D-5341-9E61-3341BB898BCD}" type="presParOf" srcId="{D6232AE9-4AF8-DA42-A63D-1E4BC1F0B44C}" destId="{427DC015-E8CD-0142-ABAD-C8FC9292702D}" srcOrd="0" destOrd="0" presId="urn:microsoft.com/office/officeart/2005/8/layout/vList5"/>
    <dgm:cxn modelId="{521AC7CD-21A8-C641-A367-49F58308EBA3}" type="presParOf" srcId="{D6232AE9-4AF8-DA42-A63D-1E4BC1F0B44C}" destId="{801D03B3-8AA1-AF47-9ABC-557931C528A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A3A4B7-579B-E04D-8E62-E88857C0712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s-MX"/>
        </a:p>
      </dgm:t>
    </dgm:pt>
    <dgm:pt modelId="{4E922B52-DAA4-934F-8DEC-7537B6D490CF}">
      <dgm:prSet phldrT="[Texto]"/>
      <dgm:spPr/>
      <dgm:t>
        <a:bodyPr/>
        <a:lstStyle/>
        <a:p>
          <a:r>
            <a:rPr lang="es-MX" dirty="0"/>
            <a:t>Descriptivo</a:t>
          </a:r>
        </a:p>
      </dgm:t>
    </dgm:pt>
    <dgm:pt modelId="{C0A03D61-CD46-B740-BDAB-0662BFA06BFC}" type="parTrans" cxnId="{5D47C622-9F57-634C-9432-5FCA67CD93E0}">
      <dgm:prSet/>
      <dgm:spPr/>
      <dgm:t>
        <a:bodyPr/>
        <a:lstStyle/>
        <a:p>
          <a:endParaRPr lang="es-MX"/>
        </a:p>
      </dgm:t>
    </dgm:pt>
    <dgm:pt modelId="{B58308A1-2A36-EE48-A24A-D50334B51E08}" type="sibTrans" cxnId="{5D47C622-9F57-634C-9432-5FCA67CD93E0}">
      <dgm:prSet/>
      <dgm:spPr/>
      <dgm:t>
        <a:bodyPr/>
        <a:lstStyle/>
        <a:p>
          <a:endParaRPr lang="es-MX"/>
        </a:p>
      </dgm:t>
    </dgm:pt>
    <dgm:pt modelId="{2D8A1ECF-62EF-0A4B-AAEA-1D1879A81E12}">
      <dgm:prSet phldrT="[Texto]"/>
      <dgm:spPr/>
      <dgm:t>
        <a:bodyPr/>
        <a:lstStyle/>
        <a:p>
          <a:r>
            <a:rPr lang="es-MX" dirty="0"/>
            <a:t>Inferencial</a:t>
          </a:r>
        </a:p>
      </dgm:t>
    </dgm:pt>
    <dgm:pt modelId="{E1887C30-09F7-344E-998C-B61E00653227}" type="parTrans" cxnId="{7BA52075-5789-E043-872D-453826EC2A05}">
      <dgm:prSet/>
      <dgm:spPr/>
      <dgm:t>
        <a:bodyPr/>
        <a:lstStyle/>
        <a:p>
          <a:endParaRPr lang="es-MX"/>
        </a:p>
      </dgm:t>
    </dgm:pt>
    <dgm:pt modelId="{99BC2F4A-0063-A248-ABAC-89CEB28D53F3}" type="sibTrans" cxnId="{7BA52075-5789-E043-872D-453826EC2A05}">
      <dgm:prSet/>
      <dgm:spPr/>
      <dgm:t>
        <a:bodyPr/>
        <a:lstStyle/>
        <a:p>
          <a:endParaRPr lang="es-MX"/>
        </a:p>
      </dgm:t>
    </dgm:pt>
    <dgm:pt modelId="{71245411-2436-B94B-9200-7E50FDB6100B}">
      <dgm:prSet phldrT="[Texto]"/>
      <dgm:spPr/>
      <dgm:t>
        <a:bodyPr/>
        <a:lstStyle/>
        <a:p>
          <a:r>
            <a:rPr lang="es-MX" dirty="0"/>
            <a:t>Predictivo</a:t>
          </a:r>
        </a:p>
      </dgm:t>
    </dgm:pt>
    <dgm:pt modelId="{ECB6E5DB-9FE9-D349-BF7E-A1FC724ABB3B}" type="parTrans" cxnId="{2B0E5F57-BF84-334F-87EA-029424FCB1B9}">
      <dgm:prSet/>
      <dgm:spPr/>
      <dgm:t>
        <a:bodyPr/>
        <a:lstStyle/>
        <a:p>
          <a:endParaRPr lang="es-MX"/>
        </a:p>
      </dgm:t>
    </dgm:pt>
    <dgm:pt modelId="{0E8159BD-6EBD-6D46-A3EE-3E44FED2DDDB}" type="sibTrans" cxnId="{2B0E5F57-BF84-334F-87EA-029424FCB1B9}">
      <dgm:prSet/>
      <dgm:spPr/>
      <dgm:t>
        <a:bodyPr/>
        <a:lstStyle/>
        <a:p>
          <a:endParaRPr lang="es-MX"/>
        </a:p>
      </dgm:t>
    </dgm:pt>
    <dgm:pt modelId="{34E7C801-D48E-644E-ABDE-E0696D8E0309}">
      <dgm:prSet phldrT="[Texto]"/>
      <dgm:spPr/>
      <dgm:t>
        <a:bodyPr/>
        <a:lstStyle/>
        <a:p>
          <a:r>
            <a:rPr lang="es-MX" dirty="0"/>
            <a:t>SPSS</a:t>
          </a:r>
        </a:p>
      </dgm:t>
    </dgm:pt>
    <dgm:pt modelId="{B716F311-006E-8F42-8044-7A154447D876}" type="parTrans" cxnId="{C266AD5B-06D8-1E49-BFD6-9FA60E6FA0D0}">
      <dgm:prSet/>
      <dgm:spPr/>
      <dgm:t>
        <a:bodyPr/>
        <a:lstStyle/>
        <a:p>
          <a:endParaRPr lang="es-MX"/>
        </a:p>
      </dgm:t>
    </dgm:pt>
    <dgm:pt modelId="{5AEEA5B2-A0DA-654A-857E-F57886F0364B}" type="sibTrans" cxnId="{C266AD5B-06D8-1E49-BFD6-9FA60E6FA0D0}">
      <dgm:prSet/>
      <dgm:spPr/>
      <dgm:t>
        <a:bodyPr/>
        <a:lstStyle/>
        <a:p>
          <a:endParaRPr lang="es-MX"/>
        </a:p>
      </dgm:t>
    </dgm:pt>
    <dgm:pt modelId="{2C975E73-790E-7F40-AC03-F0B54DDA3074}">
      <dgm:prSet phldrT="[Texto]"/>
      <dgm:spPr/>
      <dgm:t>
        <a:bodyPr/>
        <a:lstStyle/>
        <a:p>
          <a:r>
            <a:rPr lang="es-MX" dirty="0"/>
            <a:t>Python</a:t>
          </a:r>
        </a:p>
      </dgm:t>
    </dgm:pt>
    <dgm:pt modelId="{A02F6078-4915-D54A-9D79-3F4ECE6B2A82}" type="parTrans" cxnId="{BB389DA3-0624-C945-8364-D0BEE18B1C4F}">
      <dgm:prSet/>
      <dgm:spPr/>
      <dgm:t>
        <a:bodyPr/>
        <a:lstStyle/>
        <a:p>
          <a:endParaRPr lang="es-MX"/>
        </a:p>
      </dgm:t>
    </dgm:pt>
    <dgm:pt modelId="{C50B0B67-C124-BD44-AB7A-7A881D75EEBB}" type="sibTrans" cxnId="{BB389DA3-0624-C945-8364-D0BEE18B1C4F}">
      <dgm:prSet/>
      <dgm:spPr/>
      <dgm:t>
        <a:bodyPr/>
        <a:lstStyle/>
        <a:p>
          <a:endParaRPr lang="es-MX"/>
        </a:p>
      </dgm:t>
    </dgm:pt>
    <dgm:pt modelId="{8FFBE822-12F2-3349-B4CB-3915D4DC3F3C}">
      <dgm:prSet phldrT="[Texto]"/>
      <dgm:spPr/>
      <dgm:t>
        <a:bodyPr/>
        <a:lstStyle/>
        <a:p>
          <a:r>
            <a:rPr lang="es-MX" dirty="0"/>
            <a:t>R</a:t>
          </a:r>
        </a:p>
      </dgm:t>
    </dgm:pt>
    <dgm:pt modelId="{933F587C-6E51-F045-B6A3-D79DA395904A}" type="parTrans" cxnId="{35BC77BB-0849-3A41-9524-98103884FCE8}">
      <dgm:prSet/>
      <dgm:spPr/>
    </dgm:pt>
    <dgm:pt modelId="{A1DD1832-3AE4-8A47-92C1-F2DBC5483179}" type="sibTrans" cxnId="{35BC77BB-0849-3A41-9524-98103884FCE8}">
      <dgm:prSet/>
      <dgm:spPr/>
    </dgm:pt>
    <dgm:pt modelId="{7B697D61-372A-BB44-8587-B88967D6FF2C}" type="pres">
      <dgm:prSet presAssocID="{22A3A4B7-579B-E04D-8E62-E88857C07126}" presName="linear" presStyleCnt="0">
        <dgm:presLayoutVars>
          <dgm:animLvl val="lvl"/>
          <dgm:resizeHandles val="exact"/>
        </dgm:presLayoutVars>
      </dgm:prSet>
      <dgm:spPr/>
    </dgm:pt>
    <dgm:pt modelId="{891EAA11-CE78-B846-B438-2F4D9E9ED26C}" type="pres">
      <dgm:prSet presAssocID="{4E922B52-DAA4-934F-8DEC-7537B6D490CF}" presName="parentText" presStyleLbl="node1" presStyleIdx="0" presStyleCnt="6">
        <dgm:presLayoutVars>
          <dgm:chMax val="0"/>
          <dgm:bulletEnabled val="1"/>
        </dgm:presLayoutVars>
      </dgm:prSet>
      <dgm:spPr/>
    </dgm:pt>
    <dgm:pt modelId="{1963744B-C706-F240-B44B-0410CDEA7D5A}" type="pres">
      <dgm:prSet presAssocID="{B58308A1-2A36-EE48-A24A-D50334B51E08}" presName="spacer" presStyleCnt="0"/>
      <dgm:spPr/>
    </dgm:pt>
    <dgm:pt modelId="{DD46BEEA-4C35-BA43-8DB7-72C3E67FDC13}" type="pres">
      <dgm:prSet presAssocID="{2D8A1ECF-62EF-0A4B-AAEA-1D1879A81E12}" presName="parentText" presStyleLbl="node1" presStyleIdx="1" presStyleCnt="6">
        <dgm:presLayoutVars>
          <dgm:chMax val="0"/>
          <dgm:bulletEnabled val="1"/>
        </dgm:presLayoutVars>
      </dgm:prSet>
      <dgm:spPr/>
    </dgm:pt>
    <dgm:pt modelId="{047E5BC8-02E9-1E4B-AF68-2EA8D91C46F5}" type="pres">
      <dgm:prSet presAssocID="{99BC2F4A-0063-A248-ABAC-89CEB28D53F3}" presName="spacer" presStyleCnt="0"/>
      <dgm:spPr/>
    </dgm:pt>
    <dgm:pt modelId="{44AEAAC3-B113-344E-85ED-3125464CF6A0}" type="pres">
      <dgm:prSet presAssocID="{71245411-2436-B94B-9200-7E50FDB6100B}" presName="parentText" presStyleLbl="node1" presStyleIdx="2" presStyleCnt="6">
        <dgm:presLayoutVars>
          <dgm:chMax val="0"/>
          <dgm:bulletEnabled val="1"/>
        </dgm:presLayoutVars>
      </dgm:prSet>
      <dgm:spPr/>
    </dgm:pt>
    <dgm:pt modelId="{955A3E5C-AF65-A34E-A366-78487C119C28}" type="pres">
      <dgm:prSet presAssocID="{0E8159BD-6EBD-6D46-A3EE-3E44FED2DDDB}" presName="spacer" presStyleCnt="0"/>
      <dgm:spPr/>
    </dgm:pt>
    <dgm:pt modelId="{F9DDCE24-41AA-AD45-BBCE-1FCF74218D97}" type="pres">
      <dgm:prSet presAssocID="{34E7C801-D48E-644E-ABDE-E0696D8E0309}" presName="parentText" presStyleLbl="node1" presStyleIdx="3" presStyleCnt="6">
        <dgm:presLayoutVars>
          <dgm:chMax val="0"/>
          <dgm:bulletEnabled val="1"/>
        </dgm:presLayoutVars>
      </dgm:prSet>
      <dgm:spPr/>
    </dgm:pt>
    <dgm:pt modelId="{DB5044C5-A6AD-1C49-A391-9E458E3A8865}" type="pres">
      <dgm:prSet presAssocID="{5AEEA5B2-A0DA-654A-857E-F57886F0364B}" presName="spacer" presStyleCnt="0"/>
      <dgm:spPr/>
    </dgm:pt>
    <dgm:pt modelId="{0222B9DE-11F2-2C47-8528-85BE62F6201C}" type="pres">
      <dgm:prSet presAssocID="{2C975E73-790E-7F40-AC03-F0B54DDA3074}" presName="parentText" presStyleLbl="node1" presStyleIdx="4" presStyleCnt="6">
        <dgm:presLayoutVars>
          <dgm:chMax val="0"/>
          <dgm:bulletEnabled val="1"/>
        </dgm:presLayoutVars>
      </dgm:prSet>
      <dgm:spPr/>
    </dgm:pt>
    <dgm:pt modelId="{0B3A31C6-1854-7040-B98E-76C42A22AA67}" type="pres">
      <dgm:prSet presAssocID="{C50B0B67-C124-BD44-AB7A-7A881D75EEBB}" presName="spacer" presStyleCnt="0"/>
      <dgm:spPr/>
    </dgm:pt>
    <dgm:pt modelId="{86901066-FB18-4E4A-8EF3-C37B222C7EA6}" type="pres">
      <dgm:prSet presAssocID="{8FFBE822-12F2-3349-B4CB-3915D4DC3F3C}" presName="parentText" presStyleLbl="node1" presStyleIdx="5" presStyleCnt="6">
        <dgm:presLayoutVars>
          <dgm:chMax val="0"/>
          <dgm:bulletEnabled val="1"/>
        </dgm:presLayoutVars>
      </dgm:prSet>
      <dgm:spPr/>
    </dgm:pt>
  </dgm:ptLst>
  <dgm:cxnLst>
    <dgm:cxn modelId="{5D47C622-9F57-634C-9432-5FCA67CD93E0}" srcId="{22A3A4B7-579B-E04D-8E62-E88857C07126}" destId="{4E922B52-DAA4-934F-8DEC-7537B6D490CF}" srcOrd="0" destOrd="0" parTransId="{C0A03D61-CD46-B740-BDAB-0662BFA06BFC}" sibTransId="{B58308A1-2A36-EE48-A24A-D50334B51E08}"/>
    <dgm:cxn modelId="{2B0E5F57-BF84-334F-87EA-029424FCB1B9}" srcId="{22A3A4B7-579B-E04D-8E62-E88857C07126}" destId="{71245411-2436-B94B-9200-7E50FDB6100B}" srcOrd="2" destOrd="0" parTransId="{ECB6E5DB-9FE9-D349-BF7E-A1FC724ABB3B}" sibTransId="{0E8159BD-6EBD-6D46-A3EE-3E44FED2DDDB}"/>
    <dgm:cxn modelId="{C266AD5B-06D8-1E49-BFD6-9FA60E6FA0D0}" srcId="{22A3A4B7-579B-E04D-8E62-E88857C07126}" destId="{34E7C801-D48E-644E-ABDE-E0696D8E0309}" srcOrd="3" destOrd="0" parTransId="{B716F311-006E-8F42-8044-7A154447D876}" sibTransId="{5AEEA5B2-A0DA-654A-857E-F57886F0364B}"/>
    <dgm:cxn modelId="{8ED04B65-36DC-8446-B678-4972562D119C}" type="presOf" srcId="{22A3A4B7-579B-E04D-8E62-E88857C07126}" destId="{7B697D61-372A-BB44-8587-B88967D6FF2C}" srcOrd="0" destOrd="0" presId="urn:microsoft.com/office/officeart/2005/8/layout/vList2"/>
    <dgm:cxn modelId="{7BA52075-5789-E043-872D-453826EC2A05}" srcId="{22A3A4B7-579B-E04D-8E62-E88857C07126}" destId="{2D8A1ECF-62EF-0A4B-AAEA-1D1879A81E12}" srcOrd="1" destOrd="0" parTransId="{E1887C30-09F7-344E-998C-B61E00653227}" sibTransId="{99BC2F4A-0063-A248-ABAC-89CEB28D53F3}"/>
    <dgm:cxn modelId="{7900D37D-0CF0-E64F-934E-34C01704B168}" type="presOf" srcId="{2D8A1ECF-62EF-0A4B-AAEA-1D1879A81E12}" destId="{DD46BEEA-4C35-BA43-8DB7-72C3E67FDC13}" srcOrd="0" destOrd="0" presId="urn:microsoft.com/office/officeart/2005/8/layout/vList2"/>
    <dgm:cxn modelId="{945A1797-6192-B748-8849-3E17734E0DC5}" type="presOf" srcId="{34E7C801-D48E-644E-ABDE-E0696D8E0309}" destId="{F9DDCE24-41AA-AD45-BBCE-1FCF74218D97}" srcOrd="0" destOrd="0" presId="urn:microsoft.com/office/officeart/2005/8/layout/vList2"/>
    <dgm:cxn modelId="{72A83198-2E15-6D42-89D2-4888F0BA0E1E}" type="presOf" srcId="{4E922B52-DAA4-934F-8DEC-7537B6D490CF}" destId="{891EAA11-CE78-B846-B438-2F4D9E9ED26C}" srcOrd="0" destOrd="0" presId="urn:microsoft.com/office/officeart/2005/8/layout/vList2"/>
    <dgm:cxn modelId="{BB389DA3-0624-C945-8364-D0BEE18B1C4F}" srcId="{22A3A4B7-579B-E04D-8E62-E88857C07126}" destId="{2C975E73-790E-7F40-AC03-F0B54DDA3074}" srcOrd="4" destOrd="0" parTransId="{A02F6078-4915-D54A-9D79-3F4ECE6B2A82}" sibTransId="{C50B0B67-C124-BD44-AB7A-7A881D75EEBB}"/>
    <dgm:cxn modelId="{35BC77BB-0849-3A41-9524-98103884FCE8}" srcId="{22A3A4B7-579B-E04D-8E62-E88857C07126}" destId="{8FFBE822-12F2-3349-B4CB-3915D4DC3F3C}" srcOrd="5" destOrd="0" parTransId="{933F587C-6E51-F045-B6A3-D79DA395904A}" sibTransId="{A1DD1832-3AE4-8A47-92C1-F2DBC5483179}"/>
    <dgm:cxn modelId="{71E047C2-FA85-F543-BB17-BBC98E06A872}" type="presOf" srcId="{71245411-2436-B94B-9200-7E50FDB6100B}" destId="{44AEAAC3-B113-344E-85ED-3125464CF6A0}" srcOrd="0" destOrd="0" presId="urn:microsoft.com/office/officeart/2005/8/layout/vList2"/>
    <dgm:cxn modelId="{EDE3CAE9-A1B6-4E42-B889-22482FE23088}" type="presOf" srcId="{8FFBE822-12F2-3349-B4CB-3915D4DC3F3C}" destId="{86901066-FB18-4E4A-8EF3-C37B222C7EA6}" srcOrd="0" destOrd="0" presId="urn:microsoft.com/office/officeart/2005/8/layout/vList2"/>
    <dgm:cxn modelId="{DCC6EDFF-00A4-5749-937B-1F69960B1EEA}" type="presOf" srcId="{2C975E73-790E-7F40-AC03-F0B54DDA3074}" destId="{0222B9DE-11F2-2C47-8528-85BE62F6201C}" srcOrd="0" destOrd="0" presId="urn:microsoft.com/office/officeart/2005/8/layout/vList2"/>
    <dgm:cxn modelId="{DF0E038D-C097-F544-849C-5C4342B8D487}" type="presParOf" srcId="{7B697D61-372A-BB44-8587-B88967D6FF2C}" destId="{891EAA11-CE78-B846-B438-2F4D9E9ED26C}" srcOrd="0" destOrd="0" presId="urn:microsoft.com/office/officeart/2005/8/layout/vList2"/>
    <dgm:cxn modelId="{1710AF91-F2F3-E241-8CDA-D1458BFA9E5D}" type="presParOf" srcId="{7B697D61-372A-BB44-8587-B88967D6FF2C}" destId="{1963744B-C706-F240-B44B-0410CDEA7D5A}" srcOrd="1" destOrd="0" presId="urn:microsoft.com/office/officeart/2005/8/layout/vList2"/>
    <dgm:cxn modelId="{540C52B6-94F9-7545-8C85-3D7444503198}" type="presParOf" srcId="{7B697D61-372A-BB44-8587-B88967D6FF2C}" destId="{DD46BEEA-4C35-BA43-8DB7-72C3E67FDC13}" srcOrd="2" destOrd="0" presId="urn:microsoft.com/office/officeart/2005/8/layout/vList2"/>
    <dgm:cxn modelId="{A45908D6-34A6-AF4F-97C8-EED73D9B9525}" type="presParOf" srcId="{7B697D61-372A-BB44-8587-B88967D6FF2C}" destId="{047E5BC8-02E9-1E4B-AF68-2EA8D91C46F5}" srcOrd="3" destOrd="0" presId="urn:microsoft.com/office/officeart/2005/8/layout/vList2"/>
    <dgm:cxn modelId="{5C6F0AA6-886D-7043-979F-10B8A11B1514}" type="presParOf" srcId="{7B697D61-372A-BB44-8587-B88967D6FF2C}" destId="{44AEAAC3-B113-344E-85ED-3125464CF6A0}" srcOrd="4" destOrd="0" presId="urn:microsoft.com/office/officeart/2005/8/layout/vList2"/>
    <dgm:cxn modelId="{9AB7A06B-9B9B-F346-AB6D-5513FDFD0A00}" type="presParOf" srcId="{7B697D61-372A-BB44-8587-B88967D6FF2C}" destId="{955A3E5C-AF65-A34E-A366-78487C119C28}" srcOrd="5" destOrd="0" presId="urn:microsoft.com/office/officeart/2005/8/layout/vList2"/>
    <dgm:cxn modelId="{2FE65D00-95EB-AA48-A212-BF79E4DC0BF0}" type="presParOf" srcId="{7B697D61-372A-BB44-8587-B88967D6FF2C}" destId="{F9DDCE24-41AA-AD45-BBCE-1FCF74218D97}" srcOrd="6" destOrd="0" presId="urn:microsoft.com/office/officeart/2005/8/layout/vList2"/>
    <dgm:cxn modelId="{5C9DBC56-449B-0D45-8039-11C8CA0985D5}" type="presParOf" srcId="{7B697D61-372A-BB44-8587-B88967D6FF2C}" destId="{DB5044C5-A6AD-1C49-A391-9E458E3A8865}" srcOrd="7" destOrd="0" presId="urn:microsoft.com/office/officeart/2005/8/layout/vList2"/>
    <dgm:cxn modelId="{5B3C1F49-009F-334F-B3D6-890C592B159F}" type="presParOf" srcId="{7B697D61-372A-BB44-8587-B88967D6FF2C}" destId="{0222B9DE-11F2-2C47-8528-85BE62F6201C}" srcOrd="8" destOrd="0" presId="urn:microsoft.com/office/officeart/2005/8/layout/vList2"/>
    <dgm:cxn modelId="{2425C0CB-5851-F74D-B061-DB86667B3DA8}" type="presParOf" srcId="{7B697D61-372A-BB44-8587-B88967D6FF2C}" destId="{0B3A31C6-1854-7040-B98E-76C42A22AA67}" srcOrd="9" destOrd="0" presId="urn:microsoft.com/office/officeart/2005/8/layout/vList2"/>
    <dgm:cxn modelId="{10724D05-2B3F-D34C-8F5D-18ED46E9CAAB}" type="presParOf" srcId="{7B697D61-372A-BB44-8587-B88967D6FF2C}" destId="{86901066-FB18-4E4A-8EF3-C37B222C7EA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3EEBA7-D6A3-427C-84CE-E2D75E7A8E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DC81A2-1A60-42DA-BA6F-8FB4764525AA}">
      <dgm:prSet/>
      <dgm:spPr/>
      <dgm:t>
        <a:bodyPr/>
        <a:lstStyle/>
        <a:p>
          <a:r>
            <a:rPr lang="es-CL" b="1"/>
            <a:t>Ciencia de Datos</a:t>
          </a:r>
          <a:r>
            <a:rPr lang="es-CL"/>
            <a:t>: Fundamental en el modelado predictivo y algoritmos de machine learning, ayudando a tomar decisiones informadas basadas en patrones de datos.</a:t>
          </a:r>
          <a:endParaRPr lang="en-US"/>
        </a:p>
      </dgm:t>
    </dgm:pt>
    <dgm:pt modelId="{381FB886-BB27-4373-B214-5ADC92F12EE9}" type="parTrans" cxnId="{780C16DE-915B-4E35-8B46-4562973F9464}">
      <dgm:prSet/>
      <dgm:spPr/>
      <dgm:t>
        <a:bodyPr/>
        <a:lstStyle/>
        <a:p>
          <a:endParaRPr lang="en-US"/>
        </a:p>
      </dgm:t>
    </dgm:pt>
    <dgm:pt modelId="{7AE364DD-61AC-4AC2-A9AD-C694EB9A6742}" type="sibTrans" cxnId="{780C16DE-915B-4E35-8B46-4562973F9464}">
      <dgm:prSet/>
      <dgm:spPr/>
      <dgm:t>
        <a:bodyPr/>
        <a:lstStyle/>
        <a:p>
          <a:endParaRPr lang="en-US"/>
        </a:p>
      </dgm:t>
    </dgm:pt>
    <dgm:pt modelId="{077EC979-9D89-45E5-BDCE-8A1111E2FAC6}">
      <dgm:prSet/>
      <dgm:spPr/>
      <dgm:t>
        <a:bodyPr/>
        <a:lstStyle/>
        <a:p>
          <a:r>
            <a:rPr lang="es-CL" b="1"/>
            <a:t>Análisis de Mercado</a:t>
          </a:r>
          <a:r>
            <a:rPr lang="es-CL"/>
            <a:t>: Esencial para comprender comportamientos de consumidores, segmentación de mercado y tendencias de ventas para estrategias de marketing efectivas.</a:t>
          </a:r>
          <a:endParaRPr lang="en-US"/>
        </a:p>
      </dgm:t>
    </dgm:pt>
    <dgm:pt modelId="{D2CD5AF9-79D1-44D0-91B8-BEBC86BC4FFD}" type="parTrans" cxnId="{9015D65A-3697-413B-B0A3-6ADFBF90BEDE}">
      <dgm:prSet/>
      <dgm:spPr/>
      <dgm:t>
        <a:bodyPr/>
        <a:lstStyle/>
        <a:p>
          <a:endParaRPr lang="en-US"/>
        </a:p>
      </dgm:t>
    </dgm:pt>
    <dgm:pt modelId="{F3F2547E-D72A-430D-A2DF-E1736D485E72}" type="sibTrans" cxnId="{9015D65A-3697-413B-B0A3-6ADFBF90BEDE}">
      <dgm:prSet/>
      <dgm:spPr/>
      <dgm:t>
        <a:bodyPr/>
        <a:lstStyle/>
        <a:p>
          <a:endParaRPr lang="en-US"/>
        </a:p>
      </dgm:t>
    </dgm:pt>
    <dgm:pt modelId="{05CB8DDB-0EC4-475E-8DF5-6483789DBBF0}">
      <dgm:prSet/>
      <dgm:spPr/>
      <dgm:t>
        <a:bodyPr/>
        <a:lstStyle/>
        <a:p>
          <a:r>
            <a:rPr lang="es-CL" b="1"/>
            <a:t>Investigación Médica</a:t>
          </a:r>
          <a:r>
            <a:rPr lang="es-CL"/>
            <a:t>: Crítica en el diseño de ensayos clínicos, estudios epidemiológicos y evaluación de tratamientos, contribuyendo a avances significativos en la salud pública.</a:t>
          </a:r>
          <a:endParaRPr lang="en-US"/>
        </a:p>
      </dgm:t>
    </dgm:pt>
    <dgm:pt modelId="{37E2232A-130B-49C4-A73C-C75ACE2A0A68}" type="parTrans" cxnId="{DA91B501-0328-4224-BECF-83D713ECB25E}">
      <dgm:prSet/>
      <dgm:spPr/>
      <dgm:t>
        <a:bodyPr/>
        <a:lstStyle/>
        <a:p>
          <a:endParaRPr lang="en-US"/>
        </a:p>
      </dgm:t>
    </dgm:pt>
    <dgm:pt modelId="{5ADDCDA1-337A-4A37-9D27-91EE084F4D9E}" type="sibTrans" cxnId="{DA91B501-0328-4224-BECF-83D713ECB25E}">
      <dgm:prSet/>
      <dgm:spPr/>
      <dgm:t>
        <a:bodyPr/>
        <a:lstStyle/>
        <a:p>
          <a:endParaRPr lang="en-US"/>
        </a:p>
      </dgm:t>
    </dgm:pt>
    <dgm:pt modelId="{B2CB0E2D-94A6-4490-838B-36E49F6591FB}">
      <dgm:prSet/>
      <dgm:spPr/>
      <dgm:t>
        <a:bodyPr/>
        <a:lstStyle/>
        <a:p>
          <a:r>
            <a:rPr lang="es-CL" b="1"/>
            <a:t>Economía y Finanzas</a:t>
          </a:r>
          <a:r>
            <a:rPr lang="es-CL"/>
            <a:t>: Utilizada para análisis de riesgos, modelado financiero y proyecciones económicas, influyendo en políticas económicas y decisiones de inversión.</a:t>
          </a:r>
          <a:endParaRPr lang="en-US"/>
        </a:p>
      </dgm:t>
    </dgm:pt>
    <dgm:pt modelId="{9BBD2444-A766-446A-9453-F4C7D125E8E4}" type="parTrans" cxnId="{EC3BC8C5-3635-4215-81B2-517A90B614B7}">
      <dgm:prSet/>
      <dgm:spPr/>
      <dgm:t>
        <a:bodyPr/>
        <a:lstStyle/>
        <a:p>
          <a:endParaRPr lang="en-US"/>
        </a:p>
      </dgm:t>
    </dgm:pt>
    <dgm:pt modelId="{39AA95E3-C72B-43BE-BC5B-319B7F0DE6A5}" type="sibTrans" cxnId="{EC3BC8C5-3635-4215-81B2-517A90B614B7}">
      <dgm:prSet/>
      <dgm:spPr/>
      <dgm:t>
        <a:bodyPr/>
        <a:lstStyle/>
        <a:p>
          <a:endParaRPr lang="en-US"/>
        </a:p>
      </dgm:t>
    </dgm:pt>
    <dgm:pt modelId="{E2314D78-AB37-49D7-A395-5AE1C8B31ADB}" type="pres">
      <dgm:prSet presAssocID="{4B3EEBA7-D6A3-427C-84CE-E2D75E7A8EDE}" presName="root" presStyleCnt="0">
        <dgm:presLayoutVars>
          <dgm:dir/>
          <dgm:resizeHandles val="exact"/>
        </dgm:presLayoutVars>
      </dgm:prSet>
      <dgm:spPr/>
    </dgm:pt>
    <dgm:pt modelId="{D4C8038E-6AF7-4B43-9C50-19DC1DB3D5F0}" type="pres">
      <dgm:prSet presAssocID="{E2DC81A2-1A60-42DA-BA6F-8FB4764525AA}" presName="compNode" presStyleCnt="0"/>
      <dgm:spPr/>
    </dgm:pt>
    <dgm:pt modelId="{870AB73E-EE53-4C80-8E97-1D8641A63897}" type="pres">
      <dgm:prSet presAssocID="{E2DC81A2-1A60-42DA-BA6F-8FB4764525AA}" presName="bgRect" presStyleLbl="bgShp" presStyleIdx="0" presStyleCnt="4"/>
      <dgm:spPr/>
    </dgm:pt>
    <dgm:pt modelId="{CA2582A1-56C1-447E-A3D9-57228DF1EC1D}" type="pres">
      <dgm:prSet presAssocID="{E2DC81A2-1A60-42DA-BA6F-8FB4764525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stadísticas"/>
        </a:ext>
      </dgm:extLst>
    </dgm:pt>
    <dgm:pt modelId="{DC84DB84-CA7E-45F0-9287-2E30036B26B6}" type="pres">
      <dgm:prSet presAssocID="{E2DC81A2-1A60-42DA-BA6F-8FB4764525AA}" presName="spaceRect" presStyleCnt="0"/>
      <dgm:spPr/>
    </dgm:pt>
    <dgm:pt modelId="{907553F5-778D-45FF-8F05-89B78FB6A971}" type="pres">
      <dgm:prSet presAssocID="{E2DC81A2-1A60-42DA-BA6F-8FB4764525AA}" presName="parTx" presStyleLbl="revTx" presStyleIdx="0" presStyleCnt="4">
        <dgm:presLayoutVars>
          <dgm:chMax val="0"/>
          <dgm:chPref val="0"/>
        </dgm:presLayoutVars>
      </dgm:prSet>
      <dgm:spPr/>
    </dgm:pt>
    <dgm:pt modelId="{34FC829F-A476-4377-AA6B-497DB66153D2}" type="pres">
      <dgm:prSet presAssocID="{7AE364DD-61AC-4AC2-A9AD-C694EB9A6742}" presName="sibTrans" presStyleCnt="0"/>
      <dgm:spPr/>
    </dgm:pt>
    <dgm:pt modelId="{8BB5698A-6DFF-4466-B471-1285AA5E3A83}" type="pres">
      <dgm:prSet presAssocID="{077EC979-9D89-45E5-BDCE-8A1111E2FAC6}" presName="compNode" presStyleCnt="0"/>
      <dgm:spPr/>
    </dgm:pt>
    <dgm:pt modelId="{A355F21E-ED58-4667-A457-3D7C215526A3}" type="pres">
      <dgm:prSet presAssocID="{077EC979-9D89-45E5-BDCE-8A1111E2FAC6}" presName="bgRect" presStyleLbl="bgShp" presStyleIdx="1" presStyleCnt="4"/>
      <dgm:spPr/>
    </dgm:pt>
    <dgm:pt modelId="{D59947FD-0A9F-420A-8835-9F64147E7294}" type="pres">
      <dgm:prSet presAssocID="{077EC979-9D89-45E5-BDCE-8A1111E2FA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7302DDEE-D7C1-4279-AEA4-B3993F1F0732}" type="pres">
      <dgm:prSet presAssocID="{077EC979-9D89-45E5-BDCE-8A1111E2FAC6}" presName="spaceRect" presStyleCnt="0"/>
      <dgm:spPr/>
    </dgm:pt>
    <dgm:pt modelId="{FE2E309F-E2CE-4560-9B74-5C0003E9602D}" type="pres">
      <dgm:prSet presAssocID="{077EC979-9D89-45E5-BDCE-8A1111E2FAC6}" presName="parTx" presStyleLbl="revTx" presStyleIdx="1" presStyleCnt="4">
        <dgm:presLayoutVars>
          <dgm:chMax val="0"/>
          <dgm:chPref val="0"/>
        </dgm:presLayoutVars>
      </dgm:prSet>
      <dgm:spPr/>
    </dgm:pt>
    <dgm:pt modelId="{B22AAE95-7907-46D2-9BAF-ACB785D08DC8}" type="pres">
      <dgm:prSet presAssocID="{F3F2547E-D72A-430D-A2DF-E1736D485E72}" presName="sibTrans" presStyleCnt="0"/>
      <dgm:spPr/>
    </dgm:pt>
    <dgm:pt modelId="{369759E0-B0FD-4609-A5DB-9ECAF7BE04C7}" type="pres">
      <dgm:prSet presAssocID="{05CB8DDB-0EC4-475E-8DF5-6483789DBBF0}" presName="compNode" presStyleCnt="0"/>
      <dgm:spPr/>
    </dgm:pt>
    <dgm:pt modelId="{AF572BA9-AADF-4B20-804F-BE34DE4B8A08}" type="pres">
      <dgm:prSet presAssocID="{05CB8DDB-0EC4-475E-8DF5-6483789DBBF0}" presName="bgRect" presStyleLbl="bgShp" presStyleIdx="2" presStyleCnt="4"/>
      <dgm:spPr/>
    </dgm:pt>
    <dgm:pt modelId="{8C233932-EA90-45F1-8E76-5C1AD432783E}" type="pres">
      <dgm:prSet presAssocID="{05CB8DDB-0EC4-475E-8DF5-6483789DBB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io"/>
        </a:ext>
      </dgm:extLst>
    </dgm:pt>
    <dgm:pt modelId="{2260FA8D-A7D8-46E1-97C9-7E51A01A22AF}" type="pres">
      <dgm:prSet presAssocID="{05CB8DDB-0EC4-475E-8DF5-6483789DBBF0}" presName="spaceRect" presStyleCnt="0"/>
      <dgm:spPr/>
    </dgm:pt>
    <dgm:pt modelId="{78F4EAC3-15AA-4418-9666-BA976AF56309}" type="pres">
      <dgm:prSet presAssocID="{05CB8DDB-0EC4-475E-8DF5-6483789DBBF0}" presName="parTx" presStyleLbl="revTx" presStyleIdx="2" presStyleCnt="4">
        <dgm:presLayoutVars>
          <dgm:chMax val="0"/>
          <dgm:chPref val="0"/>
        </dgm:presLayoutVars>
      </dgm:prSet>
      <dgm:spPr/>
    </dgm:pt>
    <dgm:pt modelId="{52BCD03B-6E82-41AA-B356-AEE76E126135}" type="pres">
      <dgm:prSet presAssocID="{5ADDCDA1-337A-4A37-9D27-91EE084F4D9E}" presName="sibTrans" presStyleCnt="0"/>
      <dgm:spPr/>
    </dgm:pt>
    <dgm:pt modelId="{D0793525-B2F1-4A29-801E-8C047E2FC260}" type="pres">
      <dgm:prSet presAssocID="{B2CB0E2D-94A6-4490-838B-36E49F6591FB}" presName="compNode" presStyleCnt="0"/>
      <dgm:spPr/>
    </dgm:pt>
    <dgm:pt modelId="{6C64FF15-5B7A-4258-8438-CF385E7857E5}" type="pres">
      <dgm:prSet presAssocID="{B2CB0E2D-94A6-4490-838B-36E49F6591FB}" presName="bgRect" presStyleLbl="bgShp" presStyleIdx="3" presStyleCnt="4"/>
      <dgm:spPr/>
    </dgm:pt>
    <dgm:pt modelId="{592F1B2C-6057-4DC0-A85E-3B8BE7265538}" type="pres">
      <dgm:prSet presAssocID="{B2CB0E2D-94A6-4490-838B-36E49F6591F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E4F1EEBD-BBE3-47E2-95A7-B478286CF50A}" type="pres">
      <dgm:prSet presAssocID="{B2CB0E2D-94A6-4490-838B-36E49F6591FB}" presName="spaceRect" presStyleCnt="0"/>
      <dgm:spPr/>
    </dgm:pt>
    <dgm:pt modelId="{F1B1384B-6B3A-4AE5-AD56-E19D86DEFE54}" type="pres">
      <dgm:prSet presAssocID="{B2CB0E2D-94A6-4490-838B-36E49F6591FB}" presName="parTx" presStyleLbl="revTx" presStyleIdx="3" presStyleCnt="4">
        <dgm:presLayoutVars>
          <dgm:chMax val="0"/>
          <dgm:chPref val="0"/>
        </dgm:presLayoutVars>
      </dgm:prSet>
      <dgm:spPr/>
    </dgm:pt>
  </dgm:ptLst>
  <dgm:cxnLst>
    <dgm:cxn modelId="{DA91B501-0328-4224-BECF-83D713ECB25E}" srcId="{4B3EEBA7-D6A3-427C-84CE-E2D75E7A8EDE}" destId="{05CB8DDB-0EC4-475E-8DF5-6483789DBBF0}" srcOrd="2" destOrd="0" parTransId="{37E2232A-130B-49C4-A73C-C75ACE2A0A68}" sibTransId="{5ADDCDA1-337A-4A37-9D27-91EE084F4D9E}"/>
    <dgm:cxn modelId="{9911B440-1407-41A5-9640-3E2812D58517}" type="presOf" srcId="{E2DC81A2-1A60-42DA-BA6F-8FB4764525AA}" destId="{907553F5-778D-45FF-8F05-89B78FB6A971}" srcOrd="0" destOrd="0" presId="urn:microsoft.com/office/officeart/2018/2/layout/IconVerticalSolidList"/>
    <dgm:cxn modelId="{B0C24048-B938-4564-932C-35E6D448E4BC}" type="presOf" srcId="{B2CB0E2D-94A6-4490-838B-36E49F6591FB}" destId="{F1B1384B-6B3A-4AE5-AD56-E19D86DEFE54}" srcOrd="0" destOrd="0" presId="urn:microsoft.com/office/officeart/2018/2/layout/IconVerticalSolidList"/>
    <dgm:cxn modelId="{3CAD8949-B6C6-4AD0-9BF3-293EE237083F}" type="presOf" srcId="{077EC979-9D89-45E5-BDCE-8A1111E2FAC6}" destId="{FE2E309F-E2CE-4560-9B74-5C0003E9602D}" srcOrd="0" destOrd="0" presId="urn:microsoft.com/office/officeart/2018/2/layout/IconVerticalSolidList"/>
    <dgm:cxn modelId="{9015D65A-3697-413B-B0A3-6ADFBF90BEDE}" srcId="{4B3EEBA7-D6A3-427C-84CE-E2D75E7A8EDE}" destId="{077EC979-9D89-45E5-BDCE-8A1111E2FAC6}" srcOrd="1" destOrd="0" parTransId="{D2CD5AF9-79D1-44D0-91B8-BEBC86BC4FFD}" sibTransId="{F3F2547E-D72A-430D-A2DF-E1736D485E72}"/>
    <dgm:cxn modelId="{AC694F8E-28C2-4D68-B668-D02C4F28289E}" type="presOf" srcId="{05CB8DDB-0EC4-475E-8DF5-6483789DBBF0}" destId="{78F4EAC3-15AA-4418-9666-BA976AF56309}" srcOrd="0" destOrd="0" presId="urn:microsoft.com/office/officeart/2018/2/layout/IconVerticalSolidList"/>
    <dgm:cxn modelId="{78050FBF-CB48-4DD0-95F7-FDF3C4EDE3C0}" type="presOf" srcId="{4B3EEBA7-D6A3-427C-84CE-E2D75E7A8EDE}" destId="{E2314D78-AB37-49D7-A395-5AE1C8B31ADB}" srcOrd="0" destOrd="0" presId="urn:microsoft.com/office/officeart/2018/2/layout/IconVerticalSolidList"/>
    <dgm:cxn modelId="{EC3BC8C5-3635-4215-81B2-517A90B614B7}" srcId="{4B3EEBA7-D6A3-427C-84CE-E2D75E7A8EDE}" destId="{B2CB0E2D-94A6-4490-838B-36E49F6591FB}" srcOrd="3" destOrd="0" parTransId="{9BBD2444-A766-446A-9453-F4C7D125E8E4}" sibTransId="{39AA95E3-C72B-43BE-BC5B-319B7F0DE6A5}"/>
    <dgm:cxn modelId="{780C16DE-915B-4E35-8B46-4562973F9464}" srcId="{4B3EEBA7-D6A3-427C-84CE-E2D75E7A8EDE}" destId="{E2DC81A2-1A60-42DA-BA6F-8FB4764525AA}" srcOrd="0" destOrd="0" parTransId="{381FB886-BB27-4373-B214-5ADC92F12EE9}" sibTransId="{7AE364DD-61AC-4AC2-A9AD-C694EB9A6742}"/>
    <dgm:cxn modelId="{96FFEC1C-3461-440A-90DF-7352FC45E8C2}" type="presParOf" srcId="{E2314D78-AB37-49D7-A395-5AE1C8B31ADB}" destId="{D4C8038E-6AF7-4B43-9C50-19DC1DB3D5F0}" srcOrd="0" destOrd="0" presId="urn:microsoft.com/office/officeart/2018/2/layout/IconVerticalSolidList"/>
    <dgm:cxn modelId="{1089E75D-F190-4DB5-8057-36B56121E017}" type="presParOf" srcId="{D4C8038E-6AF7-4B43-9C50-19DC1DB3D5F0}" destId="{870AB73E-EE53-4C80-8E97-1D8641A63897}" srcOrd="0" destOrd="0" presId="urn:microsoft.com/office/officeart/2018/2/layout/IconVerticalSolidList"/>
    <dgm:cxn modelId="{FBE0134B-15B7-4932-8DD3-C492BC0E49EC}" type="presParOf" srcId="{D4C8038E-6AF7-4B43-9C50-19DC1DB3D5F0}" destId="{CA2582A1-56C1-447E-A3D9-57228DF1EC1D}" srcOrd="1" destOrd="0" presId="urn:microsoft.com/office/officeart/2018/2/layout/IconVerticalSolidList"/>
    <dgm:cxn modelId="{75584313-510D-402D-AF12-1AC2E48E26A2}" type="presParOf" srcId="{D4C8038E-6AF7-4B43-9C50-19DC1DB3D5F0}" destId="{DC84DB84-CA7E-45F0-9287-2E30036B26B6}" srcOrd="2" destOrd="0" presId="urn:microsoft.com/office/officeart/2018/2/layout/IconVerticalSolidList"/>
    <dgm:cxn modelId="{20BEAD6F-3148-42DE-9C2C-0029DE7C02BF}" type="presParOf" srcId="{D4C8038E-6AF7-4B43-9C50-19DC1DB3D5F0}" destId="{907553F5-778D-45FF-8F05-89B78FB6A971}" srcOrd="3" destOrd="0" presId="urn:microsoft.com/office/officeart/2018/2/layout/IconVerticalSolidList"/>
    <dgm:cxn modelId="{A046EBA3-A036-4EAF-A02D-BEF7354DA19E}" type="presParOf" srcId="{E2314D78-AB37-49D7-A395-5AE1C8B31ADB}" destId="{34FC829F-A476-4377-AA6B-497DB66153D2}" srcOrd="1" destOrd="0" presId="urn:microsoft.com/office/officeart/2018/2/layout/IconVerticalSolidList"/>
    <dgm:cxn modelId="{AD790EEB-5CF4-4A74-B6BF-8EBC69C2FE12}" type="presParOf" srcId="{E2314D78-AB37-49D7-A395-5AE1C8B31ADB}" destId="{8BB5698A-6DFF-4466-B471-1285AA5E3A83}" srcOrd="2" destOrd="0" presId="urn:microsoft.com/office/officeart/2018/2/layout/IconVerticalSolidList"/>
    <dgm:cxn modelId="{D85B5B37-CC64-4830-884A-D27D57255083}" type="presParOf" srcId="{8BB5698A-6DFF-4466-B471-1285AA5E3A83}" destId="{A355F21E-ED58-4667-A457-3D7C215526A3}" srcOrd="0" destOrd="0" presId="urn:microsoft.com/office/officeart/2018/2/layout/IconVerticalSolidList"/>
    <dgm:cxn modelId="{455AF10F-EBDE-4F59-AE5A-4838CE5BEB9A}" type="presParOf" srcId="{8BB5698A-6DFF-4466-B471-1285AA5E3A83}" destId="{D59947FD-0A9F-420A-8835-9F64147E7294}" srcOrd="1" destOrd="0" presId="urn:microsoft.com/office/officeart/2018/2/layout/IconVerticalSolidList"/>
    <dgm:cxn modelId="{C2B8F01D-EAE5-423F-8CFF-459E69F24DE7}" type="presParOf" srcId="{8BB5698A-6DFF-4466-B471-1285AA5E3A83}" destId="{7302DDEE-D7C1-4279-AEA4-B3993F1F0732}" srcOrd="2" destOrd="0" presId="urn:microsoft.com/office/officeart/2018/2/layout/IconVerticalSolidList"/>
    <dgm:cxn modelId="{3C81A945-D822-45A1-A59A-25316D75F177}" type="presParOf" srcId="{8BB5698A-6DFF-4466-B471-1285AA5E3A83}" destId="{FE2E309F-E2CE-4560-9B74-5C0003E9602D}" srcOrd="3" destOrd="0" presId="urn:microsoft.com/office/officeart/2018/2/layout/IconVerticalSolidList"/>
    <dgm:cxn modelId="{1FB3EE1F-DA64-4BEC-9287-3B74D93F277F}" type="presParOf" srcId="{E2314D78-AB37-49D7-A395-5AE1C8B31ADB}" destId="{B22AAE95-7907-46D2-9BAF-ACB785D08DC8}" srcOrd="3" destOrd="0" presId="urn:microsoft.com/office/officeart/2018/2/layout/IconVerticalSolidList"/>
    <dgm:cxn modelId="{173843B0-C08C-4366-BA0E-2AF7093B442A}" type="presParOf" srcId="{E2314D78-AB37-49D7-A395-5AE1C8B31ADB}" destId="{369759E0-B0FD-4609-A5DB-9ECAF7BE04C7}" srcOrd="4" destOrd="0" presId="urn:microsoft.com/office/officeart/2018/2/layout/IconVerticalSolidList"/>
    <dgm:cxn modelId="{F6B2A551-3446-4D09-9B22-DEC0F998D6ED}" type="presParOf" srcId="{369759E0-B0FD-4609-A5DB-9ECAF7BE04C7}" destId="{AF572BA9-AADF-4B20-804F-BE34DE4B8A08}" srcOrd="0" destOrd="0" presId="urn:microsoft.com/office/officeart/2018/2/layout/IconVerticalSolidList"/>
    <dgm:cxn modelId="{E854318A-EDE4-434D-9474-3344B302B724}" type="presParOf" srcId="{369759E0-B0FD-4609-A5DB-9ECAF7BE04C7}" destId="{8C233932-EA90-45F1-8E76-5C1AD432783E}" srcOrd="1" destOrd="0" presId="urn:microsoft.com/office/officeart/2018/2/layout/IconVerticalSolidList"/>
    <dgm:cxn modelId="{83911B05-03E0-4999-956A-CB4E5B9652AD}" type="presParOf" srcId="{369759E0-B0FD-4609-A5DB-9ECAF7BE04C7}" destId="{2260FA8D-A7D8-46E1-97C9-7E51A01A22AF}" srcOrd="2" destOrd="0" presId="urn:microsoft.com/office/officeart/2018/2/layout/IconVerticalSolidList"/>
    <dgm:cxn modelId="{2066746D-69E6-41E6-938B-E43102228D03}" type="presParOf" srcId="{369759E0-B0FD-4609-A5DB-9ECAF7BE04C7}" destId="{78F4EAC3-15AA-4418-9666-BA976AF56309}" srcOrd="3" destOrd="0" presId="urn:microsoft.com/office/officeart/2018/2/layout/IconVerticalSolidList"/>
    <dgm:cxn modelId="{7ED3676A-B7EC-4F59-86FF-1452FD77566A}" type="presParOf" srcId="{E2314D78-AB37-49D7-A395-5AE1C8B31ADB}" destId="{52BCD03B-6E82-41AA-B356-AEE76E126135}" srcOrd="5" destOrd="0" presId="urn:microsoft.com/office/officeart/2018/2/layout/IconVerticalSolidList"/>
    <dgm:cxn modelId="{26EFF83E-2C85-471C-AC4D-8BF90D0AF2AD}" type="presParOf" srcId="{E2314D78-AB37-49D7-A395-5AE1C8B31ADB}" destId="{D0793525-B2F1-4A29-801E-8C047E2FC260}" srcOrd="6" destOrd="0" presId="urn:microsoft.com/office/officeart/2018/2/layout/IconVerticalSolidList"/>
    <dgm:cxn modelId="{5775D829-BE39-41E1-850F-F4F331736155}" type="presParOf" srcId="{D0793525-B2F1-4A29-801E-8C047E2FC260}" destId="{6C64FF15-5B7A-4258-8438-CF385E7857E5}" srcOrd="0" destOrd="0" presId="urn:microsoft.com/office/officeart/2018/2/layout/IconVerticalSolidList"/>
    <dgm:cxn modelId="{FFE19260-C24C-46FA-9007-CE1E20694546}" type="presParOf" srcId="{D0793525-B2F1-4A29-801E-8C047E2FC260}" destId="{592F1B2C-6057-4DC0-A85E-3B8BE7265538}" srcOrd="1" destOrd="0" presId="urn:microsoft.com/office/officeart/2018/2/layout/IconVerticalSolidList"/>
    <dgm:cxn modelId="{13CB415B-22B8-4EF3-8E53-374AF27CE27F}" type="presParOf" srcId="{D0793525-B2F1-4A29-801E-8C047E2FC260}" destId="{E4F1EEBD-BBE3-47E2-95A7-B478286CF50A}" srcOrd="2" destOrd="0" presId="urn:microsoft.com/office/officeart/2018/2/layout/IconVerticalSolidList"/>
    <dgm:cxn modelId="{D337DA1D-7D67-45B1-8E5C-F150D8ED1BB6}" type="presParOf" srcId="{D0793525-B2F1-4A29-801E-8C047E2FC260}" destId="{F1B1384B-6B3A-4AE5-AD56-E19D86DEFE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A5F46F-0576-49A4-890F-EE29FE1F6DC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9F08AA3-E6E3-4ED2-BAD4-D11E10A8E4B6}">
      <dgm:prSet/>
      <dgm:spPr/>
      <dgm:t>
        <a:bodyPr/>
        <a:lstStyle/>
        <a:p>
          <a:r>
            <a:rPr lang="es-CL" b="1"/>
            <a:t>Promedio</a:t>
          </a:r>
          <a:r>
            <a:rPr lang="es-CL"/>
            <a:t>: Ampliamente usado en análisis financiero, rendimiento académico, y para calcular promedios de variables continuas como temperatura o ingresos.</a:t>
          </a:r>
          <a:endParaRPr lang="en-US"/>
        </a:p>
      </dgm:t>
    </dgm:pt>
    <dgm:pt modelId="{2A4C2D26-F116-4313-9B36-FBE1D3CA974B}" type="parTrans" cxnId="{7A1A9857-9635-4803-A603-B64C2BD1E014}">
      <dgm:prSet/>
      <dgm:spPr/>
      <dgm:t>
        <a:bodyPr/>
        <a:lstStyle/>
        <a:p>
          <a:endParaRPr lang="en-US"/>
        </a:p>
      </dgm:t>
    </dgm:pt>
    <dgm:pt modelId="{7C4292F6-2706-4C33-B713-E35A947CEE6D}" type="sibTrans" cxnId="{7A1A9857-9635-4803-A603-B64C2BD1E014}">
      <dgm:prSet/>
      <dgm:spPr/>
      <dgm:t>
        <a:bodyPr/>
        <a:lstStyle/>
        <a:p>
          <a:endParaRPr lang="en-US"/>
        </a:p>
      </dgm:t>
    </dgm:pt>
    <dgm:pt modelId="{7E03B9CC-F6D7-49CF-9B0A-9A054FADE1AB}">
      <dgm:prSet/>
      <dgm:spPr/>
      <dgm:t>
        <a:bodyPr/>
        <a:lstStyle/>
        <a:p>
          <a:r>
            <a:rPr lang="es-CL" b="1"/>
            <a:t>Mediana</a:t>
          </a:r>
          <a:r>
            <a:rPr lang="es-CL"/>
            <a:t>: Útil en la distribución de ingresos o propiedades para identificar el punto medio, minimizando el efecto de valores atípicos extremos.</a:t>
          </a:r>
          <a:endParaRPr lang="en-US"/>
        </a:p>
      </dgm:t>
    </dgm:pt>
    <dgm:pt modelId="{0A310BCA-BC76-4BE5-8C42-8DA5E4C96B73}" type="parTrans" cxnId="{99840550-639F-45F5-BDCC-FCE5A431CB6B}">
      <dgm:prSet/>
      <dgm:spPr/>
      <dgm:t>
        <a:bodyPr/>
        <a:lstStyle/>
        <a:p>
          <a:endParaRPr lang="en-US"/>
        </a:p>
      </dgm:t>
    </dgm:pt>
    <dgm:pt modelId="{0350BC64-47E4-4F82-A988-CCC348A9B7AE}" type="sibTrans" cxnId="{99840550-639F-45F5-BDCC-FCE5A431CB6B}">
      <dgm:prSet/>
      <dgm:spPr/>
      <dgm:t>
        <a:bodyPr/>
        <a:lstStyle/>
        <a:p>
          <a:endParaRPr lang="en-US"/>
        </a:p>
      </dgm:t>
    </dgm:pt>
    <dgm:pt modelId="{2B99EBD6-CF97-436C-8B98-A2AA0F2F9182}">
      <dgm:prSet/>
      <dgm:spPr/>
      <dgm:t>
        <a:bodyPr/>
        <a:lstStyle/>
        <a:p>
          <a:r>
            <a:rPr lang="es-CL" b="1"/>
            <a:t>Moda</a:t>
          </a:r>
          <a:r>
            <a:rPr lang="es-CL"/>
            <a:t>: Importante en marketing para identificar productos o servicios más populares y en demografía para determinar el valor más común de una característica en una población.</a:t>
          </a:r>
          <a:endParaRPr lang="en-US"/>
        </a:p>
      </dgm:t>
    </dgm:pt>
    <dgm:pt modelId="{3C437AC3-94A4-4930-A354-7603F9770A15}" type="parTrans" cxnId="{5F2AE8C7-EBA3-4B0A-940F-EE2E5DE854AD}">
      <dgm:prSet/>
      <dgm:spPr/>
      <dgm:t>
        <a:bodyPr/>
        <a:lstStyle/>
        <a:p>
          <a:endParaRPr lang="en-US"/>
        </a:p>
      </dgm:t>
    </dgm:pt>
    <dgm:pt modelId="{8D48652B-8E4C-4EFF-B1F4-D5F7FD1A481A}" type="sibTrans" cxnId="{5F2AE8C7-EBA3-4B0A-940F-EE2E5DE854AD}">
      <dgm:prSet/>
      <dgm:spPr/>
      <dgm:t>
        <a:bodyPr/>
        <a:lstStyle/>
        <a:p>
          <a:endParaRPr lang="en-US"/>
        </a:p>
      </dgm:t>
    </dgm:pt>
    <dgm:pt modelId="{5C65AAB1-53EB-48CD-AC36-722EFA1AE3C1}" type="pres">
      <dgm:prSet presAssocID="{9EA5F46F-0576-49A4-890F-EE29FE1F6DCC}" presName="root" presStyleCnt="0">
        <dgm:presLayoutVars>
          <dgm:dir/>
          <dgm:resizeHandles val="exact"/>
        </dgm:presLayoutVars>
      </dgm:prSet>
      <dgm:spPr/>
    </dgm:pt>
    <dgm:pt modelId="{A9CB0C59-E00A-4E14-B9BE-F32CEC49ADC4}" type="pres">
      <dgm:prSet presAssocID="{9EA5F46F-0576-49A4-890F-EE29FE1F6DCC}" presName="container" presStyleCnt="0">
        <dgm:presLayoutVars>
          <dgm:dir/>
          <dgm:resizeHandles val="exact"/>
        </dgm:presLayoutVars>
      </dgm:prSet>
      <dgm:spPr/>
    </dgm:pt>
    <dgm:pt modelId="{C8F2AC5A-0C84-472B-86B1-39BAFD2FE5B8}" type="pres">
      <dgm:prSet presAssocID="{A9F08AA3-E6E3-4ED2-BAD4-D11E10A8E4B6}" presName="compNode" presStyleCnt="0"/>
      <dgm:spPr/>
    </dgm:pt>
    <dgm:pt modelId="{5CABC9DE-426A-4285-97B0-6718739E8BFF}" type="pres">
      <dgm:prSet presAssocID="{A9F08AA3-E6E3-4ED2-BAD4-D11E10A8E4B6}" presName="iconBgRect" presStyleLbl="bgShp" presStyleIdx="0" presStyleCnt="3"/>
      <dgm:spPr/>
    </dgm:pt>
    <dgm:pt modelId="{50BC9958-19A8-4331-A171-95D23A981EB8}" type="pres">
      <dgm:prSet presAssocID="{A9F08AA3-E6E3-4ED2-BAD4-D11E10A8E4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dora"/>
        </a:ext>
      </dgm:extLst>
    </dgm:pt>
    <dgm:pt modelId="{45718FD8-ED35-4949-9943-4042D2AE0EEC}" type="pres">
      <dgm:prSet presAssocID="{A9F08AA3-E6E3-4ED2-BAD4-D11E10A8E4B6}" presName="spaceRect" presStyleCnt="0"/>
      <dgm:spPr/>
    </dgm:pt>
    <dgm:pt modelId="{89461106-F0E4-44ED-8768-337B43BB2698}" type="pres">
      <dgm:prSet presAssocID="{A9F08AA3-E6E3-4ED2-BAD4-D11E10A8E4B6}" presName="textRect" presStyleLbl="revTx" presStyleIdx="0" presStyleCnt="3">
        <dgm:presLayoutVars>
          <dgm:chMax val="1"/>
          <dgm:chPref val="1"/>
        </dgm:presLayoutVars>
      </dgm:prSet>
      <dgm:spPr/>
    </dgm:pt>
    <dgm:pt modelId="{6192447B-60FC-4140-9A76-E2B6D0AEB4FD}" type="pres">
      <dgm:prSet presAssocID="{7C4292F6-2706-4C33-B713-E35A947CEE6D}" presName="sibTrans" presStyleLbl="sibTrans2D1" presStyleIdx="0" presStyleCnt="0"/>
      <dgm:spPr/>
    </dgm:pt>
    <dgm:pt modelId="{87A4E1E2-FF41-4B0D-BE03-9B3EFEA42EE6}" type="pres">
      <dgm:prSet presAssocID="{7E03B9CC-F6D7-49CF-9B0A-9A054FADE1AB}" presName="compNode" presStyleCnt="0"/>
      <dgm:spPr/>
    </dgm:pt>
    <dgm:pt modelId="{6E851007-A5A1-4D56-84A4-7D2969B67F13}" type="pres">
      <dgm:prSet presAssocID="{7E03B9CC-F6D7-49CF-9B0A-9A054FADE1AB}" presName="iconBgRect" presStyleLbl="bgShp" presStyleIdx="1" presStyleCnt="3"/>
      <dgm:spPr/>
    </dgm:pt>
    <dgm:pt modelId="{526E3B3F-29B3-4B86-8C29-13A664ED8A80}" type="pres">
      <dgm:prSet presAssocID="{7E03B9CC-F6D7-49CF-9B0A-9A054FADE1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ólar"/>
        </a:ext>
      </dgm:extLst>
    </dgm:pt>
    <dgm:pt modelId="{660CF3B1-2F68-40CA-BB51-C326E7B85F7F}" type="pres">
      <dgm:prSet presAssocID="{7E03B9CC-F6D7-49CF-9B0A-9A054FADE1AB}" presName="spaceRect" presStyleCnt="0"/>
      <dgm:spPr/>
    </dgm:pt>
    <dgm:pt modelId="{DC3D3FEB-B915-4EC2-A457-7A40C0512459}" type="pres">
      <dgm:prSet presAssocID="{7E03B9CC-F6D7-49CF-9B0A-9A054FADE1AB}" presName="textRect" presStyleLbl="revTx" presStyleIdx="1" presStyleCnt="3">
        <dgm:presLayoutVars>
          <dgm:chMax val="1"/>
          <dgm:chPref val="1"/>
        </dgm:presLayoutVars>
      </dgm:prSet>
      <dgm:spPr/>
    </dgm:pt>
    <dgm:pt modelId="{CBC3006A-06B3-4079-A0DB-02CAA3F6DC16}" type="pres">
      <dgm:prSet presAssocID="{0350BC64-47E4-4F82-A988-CCC348A9B7AE}" presName="sibTrans" presStyleLbl="sibTrans2D1" presStyleIdx="0" presStyleCnt="0"/>
      <dgm:spPr/>
    </dgm:pt>
    <dgm:pt modelId="{82FD78F7-0802-4996-A775-F5571214065F}" type="pres">
      <dgm:prSet presAssocID="{2B99EBD6-CF97-436C-8B98-A2AA0F2F9182}" presName="compNode" presStyleCnt="0"/>
      <dgm:spPr/>
    </dgm:pt>
    <dgm:pt modelId="{EB794ED4-D37C-4FC1-9456-1C3C5E6BA1DB}" type="pres">
      <dgm:prSet presAssocID="{2B99EBD6-CF97-436C-8B98-A2AA0F2F9182}" presName="iconBgRect" presStyleLbl="bgShp" presStyleIdx="2" presStyleCnt="3"/>
      <dgm:spPr/>
    </dgm:pt>
    <dgm:pt modelId="{6E7AA6E5-771B-41CD-8E8D-6584BA86F865}" type="pres">
      <dgm:prSet presAssocID="{2B99EBD6-CF97-436C-8B98-A2AA0F2F91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52F85D88-303A-4ADB-877F-6924C2E2F272}" type="pres">
      <dgm:prSet presAssocID="{2B99EBD6-CF97-436C-8B98-A2AA0F2F9182}" presName="spaceRect" presStyleCnt="0"/>
      <dgm:spPr/>
    </dgm:pt>
    <dgm:pt modelId="{B1FD5408-1206-4C3B-BE54-48F60DEED864}" type="pres">
      <dgm:prSet presAssocID="{2B99EBD6-CF97-436C-8B98-A2AA0F2F9182}" presName="textRect" presStyleLbl="revTx" presStyleIdx="2" presStyleCnt="3">
        <dgm:presLayoutVars>
          <dgm:chMax val="1"/>
          <dgm:chPref val="1"/>
        </dgm:presLayoutVars>
      </dgm:prSet>
      <dgm:spPr/>
    </dgm:pt>
  </dgm:ptLst>
  <dgm:cxnLst>
    <dgm:cxn modelId="{49F0F00B-01E1-47BE-BCDC-AFE656569023}" type="presOf" srcId="{A9F08AA3-E6E3-4ED2-BAD4-D11E10A8E4B6}" destId="{89461106-F0E4-44ED-8768-337B43BB2698}" srcOrd="0" destOrd="0" presId="urn:microsoft.com/office/officeart/2018/2/layout/IconCircleList"/>
    <dgm:cxn modelId="{F7F4BF13-1C98-4642-94C2-DEA2AE94C05B}" type="presOf" srcId="{7C4292F6-2706-4C33-B713-E35A947CEE6D}" destId="{6192447B-60FC-4140-9A76-E2B6D0AEB4FD}" srcOrd="0" destOrd="0" presId="urn:microsoft.com/office/officeart/2018/2/layout/IconCircleList"/>
    <dgm:cxn modelId="{99840550-639F-45F5-BDCC-FCE5A431CB6B}" srcId="{9EA5F46F-0576-49A4-890F-EE29FE1F6DCC}" destId="{7E03B9CC-F6D7-49CF-9B0A-9A054FADE1AB}" srcOrd="1" destOrd="0" parTransId="{0A310BCA-BC76-4BE5-8C42-8DA5E4C96B73}" sibTransId="{0350BC64-47E4-4F82-A988-CCC348A9B7AE}"/>
    <dgm:cxn modelId="{7A1A9857-9635-4803-A603-B64C2BD1E014}" srcId="{9EA5F46F-0576-49A4-890F-EE29FE1F6DCC}" destId="{A9F08AA3-E6E3-4ED2-BAD4-D11E10A8E4B6}" srcOrd="0" destOrd="0" parTransId="{2A4C2D26-F116-4313-9B36-FBE1D3CA974B}" sibTransId="{7C4292F6-2706-4C33-B713-E35A947CEE6D}"/>
    <dgm:cxn modelId="{0D0E765E-86A7-44B7-9B4D-92054290FE27}" type="presOf" srcId="{0350BC64-47E4-4F82-A988-CCC348A9B7AE}" destId="{CBC3006A-06B3-4079-A0DB-02CAA3F6DC16}" srcOrd="0" destOrd="0" presId="urn:microsoft.com/office/officeart/2018/2/layout/IconCircleList"/>
    <dgm:cxn modelId="{0626D09E-8CDE-4DF6-B99A-340B59E2B9B5}" type="presOf" srcId="{9EA5F46F-0576-49A4-890F-EE29FE1F6DCC}" destId="{5C65AAB1-53EB-48CD-AC36-722EFA1AE3C1}" srcOrd="0" destOrd="0" presId="urn:microsoft.com/office/officeart/2018/2/layout/IconCircleList"/>
    <dgm:cxn modelId="{5F2AE8C7-EBA3-4B0A-940F-EE2E5DE854AD}" srcId="{9EA5F46F-0576-49A4-890F-EE29FE1F6DCC}" destId="{2B99EBD6-CF97-436C-8B98-A2AA0F2F9182}" srcOrd="2" destOrd="0" parTransId="{3C437AC3-94A4-4930-A354-7603F9770A15}" sibTransId="{8D48652B-8E4C-4EFF-B1F4-D5F7FD1A481A}"/>
    <dgm:cxn modelId="{870BD7D4-1026-4FF1-B9AC-1D7C0F38B677}" type="presOf" srcId="{7E03B9CC-F6D7-49CF-9B0A-9A054FADE1AB}" destId="{DC3D3FEB-B915-4EC2-A457-7A40C0512459}" srcOrd="0" destOrd="0" presId="urn:microsoft.com/office/officeart/2018/2/layout/IconCircleList"/>
    <dgm:cxn modelId="{C579F9F4-CF43-4554-8011-5A87481D9BF5}" type="presOf" srcId="{2B99EBD6-CF97-436C-8B98-A2AA0F2F9182}" destId="{B1FD5408-1206-4C3B-BE54-48F60DEED864}" srcOrd="0" destOrd="0" presId="urn:microsoft.com/office/officeart/2018/2/layout/IconCircleList"/>
    <dgm:cxn modelId="{DDCC006B-9305-4048-903C-48DDB98D6A64}" type="presParOf" srcId="{5C65AAB1-53EB-48CD-AC36-722EFA1AE3C1}" destId="{A9CB0C59-E00A-4E14-B9BE-F32CEC49ADC4}" srcOrd="0" destOrd="0" presId="urn:microsoft.com/office/officeart/2018/2/layout/IconCircleList"/>
    <dgm:cxn modelId="{5397E345-81CE-4184-8D15-648B3D9ED632}" type="presParOf" srcId="{A9CB0C59-E00A-4E14-B9BE-F32CEC49ADC4}" destId="{C8F2AC5A-0C84-472B-86B1-39BAFD2FE5B8}" srcOrd="0" destOrd="0" presId="urn:microsoft.com/office/officeart/2018/2/layout/IconCircleList"/>
    <dgm:cxn modelId="{9C566024-7398-4470-A604-3FCE8E8D089E}" type="presParOf" srcId="{C8F2AC5A-0C84-472B-86B1-39BAFD2FE5B8}" destId="{5CABC9DE-426A-4285-97B0-6718739E8BFF}" srcOrd="0" destOrd="0" presId="urn:microsoft.com/office/officeart/2018/2/layout/IconCircleList"/>
    <dgm:cxn modelId="{6B49C07F-4D20-422E-B722-3469E20F8E22}" type="presParOf" srcId="{C8F2AC5A-0C84-472B-86B1-39BAFD2FE5B8}" destId="{50BC9958-19A8-4331-A171-95D23A981EB8}" srcOrd="1" destOrd="0" presId="urn:microsoft.com/office/officeart/2018/2/layout/IconCircleList"/>
    <dgm:cxn modelId="{4AEFE6D1-3DCF-4650-9BB2-B150A155B22F}" type="presParOf" srcId="{C8F2AC5A-0C84-472B-86B1-39BAFD2FE5B8}" destId="{45718FD8-ED35-4949-9943-4042D2AE0EEC}" srcOrd="2" destOrd="0" presId="urn:microsoft.com/office/officeart/2018/2/layout/IconCircleList"/>
    <dgm:cxn modelId="{9AA18E6D-7A83-4FF1-AD81-08B478173259}" type="presParOf" srcId="{C8F2AC5A-0C84-472B-86B1-39BAFD2FE5B8}" destId="{89461106-F0E4-44ED-8768-337B43BB2698}" srcOrd="3" destOrd="0" presId="urn:microsoft.com/office/officeart/2018/2/layout/IconCircleList"/>
    <dgm:cxn modelId="{22B1AFC5-B7B5-416A-B32F-6D488F764B87}" type="presParOf" srcId="{A9CB0C59-E00A-4E14-B9BE-F32CEC49ADC4}" destId="{6192447B-60FC-4140-9A76-E2B6D0AEB4FD}" srcOrd="1" destOrd="0" presId="urn:microsoft.com/office/officeart/2018/2/layout/IconCircleList"/>
    <dgm:cxn modelId="{76C789FE-76B6-4E77-8BCB-3DFA2FDDA240}" type="presParOf" srcId="{A9CB0C59-E00A-4E14-B9BE-F32CEC49ADC4}" destId="{87A4E1E2-FF41-4B0D-BE03-9B3EFEA42EE6}" srcOrd="2" destOrd="0" presId="urn:microsoft.com/office/officeart/2018/2/layout/IconCircleList"/>
    <dgm:cxn modelId="{0AB44064-7F5D-40B6-BB3B-BF4EBF7E8C57}" type="presParOf" srcId="{87A4E1E2-FF41-4B0D-BE03-9B3EFEA42EE6}" destId="{6E851007-A5A1-4D56-84A4-7D2969B67F13}" srcOrd="0" destOrd="0" presId="urn:microsoft.com/office/officeart/2018/2/layout/IconCircleList"/>
    <dgm:cxn modelId="{E8C79206-381B-49A9-BDE4-B112CDE78D8A}" type="presParOf" srcId="{87A4E1E2-FF41-4B0D-BE03-9B3EFEA42EE6}" destId="{526E3B3F-29B3-4B86-8C29-13A664ED8A80}" srcOrd="1" destOrd="0" presId="urn:microsoft.com/office/officeart/2018/2/layout/IconCircleList"/>
    <dgm:cxn modelId="{583BAF37-6BC7-4721-8FCC-F3B43D32ED83}" type="presParOf" srcId="{87A4E1E2-FF41-4B0D-BE03-9B3EFEA42EE6}" destId="{660CF3B1-2F68-40CA-BB51-C326E7B85F7F}" srcOrd="2" destOrd="0" presId="urn:microsoft.com/office/officeart/2018/2/layout/IconCircleList"/>
    <dgm:cxn modelId="{7EE6EB8E-238E-4EB6-99D0-21C3B29C38F7}" type="presParOf" srcId="{87A4E1E2-FF41-4B0D-BE03-9B3EFEA42EE6}" destId="{DC3D3FEB-B915-4EC2-A457-7A40C0512459}" srcOrd="3" destOrd="0" presId="urn:microsoft.com/office/officeart/2018/2/layout/IconCircleList"/>
    <dgm:cxn modelId="{66BC7147-9F06-4204-A0F6-A26CE6B4A656}" type="presParOf" srcId="{A9CB0C59-E00A-4E14-B9BE-F32CEC49ADC4}" destId="{CBC3006A-06B3-4079-A0DB-02CAA3F6DC16}" srcOrd="3" destOrd="0" presId="urn:microsoft.com/office/officeart/2018/2/layout/IconCircleList"/>
    <dgm:cxn modelId="{DA72A536-7609-4E3D-810F-A2C372FB2478}" type="presParOf" srcId="{A9CB0C59-E00A-4E14-B9BE-F32CEC49ADC4}" destId="{82FD78F7-0802-4996-A775-F5571214065F}" srcOrd="4" destOrd="0" presId="urn:microsoft.com/office/officeart/2018/2/layout/IconCircleList"/>
    <dgm:cxn modelId="{C6F0C602-A13F-42BF-8448-97C8AB5CB852}" type="presParOf" srcId="{82FD78F7-0802-4996-A775-F5571214065F}" destId="{EB794ED4-D37C-4FC1-9456-1C3C5E6BA1DB}" srcOrd="0" destOrd="0" presId="urn:microsoft.com/office/officeart/2018/2/layout/IconCircleList"/>
    <dgm:cxn modelId="{AAFBF4BB-C02B-48BF-9F22-827B9B455340}" type="presParOf" srcId="{82FD78F7-0802-4996-A775-F5571214065F}" destId="{6E7AA6E5-771B-41CD-8E8D-6584BA86F865}" srcOrd="1" destOrd="0" presId="urn:microsoft.com/office/officeart/2018/2/layout/IconCircleList"/>
    <dgm:cxn modelId="{28DFAFEC-8F8D-4DF2-BAE8-6C970711C370}" type="presParOf" srcId="{82FD78F7-0802-4996-A775-F5571214065F}" destId="{52F85D88-303A-4ADB-877F-6924C2E2F272}" srcOrd="2" destOrd="0" presId="urn:microsoft.com/office/officeart/2018/2/layout/IconCircleList"/>
    <dgm:cxn modelId="{F01E1220-3B55-478F-969C-ABFB73395D14}" type="presParOf" srcId="{82FD78F7-0802-4996-A775-F5571214065F}" destId="{B1FD5408-1206-4C3B-BE54-48F60DEED86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688D7-DEC8-40AF-BDEF-F94538993060}">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4F91CC-D3A4-455C-8FAB-5F0F92DDB745}">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s-CL" sz="1700" kern="1200"/>
            <a:t>Estadística</a:t>
          </a:r>
          <a:endParaRPr lang="en-US" sz="1700" kern="1200"/>
        </a:p>
      </dsp:txBody>
      <dsp:txXfrm>
        <a:off x="333914" y="2276522"/>
        <a:ext cx="1800000" cy="720000"/>
      </dsp:txXfrm>
    </dsp:sp>
    <dsp:sp modelId="{BC8D2E73-6CF0-44E0-95E7-3D9DFFE91BD2}">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CE812C-AEDB-4637-B014-D0690262B79D}">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s-CL" sz="1700" kern="1200"/>
            <a:t>Importancia del análisis estadístico</a:t>
          </a:r>
          <a:endParaRPr lang="en-US" sz="1700" kern="1200"/>
        </a:p>
      </dsp:txBody>
      <dsp:txXfrm>
        <a:off x="2448914" y="2276522"/>
        <a:ext cx="1800000" cy="720000"/>
      </dsp:txXfrm>
    </dsp:sp>
    <dsp:sp modelId="{1482BB0C-5BC3-4578-8F34-46E78F993628}">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7FC0C8-3831-44A5-99D3-0697D39A19A9}">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s-CL" sz="1700" kern="1200"/>
            <a:t>Aplicaciones prácticas</a:t>
          </a:r>
          <a:endParaRPr lang="en-US" sz="1700" kern="1200"/>
        </a:p>
      </dsp:txBody>
      <dsp:txXfrm>
        <a:off x="4563914" y="2276522"/>
        <a:ext cx="1800000" cy="720000"/>
      </dsp:txXfrm>
    </dsp:sp>
    <dsp:sp modelId="{FD41D33A-0F66-4FED-B479-4935920FA921}">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7B5233-5357-4A7C-A3DA-1AE563482ABE}">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s-CL" sz="1700" kern="1200"/>
            <a:t>Medidas de tendencia central</a:t>
          </a:r>
          <a:endParaRPr lang="en-US" sz="1700" kern="1200"/>
        </a:p>
      </dsp:txBody>
      <dsp:txXfrm>
        <a:off x="6678914" y="2276522"/>
        <a:ext cx="1800000" cy="720000"/>
      </dsp:txXfrm>
    </dsp:sp>
    <dsp:sp modelId="{1F4E1ADF-121C-4341-A0A8-57F70818AE3C}">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EECF78-E10A-4FE2-A2DB-7881B3A3B101}">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s-CL" sz="1700" kern="1200"/>
            <a:t>Medidas de dispersión</a:t>
          </a:r>
          <a:endParaRPr lang="en-US" sz="1700" kern="1200"/>
        </a:p>
      </dsp:txBody>
      <dsp:txXfrm>
        <a:off x="8793914" y="227652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80312-D7E1-EF44-98A5-5871EF64627B}">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B80E7-C1AC-4C4C-822C-878507C4AFE6}">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MX" sz="3100" kern="1200" dirty="0"/>
            <a:t>Permite tomar decisiones</a:t>
          </a:r>
        </a:p>
      </dsp:txBody>
      <dsp:txXfrm>
        <a:off x="398656" y="1088253"/>
        <a:ext cx="2959127" cy="1837317"/>
      </dsp:txXfrm>
    </dsp:sp>
    <dsp:sp modelId="{FD27BA92-7627-C04C-A138-546E76FBB4A1}">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E4EA19-E626-EA46-977C-97613E22949A}">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MX" sz="3100" kern="1200" dirty="0"/>
            <a:t>Reduce incertidumbre</a:t>
          </a:r>
        </a:p>
      </dsp:txBody>
      <dsp:txXfrm>
        <a:off x="4155097" y="1088253"/>
        <a:ext cx="2959127" cy="1837317"/>
      </dsp:txXfrm>
    </dsp:sp>
    <dsp:sp modelId="{5ADCB3B6-8BCC-9A45-8F0B-6E8EB4562F34}">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FB352B-45DC-9F44-831E-B2B73B61C46E}">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MX" sz="3100" kern="1200" dirty="0"/>
            <a:t>Multidisciplinar </a:t>
          </a:r>
        </a:p>
      </dsp:txBody>
      <dsp:txXfrm>
        <a:off x="7911539" y="1088253"/>
        <a:ext cx="2959127" cy="18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BDEA5-5638-4BE4-B16B-42863E51CDA6}">
      <dsp:nvSpPr>
        <dsp:cNvPr id="0" name=""/>
        <dsp:cNvSpPr/>
      </dsp:nvSpPr>
      <dsp:spPr>
        <a:xfrm>
          <a:off x="752566" y="793641"/>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ED22EC-4E26-4125-9077-3B6D97B16CD5}">
      <dsp:nvSpPr>
        <dsp:cNvPr id="0" name=""/>
        <dsp:cNvSpPr/>
      </dsp:nvSpPr>
      <dsp:spPr>
        <a:xfrm>
          <a:off x="10068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CL" sz="1200" kern="1200"/>
            <a:t>Recopilación de datos: Obtención de datos a través de observaciones, encuestas, experimentos. (DE)</a:t>
          </a:r>
          <a:endParaRPr lang="en-US" sz="1200" kern="1200"/>
        </a:p>
      </dsp:txBody>
      <dsp:txXfrm>
        <a:off x="100682" y="2175763"/>
        <a:ext cx="2370489" cy="720000"/>
      </dsp:txXfrm>
    </dsp:sp>
    <dsp:sp modelId="{65914E10-0241-43DD-A817-11883B8128A3}">
      <dsp:nvSpPr>
        <dsp:cNvPr id="0" name=""/>
        <dsp:cNvSpPr/>
      </dsp:nvSpPr>
      <dsp:spPr>
        <a:xfrm>
          <a:off x="3537891" y="793641"/>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1FB24C-DA59-475D-9E41-F89E1A71F36B}">
      <dsp:nvSpPr>
        <dsp:cNvPr id="0" name=""/>
        <dsp:cNvSpPr/>
      </dsp:nvSpPr>
      <dsp:spPr>
        <a:xfrm>
          <a:off x="288600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CL" sz="1200" kern="1200"/>
            <a:t>Analisis de datos: Usos de métodos estadisticos para examinar y modelar los datos. (DA-DS)</a:t>
          </a:r>
          <a:endParaRPr lang="en-US" sz="1200" kern="1200"/>
        </a:p>
      </dsp:txBody>
      <dsp:txXfrm>
        <a:off x="2886007" y="2175763"/>
        <a:ext cx="2370489" cy="720000"/>
      </dsp:txXfrm>
    </dsp:sp>
    <dsp:sp modelId="{48A0BD78-85F2-44B7-9138-B6AE705A7FC5}">
      <dsp:nvSpPr>
        <dsp:cNvPr id="0" name=""/>
        <dsp:cNvSpPr/>
      </dsp:nvSpPr>
      <dsp:spPr>
        <a:xfrm>
          <a:off x="6323216" y="793641"/>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B03376-54EE-4AFE-B446-68EE0234D1D7}">
      <dsp:nvSpPr>
        <dsp:cNvPr id="0" name=""/>
        <dsp:cNvSpPr/>
      </dsp:nvSpPr>
      <dsp:spPr>
        <a:xfrm>
          <a:off x="567133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CL" sz="1200" kern="1200"/>
            <a:t>Interpretación de datos: Extracción de conclusiones a partir del análisis (DA-BI)</a:t>
          </a:r>
          <a:endParaRPr lang="en-US" sz="1200" kern="1200"/>
        </a:p>
      </dsp:txBody>
      <dsp:txXfrm>
        <a:off x="5671332" y="2175763"/>
        <a:ext cx="2370489" cy="720000"/>
      </dsp:txXfrm>
    </dsp:sp>
    <dsp:sp modelId="{6062FA37-74A0-4C85-B5ED-BDADE91A388D}">
      <dsp:nvSpPr>
        <dsp:cNvPr id="0" name=""/>
        <dsp:cNvSpPr/>
      </dsp:nvSpPr>
      <dsp:spPr>
        <a:xfrm>
          <a:off x="9108541" y="793641"/>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509491-4D11-41D9-91C9-F5CE29504730}">
      <dsp:nvSpPr>
        <dsp:cNvPr id="0" name=""/>
        <dsp:cNvSpPr/>
      </dsp:nvSpPr>
      <dsp:spPr>
        <a:xfrm>
          <a:off x="845665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CL" sz="1200" kern="1200"/>
            <a:t>Presentación de datos: Comunicación de resultados mediante tablas, gráficos y reportes. (DA)</a:t>
          </a:r>
          <a:endParaRPr lang="en-US" sz="1200" kern="1200"/>
        </a:p>
      </dsp:txBody>
      <dsp:txXfrm>
        <a:off x="8456657" y="2175763"/>
        <a:ext cx="237048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81AF7-B3D0-D943-AFAF-02BE00EDBD81}">
      <dsp:nvSpPr>
        <dsp:cNvPr id="0" name=""/>
        <dsp:cNvSpPr/>
      </dsp:nvSpPr>
      <dsp:spPr>
        <a:xfrm rot="5400000">
          <a:off x="6711057" y="-2597027"/>
          <a:ext cx="1439732" cy="6993810"/>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100000"/>
            </a:lnSpc>
            <a:spcBef>
              <a:spcPct val="0"/>
            </a:spcBef>
            <a:spcAft>
              <a:spcPct val="15000"/>
            </a:spcAft>
            <a:buChar char="•"/>
          </a:pPr>
          <a:r>
            <a:rPr lang="es-MX" sz="2900" kern="1200" dirty="0"/>
            <a:t>Primarios (encuestas,experimentos)</a:t>
          </a:r>
        </a:p>
        <a:p>
          <a:pPr marL="285750" lvl="1" indent="-285750" algn="l" defTabSz="1289050">
            <a:lnSpc>
              <a:spcPct val="100000"/>
            </a:lnSpc>
            <a:spcBef>
              <a:spcPct val="0"/>
            </a:spcBef>
            <a:spcAft>
              <a:spcPct val="15000"/>
            </a:spcAft>
            <a:buChar char="•"/>
          </a:pPr>
          <a:r>
            <a:rPr lang="es-MX" sz="2900" kern="1200" dirty="0"/>
            <a:t>Secundarios (bases de datos existentes)</a:t>
          </a:r>
        </a:p>
      </dsp:txBody>
      <dsp:txXfrm rot="-5400000">
        <a:off x="3934018" y="250294"/>
        <a:ext cx="6923528" cy="1299168"/>
      </dsp:txXfrm>
    </dsp:sp>
    <dsp:sp modelId="{90DA30A9-7059-6C4D-A344-780DD17F47BE}">
      <dsp:nvSpPr>
        <dsp:cNvPr id="0" name=""/>
        <dsp:cNvSpPr/>
      </dsp:nvSpPr>
      <dsp:spPr>
        <a:xfrm>
          <a:off x="0" y="45"/>
          <a:ext cx="3934018" cy="179966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s-MX" sz="4700" kern="1200"/>
            <a:t>Metodos de recopilación</a:t>
          </a:r>
          <a:endParaRPr lang="es-MX" sz="4700" kern="1200" dirty="0"/>
        </a:p>
      </dsp:txBody>
      <dsp:txXfrm>
        <a:off x="87852" y="87897"/>
        <a:ext cx="3758314" cy="1623961"/>
      </dsp:txXfrm>
    </dsp:sp>
    <dsp:sp modelId="{801D03B3-8AA1-AF47-9ABC-557931C528A9}">
      <dsp:nvSpPr>
        <dsp:cNvPr id="0" name=""/>
        <dsp:cNvSpPr/>
      </dsp:nvSpPr>
      <dsp:spPr>
        <a:xfrm rot="5400000">
          <a:off x="6711057" y="-707378"/>
          <a:ext cx="1439732" cy="6993810"/>
        </a:xfrm>
        <a:prstGeom prst="round2Same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100000"/>
            </a:lnSpc>
            <a:spcBef>
              <a:spcPct val="0"/>
            </a:spcBef>
            <a:spcAft>
              <a:spcPct val="15000"/>
            </a:spcAft>
            <a:buChar char="•"/>
          </a:pPr>
          <a:r>
            <a:rPr lang="es-MX" sz="2900" kern="1200" dirty="0"/>
            <a:t>Calidad</a:t>
          </a:r>
        </a:p>
        <a:p>
          <a:pPr marL="285750" lvl="1" indent="-285750" algn="l" defTabSz="1289050">
            <a:lnSpc>
              <a:spcPct val="100000"/>
            </a:lnSpc>
            <a:spcBef>
              <a:spcPct val="0"/>
            </a:spcBef>
            <a:spcAft>
              <a:spcPct val="15000"/>
            </a:spcAft>
            <a:buChar char="•"/>
          </a:pPr>
          <a:r>
            <a:rPr lang="es-MX" sz="2900" kern="1200" dirty="0"/>
            <a:t>Relevancia</a:t>
          </a:r>
        </a:p>
      </dsp:txBody>
      <dsp:txXfrm rot="-5400000">
        <a:off x="3934018" y="2139943"/>
        <a:ext cx="6923528" cy="1299168"/>
      </dsp:txXfrm>
    </dsp:sp>
    <dsp:sp modelId="{427DC015-E8CD-0142-ABAD-C8FC9292702D}">
      <dsp:nvSpPr>
        <dsp:cNvPr id="0" name=""/>
        <dsp:cNvSpPr/>
      </dsp:nvSpPr>
      <dsp:spPr>
        <a:xfrm>
          <a:off x="0" y="1889694"/>
          <a:ext cx="3934018" cy="1799665"/>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s-MX" sz="4700" kern="1200"/>
            <a:t>Importancia</a:t>
          </a:r>
          <a:endParaRPr lang="es-MX" sz="4700" kern="1200" dirty="0"/>
        </a:p>
      </dsp:txBody>
      <dsp:txXfrm>
        <a:off x="87852" y="1977546"/>
        <a:ext cx="3758314" cy="16239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AA11-CE78-B846-B438-2F4D9E9ED26C}">
      <dsp:nvSpPr>
        <dsp:cNvPr id="0" name=""/>
        <dsp:cNvSpPr/>
      </dsp:nvSpPr>
      <dsp:spPr>
        <a:xfrm>
          <a:off x="0" y="56930"/>
          <a:ext cx="6666833" cy="81081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kern="1200" dirty="0"/>
            <a:t>Descriptivo</a:t>
          </a:r>
        </a:p>
      </dsp:txBody>
      <dsp:txXfrm>
        <a:off x="39580" y="96510"/>
        <a:ext cx="6587673" cy="731650"/>
      </dsp:txXfrm>
    </dsp:sp>
    <dsp:sp modelId="{DD46BEEA-4C35-BA43-8DB7-72C3E67FDC13}">
      <dsp:nvSpPr>
        <dsp:cNvPr id="0" name=""/>
        <dsp:cNvSpPr/>
      </dsp:nvSpPr>
      <dsp:spPr>
        <a:xfrm>
          <a:off x="0" y="962780"/>
          <a:ext cx="6666833" cy="810810"/>
        </a:xfrm>
        <a:prstGeom prst="roundRect">
          <a:avLst/>
        </a:prstGeom>
        <a:gradFill rotWithShape="0">
          <a:gsLst>
            <a:gs pos="0">
              <a:schemeClr val="accent5">
                <a:hueOff val="-2430430"/>
                <a:satOff val="-165"/>
                <a:lumOff val="392"/>
                <a:alphaOff val="0"/>
                <a:satMod val="103000"/>
                <a:lumMod val="102000"/>
                <a:tint val="94000"/>
              </a:schemeClr>
            </a:gs>
            <a:gs pos="50000">
              <a:schemeClr val="accent5">
                <a:hueOff val="-2430430"/>
                <a:satOff val="-165"/>
                <a:lumOff val="392"/>
                <a:alphaOff val="0"/>
                <a:satMod val="110000"/>
                <a:lumMod val="100000"/>
                <a:shade val="100000"/>
              </a:schemeClr>
            </a:gs>
            <a:gs pos="100000">
              <a:schemeClr val="accent5">
                <a:hueOff val="-2430430"/>
                <a:satOff val="-165"/>
                <a:lumOff val="3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kern="1200" dirty="0"/>
            <a:t>Inferencial</a:t>
          </a:r>
        </a:p>
      </dsp:txBody>
      <dsp:txXfrm>
        <a:off x="39580" y="1002360"/>
        <a:ext cx="6587673" cy="731650"/>
      </dsp:txXfrm>
    </dsp:sp>
    <dsp:sp modelId="{44AEAAC3-B113-344E-85ED-3125464CF6A0}">
      <dsp:nvSpPr>
        <dsp:cNvPr id="0" name=""/>
        <dsp:cNvSpPr/>
      </dsp:nvSpPr>
      <dsp:spPr>
        <a:xfrm>
          <a:off x="0" y="1868630"/>
          <a:ext cx="6666833" cy="810810"/>
        </a:xfrm>
        <a:prstGeom prst="roundRect">
          <a:avLst/>
        </a:prstGeom>
        <a:gradFill rotWithShape="0">
          <a:gsLst>
            <a:gs pos="0">
              <a:schemeClr val="accent5">
                <a:hueOff val="-4860860"/>
                <a:satOff val="-330"/>
                <a:lumOff val="784"/>
                <a:alphaOff val="0"/>
                <a:satMod val="103000"/>
                <a:lumMod val="102000"/>
                <a:tint val="94000"/>
              </a:schemeClr>
            </a:gs>
            <a:gs pos="50000">
              <a:schemeClr val="accent5">
                <a:hueOff val="-4860860"/>
                <a:satOff val="-330"/>
                <a:lumOff val="784"/>
                <a:alphaOff val="0"/>
                <a:satMod val="110000"/>
                <a:lumMod val="100000"/>
                <a:shade val="100000"/>
              </a:schemeClr>
            </a:gs>
            <a:gs pos="100000">
              <a:schemeClr val="accent5">
                <a:hueOff val="-4860860"/>
                <a:satOff val="-330"/>
                <a:lumOff val="7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kern="1200" dirty="0"/>
            <a:t>Predictivo</a:t>
          </a:r>
        </a:p>
      </dsp:txBody>
      <dsp:txXfrm>
        <a:off x="39580" y="1908210"/>
        <a:ext cx="6587673" cy="731650"/>
      </dsp:txXfrm>
    </dsp:sp>
    <dsp:sp modelId="{F9DDCE24-41AA-AD45-BBCE-1FCF74218D97}">
      <dsp:nvSpPr>
        <dsp:cNvPr id="0" name=""/>
        <dsp:cNvSpPr/>
      </dsp:nvSpPr>
      <dsp:spPr>
        <a:xfrm>
          <a:off x="0" y="2774480"/>
          <a:ext cx="6666833" cy="810810"/>
        </a:xfrm>
        <a:prstGeom prst="roundRect">
          <a:avLst/>
        </a:prstGeom>
        <a:gradFill rotWithShape="0">
          <a:gsLst>
            <a:gs pos="0">
              <a:schemeClr val="accent5">
                <a:hueOff val="-7291290"/>
                <a:satOff val="-496"/>
                <a:lumOff val="1177"/>
                <a:alphaOff val="0"/>
                <a:satMod val="103000"/>
                <a:lumMod val="102000"/>
                <a:tint val="94000"/>
              </a:schemeClr>
            </a:gs>
            <a:gs pos="50000">
              <a:schemeClr val="accent5">
                <a:hueOff val="-7291290"/>
                <a:satOff val="-496"/>
                <a:lumOff val="1177"/>
                <a:alphaOff val="0"/>
                <a:satMod val="110000"/>
                <a:lumMod val="100000"/>
                <a:shade val="100000"/>
              </a:schemeClr>
            </a:gs>
            <a:gs pos="100000">
              <a:schemeClr val="accent5">
                <a:hueOff val="-7291290"/>
                <a:satOff val="-496"/>
                <a:lumOff val="1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kern="1200" dirty="0"/>
            <a:t>SPSS</a:t>
          </a:r>
        </a:p>
      </dsp:txBody>
      <dsp:txXfrm>
        <a:off x="39580" y="2814060"/>
        <a:ext cx="6587673" cy="731650"/>
      </dsp:txXfrm>
    </dsp:sp>
    <dsp:sp modelId="{0222B9DE-11F2-2C47-8528-85BE62F6201C}">
      <dsp:nvSpPr>
        <dsp:cNvPr id="0" name=""/>
        <dsp:cNvSpPr/>
      </dsp:nvSpPr>
      <dsp:spPr>
        <a:xfrm>
          <a:off x="0" y="3680330"/>
          <a:ext cx="6666833" cy="810810"/>
        </a:xfrm>
        <a:prstGeom prst="roundRect">
          <a:avLst/>
        </a:prstGeom>
        <a:gradFill rotWithShape="0">
          <a:gsLst>
            <a:gs pos="0">
              <a:schemeClr val="accent5">
                <a:hueOff val="-9721720"/>
                <a:satOff val="-661"/>
                <a:lumOff val="1569"/>
                <a:alphaOff val="0"/>
                <a:satMod val="103000"/>
                <a:lumMod val="102000"/>
                <a:tint val="94000"/>
              </a:schemeClr>
            </a:gs>
            <a:gs pos="50000">
              <a:schemeClr val="accent5">
                <a:hueOff val="-9721720"/>
                <a:satOff val="-661"/>
                <a:lumOff val="1569"/>
                <a:alphaOff val="0"/>
                <a:satMod val="110000"/>
                <a:lumMod val="100000"/>
                <a:shade val="100000"/>
              </a:schemeClr>
            </a:gs>
            <a:gs pos="100000">
              <a:schemeClr val="accent5">
                <a:hueOff val="-9721720"/>
                <a:satOff val="-661"/>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kern="1200" dirty="0"/>
            <a:t>Python</a:t>
          </a:r>
        </a:p>
      </dsp:txBody>
      <dsp:txXfrm>
        <a:off x="39580" y="3719910"/>
        <a:ext cx="6587673" cy="731650"/>
      </dsp:txXfrm>
    </dsp:sp>
    <dsp:sp modelId="{86901066-FB18-4E4A-8EF3-C37B222C7EA6}">
      <dsp:nvSpPr>
        <dsp:cNvPr id="0" name=""/>
        <dsp:cNvSpPr/>
      </dsp:nvSpPr>
      <dsp:spPr>
        <a:xfrm>
          <a:off x="0" y="4586180"/>
          <a:ext cx="6666833" cy="81081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kern="1200" dirty="0"/>
            <a:t>R</a:t>
          </a:r>
        </a:p>
      </dsp:txBody>
      <dsp:txXfrm>
        <a:off x="39580" y="4625760"/>
        <a:ext cx="6587673" cy="7316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B73E-EE53-4C80-8E97-1D8641A63897}">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582A1-56C1-447E-A3D9-57228DF1EC1D}">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7553F5-778D-45FF-8F05-89B78FB6A971}">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s-CL" sz="1800" b="1" kern="1200"/>
            <a:t>Ciencia de Datos</a:t>
          </a:r>
          <a:r>
            <a:rPr lang="es-CL" sz="1800" kern="1200"/>
            <a:t>: Fundamental en el modelado predictivo y algoritmos de machine learning, ayudando a tomar decisiones informadas basadas en patrones de datos.</a:t>
          </a:r>
          <a:endParaRPr lang="en-US" sz="1800" kern="1200"/>
        </a:p>
      </dsp:txBody>
      <dsp:txXfrm>
        <a:off x="1058686" y="1808"/>
        <a:ext cx="9456913" cy="916611"/>
      </dsp:txXfrm>
    </dsp:sp>
    <dsp:sp modelId="{A355F21E-ED58-4667-A457-3D7C215526A3}">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947FD-0A9F-420A-8835-9F64147E7294}">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2E309F-E2CE-4560-9B74-5C0003E9602D}">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s-CL" sz="1800" b="1" kern="1200"/>
            <a:t>Análisis de Mercado</a:t>
          </a:r>
          <a:r>
            <a:rPr lang="es-CL" sz="1800" kern="1200"/>
            <a:t>: Esencial para comprender comportamientos de consumidores, segmentación de mercado y tendencias de ventas para estrategias de marketing efectivas.</a:t>
          </a:r>
          <a:endParaRPr lang="en-US" sz="1800" kern="1200"/>
        </a:p>
      </dsp:txBody>
      <dsp:txXfrm>
        <a:off x="1058686" y="1147573"/>
        <a:ext cx="9456913" cy="916611"/>
      </dsp:txXfrm>
    </dsp:sp>
    <dsp:sp modelId="{AF572BA9-AADF-4B20-804F-BE34DE4B8A08}">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233932-EA90-45F1-8E76-5C1AD432783E}">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4EAC3-15AA-4418-9666-BA976AF56309}">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s-CL" sz="1800" b="1" kern="1200"/>
            <a:t>Investigación Médica</a:t>
          </a:r>
          <a:r>
            <a:rPr lang="es-CL" sz="1800" kern="1200"/>
            <a:t>: Crítica en el diseño de ensayos clínicos, estudios epidemiológicos y evaluación de tratamientos, contribuyendo a avances significativos en la salud pública.</a:t>
          </a:r>
          <a:endParaRPr lang="en-US" sz="1800" kern="1200"/>
        </a:p>
      </dsp:txBody>
      <dsp:txXfrm>
        <a:off x="1058686" y="2293338"/>
        <a:ext cx="9456913" cy="916611"/>
      </dsp:txXfrm>
    </dsp:sp>
    <dsp:sp modelId="{6C64FF15-5B7A-4258-8438-CF385E7857E5}">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F1B2C-6057-4DC0-A85E-3B8BE7265538}">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B1384B-6B3A-4AE5-AD56-E19D86DEFE54}">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s-CL" sz="1800" b="1" kern="1200"/>
            <a:t>Economía y Finanzas</a:t>
          </a:r>
          <a:r>
            <a:rPr lang="es-CL" sz="1800" kern="1200"/>
            <a:t>: Utilizada para análisis de riesgos, modelado financiero y proyecciones económicas, influyendo en políticas económicas y decisiones de inversión.</a:t>
          </a:r>
          <a:endParaRPr lang="en-US" sz="1800" kern="1200"/>
        </a:p>
      </dsp:txBody>
      <dsp:txXfrm>
        <a:off x="1058686" y="3439103"/>
        <a:ext cx="9456913" cy="9166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BC9DE-426A-4285-97B0-6718739E8BFF}">
      <dsp:nvSpPr>
        <dsp:cNvPr id="0" name=""/>
        <dsp:cNvSpPr/>
      </dsp:nvSpPr>
      <dsp:spPr>
        <a:xfrm>
          <a:off x="205509"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BC9958-19A8-4331-A171-95D23A981EB8}">
      <dsp:nvSpPr>
        <dsp:cNvPr id="0" name=""/>
        <dsp:cNvSpPr/>
      </dsp:nvSpPr>
      <dsp:spPr>
        <a:xfrm>
          <a:off x="396960" y="1832017"/>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61106-F0E4-44ED-8768-337B43BB2698}">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CL" sz="1100" b="1" kern="1200"/>
            <a:t>Promedio</a:t>
          </a:r>
          <a:r>
            <a:rPr lang="es-CL" sz="1100" kern="1200"/>
            <a:t>: Ampliamente usado en análisis financiero, rendimiento académico, y para calcular promedios de variables continuas como temperatura o ingresos.</a:t>
          </a:r>
          <a:endParaRPr lang="en-US" sz="1100" kern="1200"/>
        </a:p>
      </dsp:txBody>
      <dsp:txXfrm>
        <a:off x="1312541" y="1640565"/>
        <a:ext cx="2148945" cy="911674"/>
      </dsp:txXfrm>
    </dsp:sp>
    <dsp:sp modelId="{6E851007-A5A1-4D56-84A4-7D2969B67F13}">
      <dsp:nvSpPr>
        <dsp:cNvPr id="0" name=""/>
        <dsp:cNvSpPr/>
      </dsp:nvSpPr>
      <dsp:spPr>
        <a:xfrm>
          <a:off x="3835925"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6E3B3F-29B3-4B86-8C29-13A664ED8A80}">
      <dsp:nvSpPr>
        <dsp:cNvPr id="0" name=""/>
        <dsp:cNvSpPr/>
      </dsp:nvSpPr>
      <dsp:spPr>
        <a:xfrm>
          <a:off x="4027376" y="1832017"/>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3D3FEB-B915-4EC2-A457-7A40C0512459}">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CL" sz="1100" b="1" kern="1200"/>
            <a:t>Mediana</a:t>
          </a:r>
          <a:r>
            <a:rPr lang="es-CL" sz="1100" kern="1200"/>
            <a:t>: Útil en la distribución de ingresos o propiedades para identificar el punto medio, minimizando el efecto de valores atípicos extremos.</a:t>
          </a:r>
          <a:endParaRPr lang="en-US" sz="1100" kern="1200"/>
        </a:p>
      </dsp:txBody>
      <dsp:txXfrm>
        <a:off x="4942957" y="1640565"/>
        <a:ext cx="2148945" cy="911674"/>
      </dsp:txXfrm>
    </dsp:sp>
    <dsp:sp modelId="{EB794ED4-D37C-4FC1-9456-1C3C5E6BA1DB}">
      <dsp:nvSpPr>
        <dsp:cNvPr id="0" name=""/>
        <dsp:cNvSpPr/>
      </dsp:nvSpPr>
      <dsp:spPr>
        <a:xfrm>
          <a:off x="7466341"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7AA6E5-771B-41CD-8E8D-6584BA86F865}">
      <dsp:nvSpPr>
        <dsp:cNvPr id="0" name=""/>
        <dsp:cNvSpPr/>
      </dsp:nvSpPr>
      <dsp:spPr>
        <a:xfrm>
          <a:off x="7657792" y="1832017"/>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FD5408-1206-4C3B-BE54-48F60DEED864}">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CL" sz="1100" b="1" kern="1200"/>
            <a:t>Moda</a:t>
          </a:r>
          <a:r>
            <a:rPr lang="es-CL" sz="1100" kern="1200"/>
            <a:t>: Importante en marketing para identificar productos o servicios más populares y en demografía para determinar el valor más común de una característica en una población.</a:t>
          </a:r>
          <a:endParaRPr lang="en-US" sz="1100" kern="1200"/>
        </a:p>
      </dsp:txBody>
      <dsp:txXfrm>
        <a:off x="8573374" y="1640565"/>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06013-B02C-6B47-820F-DC9E165A8095}" type="datetimeFigureOut">
              <a:rPr lang="es-CL" smtClean="0"/>
              <a:t>18-03-24</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1F7F0-96EC-834B-8748-DF9E591D0F32}" type="slidenum">
              <a:rPr lang="es-CL" smtClean="0"/>
              <a:t>‹Nº›</a:t>
            </a:fld>
            <a:endParaRPr lang="es-CL"/>
          </a:p>
        </p:txBody>
      </p:sp>
    </p:spTree>
    <p:extLst>
      <p:ext uri="{BB962C8B-B14F-4D97-AF65-F5344CB8AC3E}">
        <p14:creationId xmlns:p14="http://schemas.microsoft.com/office/powerpoint/2010/main" val="117123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Comprender la relevancia del análisis estadístico en el campo del análisis de datos.</a:t>
            </a:r>
          </a:p>
          <a:p>
            <a:endParaRPr lang="es-CL" dirty="0"/>
          </a:p>
        </p:txBody>
      </p:sp>
      <p:sp>
        <p:nvSpPr>
          <p:cNvPr id="4" name="Marcador de número de diapositiva 3"/>
          <p:cNvSpPr>
            <a:spLocks noGrp="1"/>
          </p:cNvSpPr>
          <p:nvPr>
            <p:ph type="sldNum" sz="quarter" idx="5"/>
          </p:nvPr>
        </p:nvSpPr>
        <p:spPr/>
        <p:txBody>
          <a:bodyPr/>
          <a:lstStyle/>
          <a:p>
            <a:fld id="{3351F7F0-96EC-834B-8748-DF9E591D0F32}" type="slidenum">
              <a:rPr lang="es-CL" smtClean="0"/>
              <a:t>2</a:t>
            </a:fld>
            <a:endParaRPr lang="es-CL"/>
          </a:p>
        </p:txBody>
      </p:sp>
    </p:spTree>
    <p:extLst>
      <p:ext uri="{BB962C8B-B14F-4D97-AF65-F5344CB8AC3E}">
        <p14:creationId xmlns:p14="http://schemas.microsoft.com/office/powerpoint/2010/main" val="472178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a:t>Métodos de Análisis</a:t>
            </a:r>
            <a:r>
              <a:rPr lang="es-CL" dirty="0"/>
              <a:t>: Descriptivo (resumen de datos), inferencial (conclusiones sobre poblaciones a partir de muestras), predictivo (modelos para predecir futuros).</a:t>
            </a:r>
          </a:p>
          <a:p>
            <a:r>
              <a:rPr lang="es-CL" b="1" dirty="0"/>
              <a:t>Herramientas</a:t>
            </a:r>
            <a:r>
              <a:rPr lang="es-CL" dirty="0"/>
              <a:t>: Software estadístico como SPSS, R, Python.</a:t>
            </a:r>
          </a:p>
          <a:p>
            <a:endParaRPr lang="es-CL" dirty="0"/>
          </a:p>
        </p:txBody>
      </p:sp>
      <p:sp>
        <p:nvSpPr>
          <p:cNvPr id="4" name="Marcador de número de diapositiva 3"/>
          <p:cNvSpPr>
            <a:spLocks noGrp="1"/>
          </p:cNvSpPr>
          <p:nvPr>
            <p:ph type="sldNum" sz="quarter" idx="5"/>
          </p:nvPr>
        </p:nvSpPr>
        <p:spPr/>
        <p:txBody>
          <a:bodyPr/>
          <a:lstStyle/>
          <a:p>
            <a:fld id="{3351F7F0-96EC-834B-8748-DF9E591D0F32}" type="slidenum">
              <a:rPr lang="es-CL" smtClean="0"/>
              <a:t>7</a:t>
            </a:fld>
            <a:endParaRPr lang="es-CL"/>
          </a:p>
        </p:txBody>
      </p:sp>
    </p:spTree>
    <p:extLst>
      <p:ext uri="{BB962C8B-B14F-4D97-AF65-F5344CB8AC3E}">
        <p14:creationId xmlns:p14="http://schemas.microsoft.com/office/powerpoint/2010/main" val="1730773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El examen tiene una puntuación máxima de 10, y después de calificarlos, obtienes las siguientes notas de tus 7 estudiantes: 8, 9, 5, 10, 7, 5, y 8.</a:t>
            </a:r>
          </a:p>
          <a:p>
            <a:r>
              <a:rPr lang="es-CL" b="1" dirty="0"/>
              <a:t>Para enseñar el Promedio</a:t>
            </a:r>
            <a:r>
              <a:rPr lang="es-CL" dirty="0"/>
              <a:t>, explicas que se calcula sumando todas las calificaciones y luego dividiendo por el número total de estudiantes. Juntos hacen el cálculo:</a:t>
            </a:r>
          </a:p>
          <a:p>
            <a:r>
              <a:rPr lang="es-CL" dirty="0"/>
              <a:t>Promedio=8+9+5+10+7+5+87=527=7.43Promedio=</a:t>
            </a:r>
            <a:r>
              <a:rPr lang="es-CL" dirty="0">
                <a:effectLst/>
              </a:rPr>
              <a:t>78+9+5+10+7+5+8</a:t>
            </a:r>
            <a:r>
              <a:rPr lang="es-CL" dirty="0"/>
              <a:t>​=</a:t>
            </a:r>
            <a:r>
              <a:rPr lang="es-CL" dirty="0">
                <a:effectLst/>
              </a:rPr>
              <a:t>752</a:t>
            </a:r>
            <a:r>
              <a:rPr lang="es-CL" dirty="0"/>
              <a:t>​=7.43</a:t>
            </a:r>
          </a:p>
          <a:p>
            <a:r>
              <a:rPr lang="es-CL" dirty="0"/>
              <a:t>Les dices: "El promedio nos da una idea general del desempeño de la clase, mostrando que, en promedio, la clase está obteniendo poco más de 7 puntos."</a:t>
            </a:r>
          </a:p>
          <a:p>
            <a:r>
              <a:rPr lang="es-CL" b="1" dirty="0"/>
              <a:t>Para la Mediana</a:t>
            </a:r>
            <a:r>
              <a:rPr lang="es-CL" dirty="0"/>
              <a:t>, ordenas las calificaciones de menor a mayor (5, 5, 7, 8, 8, 9, 10) y encuentras el valor medio, que en este caso es 8.</a:t>
            </a:r>
          </a:p>
          <a:p>
            <a:r>
              <a:rPr lang="es-CL" dirty="0"/>
              <a:t>Les explicas: "La mediana es útil porque nos dice que la mitad de la clase ha obtenido un 8 o más, independientemente de los extremos en las calificaciones."</a:t>
            </a:r>
          </a:p>
          <a:p>
            <a:r>
              <a:rPr lang="es-CL" b="1" dirty="0"/>
              <a:t>Y finalmente, para la Moda</a:t>
            </a:r>
            <a:r>
              <a:rPr lang="es-CL" dirty="0"/>
              <a:t>, señalas que es la calificación que más veces se repite en el conjunto de datos. Observas y les muestras que el 5 y el 8 aparecen dos veces, lo que significa que este conjunto de datos tiene dos modas: 5 y 8.</a:t>
            </a:r>
          </a:p>
          <a:p>
            <a:r>
              <a:rPr lang="es-CL" dirty="0"/>
              <a:t>Les dices: "La moda nos muestra cuáles son las calificaciones más comunes. En este caso, dos calificaciones se repiten más que las demás, indicando que son las más comunes entre los estudiantes."</a:t>
            </a:r>
          </a:p>
          <a:p>
            <a:r>
              <a:rPr lang="es-CL" dirty="0"/>
              <a:t>Para concluir tu lección, compartes una historia corta: "Imagina que estamos analizando las velocidades de diferentes tipos de automóviles en una carrera. Si queremos entender cuál es la velocidad típica, podríamos usar el promedio, pero si un coche va extremadamente rápido y distorsiona ese promedio, la mediana nos daría una mejor idea de la velocidad de 'medio' de los coches. Y si nos preguntamos cuál es la velocidad más común entre los coches, entonces miraríamos la moda."</a:t>
            </a:r>
          </a:p>
          <a:p>
            <a:endParaRPr lang="es-CL" dirty="0"/>
          </a:p>
        </p:txBody>
      </p:sp>
      <p:sp>
        <p:nvSpPr>
          <p:cNvPr id="4" name="Marcador de número de diapositiva 3"/>
          <p:cNvSpPr>
            <a:spLocks noGrp="1"/>
          </p:cNvSpPr>
          <p:nvPr>
            <p:ph type="sldNum" sz="quarter" idx="5"/>
          </p:nvPr>
        </p:nvSpPr>
        <p:spPr/>
        <p:txBody>
          <a:bodyPr/>
          <a:lstStyle/>
          <a:p>
            <a:fld id="{3351F7F0-96EC-834B-8748-DF9E591D0F32}" type="slidenum">
              <a:rPr lang="es-CL" smtClean="0"/>
              <a:t>9</a:t>
            </a:fld>
            <a:endParaRPr lang="es-CL"/>
          </a:p>
        </p:txBody>
      </p:sp>
    </p:spTree>
    <p:extLst>
      <p:ext uri="{BB962C8B-B14F-4D97-AF65-F5344CB8AC3E}">
        <p14:creationId xmlns:p14="http://schemas.microsoft.com/office/powerpoint/2010/main" val="210906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5D175-C3FD-A54B-46E2-B24EF626AE3D}"/>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L"/>
          </a:p>
        </p:txBody>
      </p:sp>
      <p:sp>
        <p:nvSpPr>
          <p:cNvPr id="3" name="Subtítulo 2">
            <a:extLst>
              <a:ext uri="{FF2B5EF4-FFF2-40B4-BE49-F238E27FC236}">
                <a16:creationId xmlns:a16="http://schemas.microsoft.com/office/drawing/2014/main" id="{9AE24F50-26D4-F4F2-CBF0-D20A820D7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L"/>
          </a:p>
        </p:txBody>
      </p:sp>
      <p:sp>
        <p:nvSpPr>
          <p:cNvPr id="4" name="Marcador de fecha 3">
            <a:extLst>
              <a:ext uri="{FF2B5EF4-FFF2-40B4-BE49-F238E27FC236}">
                <a16:creationId xmlns:a16="http://schemas.microsoft.com/office/drawing/2014/main" id="{A5227F97-BFCA-1999-046E-2C9A5081D0FC}"/>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5" name="Marcador de pie de página 4">
            <a:extLst>
              <a:ext uri="{FF2B5EF4-FFF2-40B4-BE49-F238E27FC236}">
                <a16:creationId xmlns:a16="http://schemas.microsoft.com/office/drawing/2014/main" id="{B324E366-BFE0-FCFF-74A2-5DF7AF625FC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636F692-D46A-8BBB-F41C-D219530ACB67}"/>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24364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75CF5B-4169-3F05-5271-48B447CBAA89}"/>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54855C7E-90FE-54A4-AC71-E2351B660267}"/>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609A3C27-3119-27C1-1514-7140E9D70697}"/>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5" name="Marcador de pie de página 4">
            <a:extLst>
              <a:ext uri="{FF2B5EF4-FFF2-40B4-BE49-F238E27FC236}">
                <a16:creationId xmlns:a16="http://schemas.microsoft.com/office/drawing/2014/main" id="{CC419680-9A93-BBAC-1CD2-9ABEF4A7F8C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11D1E65-9282-A947-5816-22203E3D5B85}"/>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176679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FB4F16-FEF6-6C03-9515-09B49C0615EE}"/>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BE0D0077-D52D-04B3-905B-217955E3BC99}"/>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7468D13D-8105-09F9-275B-68D82CC9491A}"/>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5" name="Marcador de pie de página 4">
            <a:extLst>
              <a:ext uri="{FF2B5EF4-FFF2-40B4-BE49-F238E27FC236}">
                <a16:creationId xmlns:a16="http://schemas.microsoft.com/office/drawing/2014/main" id="{A8857DE7-1C73-5313-5B14-90C6AC0FD92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8861B32-5050-3FDD-149F-BE5EF6907A90}"/>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143168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461617-3BCD-A3D0-18AA-8D332B172355}"/>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F8597A14-F497-44AD-7201-D42350F2C334}"/>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FB7C5F8D-749D-F5BD-22C0-1BDC406A3862}"/>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5" name="Marcador de pie de página 4">
            <a:extLst>
              <a:ext uri="{FF2B5EF4-FFF2-40B4-BE49-F238E27FC236}">
                <a16:creationId xmlns:a16="http://schemas.microsoft.com/office/drawing/2014/main" id="{460584E9-ACCD-F8E3-2BA5-DAADA7EDBCC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8719F51-71FA-A33A-3171-6562F735F720}"/>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367939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12335-EEBB-6FC9-A817-96A47859EB3D}"/>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ED0AB4DB-3645-F044-8CD0-D6E6CB28A8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5858350-81BB-8E3E-1AA7-A3C9E4D9AA14}"/>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5" name="Marcador de pie de página 4">
            <a:extLst>
              <a:ext uri="{FF2B5EF4-FFF2-40B4-BE49-F238E27FC236}">
                <a16:creationId xmlns:a16="http://schemas.microsoft.com/office/drawing/2014/main" id="{7EC4C8FD-7C5D-B94D-BE73-2207FEC4916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53204EB-7B7C-688E-FB5A-6FDF81CE8191}"/>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403592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838A7-F97C-C704-79F9-D90F72E9EF6B}"/>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445299C1-742F-06AC-506C-AADAB548547D}"/>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contenido 3">
            <a:extLst>
              <a:ext uri="{FF2B5EF4-FFF2-40B4-BE49-F238E27FC236}">
                <a16:creationId xmlns:a16="http://schemas.microsoft.com/office/drawing/2014/main" id="{C18F521E-A71A-B752-AF84-58E8585F9587}"/>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fecha 4">
            <a:extLst>
              <a:ext uri="{FF2B5EF4-FFF2-40B4-BE49-F238E27FC236}">
                <a16:creationId xmlns:a16="http://schemas.microsoft.com/office/drawing/2014/main" id="{83839916-6A14-BEE9-8253-157EE7CA41A9}"/>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6" name="Marcador de pie de página 5">
            <a:extLst>
              <a:ext uri="{FF2B5EF4-FFF2-40B4-BE49-F238E27FC236}">
                <a16:creationId xmlns:a16="http://schemas.microsoft.com/office/drawing/2014/main" id="{1A4DA6C5-24DC-56E6-883E-40F8C9506A6E}"/>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E9F3216-25C0-DA48-909F-1E6D654FDAA1}"/>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232968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B5C3B6-9116-093F-1792-8EFF82862318}"/>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F0DCCA66-9B19-7902-636B-4759B1E93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8E0DFA7E-75D2-0A5D-618A-FABD3EEF5C94}"/>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texto 4">
            <a:extLst>
              <a:ext uri="{FF2B5EF4-FFF2-40B4-BE49-F238E27FC236}">
                <a16:creationId xmlns:a16="http://schemas.microsoft.com/office/drawing/2014/main" id="{397BAA87-71BD-6238-2A6F-51BF0007C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F742EB9F-2647-26D1-7C3F-0DA3250C4B75}"/>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7" name="Marcador de fecha 6">
            <a:extLst>
              <a:ext uri="{FF2B5EF4-FFF2-40B4-BE49-F238E27FC236}">
                <a16:creationId xmlns:a16="http://schemas.microsoft.com/office/drawing/2014/main" id="{8CA8DC1F-E012-2DC0-E77E-DCFC66FDF5BA}"/>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8" name="Marcador de pie de página 7">
            <a:extLst>
              <a:ext uri="{FF2B5EF4-FFF2-40B4-BE49-F238E27FC236}">
                <a16:creationId xmlns:a16="http://schemas.microsoft.com/office/drawing/2014/main" id="{4CAE085B-5312-6A94-B787-CE4BAE909C4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A1C3635D-C9F4-2377-C0F7-CDF0D0BDD652}"/>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48489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3C2E49-2F62-B875-5DBF-CCFFFB535668}"/>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fecha 2">
            <a:extLst>
              <a:ext uri="{FF2B5EF4-FFF2-40B4-BE49-F238E27FC236}">
                <a16:creationId xmlns:a16="http://schemas.microsoft.com/office/drawing/2014/main" id="{8DAF94F0-F8BB-C495-B62B-72598C206B28}"/>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4" name="Marcador de pie de página 3">
            <a:extLst>
              <a:ext uri="{FF2B5EF4-FFF2-40B4-BE49-F238E27FC236}">
                <a16:creationId xmlns:a16="http://schemas.microsoft.com/office/drawing/2014/main" id="{E301C462-5781-7378-D21F-01B859D15738}"/>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5AC1F032-F14A-EF14-A736-7BB313F9F7F7}"/>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356308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35D73DC-A7AC-F7A6-D4E7-AB0770ADAC81}"/>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3" name="Marcador de pie de página 2">
            <a:extLst>
              <a:ext uri="{FF2B5EF4-FFF2-40B4-BE49-F238E27FC236}">
                <a16:creationId xmlns:a16="http://schemas.microsoft.com/office/drawing/2014/main" id="{4EEA3EAE-94BD-4726-F197-EF99BD143254}"/>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52D2C4ED-88EF-F7E0-EBD1-4DA63A6867EC}"/>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203019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40D80-15BD-82BC-3CDD-AFE93456BB1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F039AEAB-2D02-3D82-F513-EA8932B70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texto 3">
            <a:extLst>
              <a:ext uri="{FF2B5EF4-FFF2-40B4-BE49-F238E27FC236}">
                <a16:creationId xmlns:a16="http://schemas.microsoft.com/office/drawing/2014/main" id="{80268521-A6E7-8129-CC81-21052AAD7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FDBA952-29E2-8A59-8CE8-A871F90D2E2A}"/>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6" name="Marcador de pie de página 5">
            <a:extLst>
              <a:ext uri="{FF2B5EF4-FFF2-40B4-BE49-F238E27FC236}">
                <a16:creationId xmlns:a16="http://schemas.microsoft.com/office/drawing/2014/main" id="{7681CC46-67C9-BDA1-03BA-71456C0F7B8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6E1D38-8321-1EF7-AF65-DAA9D89F470A}"/>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141555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FD305-55E6-0E91-0804-49B18A03BC1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posición de imagen 2">
            <a:extLst>
              <a:ext uri="{FF2B5EF4-FFF2-40B4-BE49-F238E27FC236}">
                <a16:creationId xmlns:a16="http://schemas.microsoft.com/office/drawing/2014/main" id="{42245562-236F-588B-1DDD-3BFA3337C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0D41F100-49F0-FBC4-5F55-8AEE13845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0B4F0704-DBFC-8FB5-83B2-281C64F4F714}"/>
              </a:ext>
            </a:extLst>
          </p:cNvPr>
          <p:cNvSpPr>
            <a:spLocks noGrp="1"/>
          </p:cNvSpPr>
          <p:nvPr>
            <p:ph type="dt" sz="half" idx="10"/>
          </p:nvPr>
        </p:nvSpPr>
        <p:spPr/>
        <p:txBody>
          <a:bodyPr/>
          <a:lstStyle/>
          <a:p>
            <a:fld id="{D821FBF6-4E87-084A-9456-44BB0209D20B}" type="datetimeFigureOut">
              <a:rPr lang="es-CL" smtClean="0"/>
              <a:t>18-03-24</a:t>
            </a:fld>
            <a:endParaRPr lang="es-CL"/>
          </a:p>
        </p:txBody>
      </p:sp>
      <p:sp>
        <p:nvSpPr>
          <p:cNvPr id="6" name="Marcador de pie de página 5">
            <a:extLst>
              <a:ext uri="{FF2B5EF4-FFF2-40B4-BE49-F238E27FC236}">
                <a16:creationId xmlns:a16="http://schemas.microsoft.com/office/drawing/2014/main" id="{D12772BF-77D9-3F00-E84B-DDC64ACADEB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F0A6684-E578-C540-B360-4F2BE712126C}"/>
              </a:ext>
            </a:extLst>
          </p:cNvPr>
          <p:cNvSpPr>
            <a:spLocks noGrp="1"/>
          </p:cNvSpPr>
          <p:nvPr>
            <p:ph type="sldNum" sz="quarter" idx="12"/>
          </p:nvPr>
        </p:nvSpPr>
        <p:spPr/>
        <p:txBody>
          <a:bodyPr/>
          <a:lstStyle/>
          <a:p>
            <a:fld id="{9C7237D4-E411-D644-9E33-25BCD0A73331}" type="slidenum">
              <a:rPr lang="es-CL" smtClean="0"/>
              <a:t>‹Nº›</a:t>
            </a:fld>
            <a:endParaRPr lang="es-CL"/>
          </a:p>
        </p:txBody>
      </p:sp>
    </p:spTree>
    <p:extLst>
      <p:ext uri="{BB962C8B-B14F-4D97-AF65-F5344CB8AC3E}">
        <p14:creationId xmlns:p14="http://schemas.microsoft.com/office/powerpoint/2010/main" val="31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66A053A-276B-21C2-72FC-40510CB9A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57E8189F-7C28-DFFE-6B69-87232C374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8E035FC4-A36E-047E-993F-E48FF21C0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21FBF6-4E87-084A-9456-44BB0209D20B}" type="datetimeFigureOut">
              <a:rPr lang="es-CL" smtClean="0"/>
              <a:t>18-03-24</a:t>
            </a:fld>
            <a:endParaRPr lang="es-CL"/>
          </a:p>
        </p:txBody>
      </p:sp>
      <p:sp>
        <p:nvSpPr>
          <p:cNvPr id="5" name="Marcador de pie de página 4">
            <a:extLst>
              <a:ext uri="{FF2B5EF4-FFF2-40B4-BE49-F238E27FC236}">
                <a16:creationId xmlns:a16="http://schemas.microsoft.com/office/drawing/2014/main" id="{B453AC8C-0F60-09D6-8304-D865984C03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641318D3-C931-E0A5-6878-043119334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7237D4-E411-D644-9E33-25BCD0A73331}" type="slidenum">
              <a:rPr lang="es-CL" smtClean="0"/>
              <a:t>‹Nº›</a:t>
            </a:fld>
            <a:endParaRPr lang="es-CL"/>
          </a:p>
        </p:txBody>
      </p:sp>
    </p:spTree>
    <p:extLst>
      <p:ext uri="{BB962C8B-B14F-4D97-AF65-F5344CB8AC3E}">
        <p14:creationId xmlns:p14="http://schemas.microsoft.com/office/powerpoint/2010/main" val="3405673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redwankarimsony/heart-disease-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F9DC9E-3BF3-1146-9234-CC455EAA10E9}"/>
              </a:ext>
            </a:extLst>
          </p:cNvPr>
          <p:cNvSpPr>
            <a:spLocks noGrp="1"/>
          </p:cNvSpPr>
          <p:nvPr>
            <p:ph type="ctrTitle"/>
          </p:nvPr>
        </p:nvSpPr>
        <p:spPr>
          <a:xfrm>
            <a:off x="5297762" y="640080"/>
            <a:ext cx="6251110" cy="3566160"/>
          </a:xfrm>
        </p:spPr>
        <p:txBody>
          <a:bodyPr anchor="b">
            <a:normAutofit/>
          </a:bodyPr>
          <a:lstStyle/>
          <a:p>
            <a:pPr algn="l"/>
            <a:r>
              <a:rPr lang="es-CL" sz="5400"/>
              <a:t>Fundamentos de análisis estadístico </a:t>
            </a:r>
          </a:p>
        </p:txBody>
      </p:sp>
      <p:sp>
        <p:nvSpPr>
          <p:cNvPr id="3" name="Subtítulo 2">
            <a:extLst>
              <a:ext uri="{FF2B5EF4-FFF2-40B4-BE49-F238E27FC236}">
                <a16:creationId xmlns:a16="http://schemas.microsoft.com/office/drawing/2014/main" id="{E149EB30-4C4F-1718-1920-409E1B77681D}"/>
              </a:ext>
            </a:extLst>
          </p:cNvPr>
          <p:cNvSpPr>
            <a:spLocks noGrp="1"/>
          </p:cNvSpPr>
          <p:nvPr>
            <p:ph type="subTitle" idx="1"/>
          </p:nvPr>
        </p:nvSpPr>
        <p:spPr>
          <a:xfrm>
            <a:off x="5297760" y="4636008"/>
            <a:ext cx="6251111" cy="1572768"/>
          </a:xfrm>
        </p:spPr>
        <p:txBody>
          <a:bodyPr>
            <a:normAutofit/>
          </a:bodyPr>
          <a:lstStyle/>
          <a:p>
            <a:pPr algn="l"/>
            <a:r>
              <a:rPr lang="es-CL" sz="2000"/>
              <a:t>Dr. Jesús Eduardo Ortiz Sandoval</a:t>
            </a:r>
          </a:p>
          <a:p>
            <a:pPr algn="l"/>
            <a:r>
              <a:rPr lang="es-CL" sz="2000"/>
              <a:t>Data </a:t>
            </a:r>
            <a:r>
              <a:rPr lang="es-CL" sz="2000" err="1"/>
              <a:t>Scientist</a:t>
            </a:r>
            <a:r>
              <a:rPr lang="es-CL" sz="2000"/>
              <a:t> </a:t>
            </a:r>
            <a:r>
              <a:rPr lang="es-CL" sz="2000" err="1"/>
              <a:t>Especialist</a:t>
            </a:r>
            <a:r>
              <a:rPr lang="es-CL" sz="2000"/>
              <a:t>.</a:t>
            </a:r>
          </a:p>
          <a:p>
            <a:pPr algn="l"/>
            <a:r>
              <a:rPr lang="es-CL" sz="2000"/>
              <a:t>CD</a:t>
            </a:r>
          </a:p>
          <a:p>
            <a:pPr algn="l"/>
            <a:r>
              <a:rPr lang="es-CL" sz="2000"/>
              <a:t>2024</a:t>
            </a:r>
          </a:p>
        </p:txBody>
      </p:sp>
      <p:pic>
        <p:nvPicPr>
          <p:cNvPr id="16" name="Picture 4" descr="Gráficas financieras en una pantalla oscura">
            <a:extLst>
              <a:ext uri="{FF2B5EF4-FFF2-40B4-BE49-F238E27FC236}">
                <a16:creationId xmlns:a16="http://schemas.microsoft.com/office/drawing/2014/main" id="{2165D4B4-9B13-B98A-41A6-4FA31D4F2CA2}"/>
              </a:ext>
            </a:extLst>
          </p:cNvPr>
          <p:cNvPicPr>
            <a:picLocks noChangeAspect="1"/>
          </p:cNvPicPr>
          <p:nvPr/>
        </p:nvPicPr>
        <p:blipFill rotWithShape="1">
          <a:blip r:embed="rId2"/>
          <a:srcRect l="25874" r="3168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45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E2CA9-A8CA-EFDB-8240-66A24A94B0DC}"/>
              </a:ext>
            </a:extLst>
          </p:cNvPr>
          <p:cNvSpPr>
            <a:spLocks noGrp="1"/>
          </p:cNvSpPr>
          <p:nvPr>
            <p:ph type="title"/>
          </p:nvPr>
        </p:nvSpPr>
        <p:spPr>
          <a:xfrm>
            <a:off x="689344" y="386390"/>
            <a:ext cx="10515600" cy="1325563"/>
          </a:xfrm>
        </p:spPr>
        <p:txBody>
          <a:bodyPr/>
          <a:lstStyle/>
          <a:p>
            <a:r>
              <a:rPr lang="es-CL" dirty="0"/>
              <a:t>Medidas de dispersión</a:t>
            </a:r>
          </a:p>
        </p:txBody>
      </p:sp>
      <p:sp>
        <p:nvSpPr>
          <p:cNvPr id="5" name="CuadroTexto 4">
            <a:extLst>
              <a:ext uri="{FF2B5EF4-FFF2-40B4-BE49-F238E27FC236}">
                <a16:creationId xmlns:a16="http://schemas.microsoft.com/office/drawing/2014/main" id="{7FE2DC3D-155B-FD16-C853-9C98F0DD3571}"/>
              </a:ext>
            </a:extLst>
          </p:cNvPr>
          <p:cNvSpPr txBox="1"/>
          <p:nvPr/>
        </p:nvSpPr>
        <p:spPr>
          <a:xfrm>
            <a:off x="838200" y="1919221"/>
            <a:ext cx="10942674" cy="3139321"/>
          </a:xfrm>
          <a:prstGeom prst="rect">
            <a:avLst/>
          </a:prstGeom>
          <a:noFill/>
        </p:spPr>
        <p:txBody>
          <a:bodyPr wrap="square">
            <a:spAutoFit/>
          </a:bodyPr>
          <a:lstStyle/>
          <a:p>
            <a:pPr>
              <a:buFont typeface="Arial" panose="020B0604020202020204" pitchFamily="34" charset="0"/>
              <a:buChar char="•"/>
            </a:pPr>
            <a:r>
              <a:rPr lang="es-CL" b="1" dirty="0"/>
              <a:t>Rango</a:t>
            </a:r>
            <a:r>
              <a:rPr lang="es-CL" dirty="0"/>
              <a:t>: La diferencia entre el valor más alto y el más bajo en un conjunto de datos. Proporciona una idea de la dispersión, pero puede ser influenciado por valores extremos.}</a:t>
            </a:r>
          </a:p>
          <a:p>
            <a:r>
              <a:rPr lang="es-CL" i="1" dirty="0"/>
              <a:t>Ejemplo</a:t>
            </a:r>
            <a:r>
              <a:rPr lang="es-CL" dirty="0"/>
              <a:t>: En un conjunto de datos de {1, 3, 4, 9}, el rango es 9 - 1 = 8.</a:t>
            </a:r>
          </a:p>
          <a:p>
            <a:endParaRPr lang="es-CL" dirty="0"/>
          </a:p>
          <a:p>
            <a:pPr>
              <a:buFont typeface="Arial" panose="020B0604020202020204" pitchFamily="34" charset="0"/>
              <a:buChar char="•"/>
            </a:pPr>
            <a:r>
              <a:rPr lang="es-CL" b="1" dirty="0"/>
              <a:t>Varianza (</a:t>
            </a:r>
            <a:r>
              <a:rPr lang="el-GR" b="1" dirty="0"/>
              <a:t>σ^2)</a:t>
            </a:r>
            <a:r>
              <a:rPr lang="el-GR" dirty="0"/>
              <a:t>: </a:t>
            </a:r>
            <a:r>
              <a:rPr lang="es-CL" dirty="0"/>
              <a:t>El promedio de las diferencias cuadradas de cada valor respecto a la media. Muestra qué tan dispersos están los valores respecto a la media.</a:t>
            </a:r>
          </a:p>
          <a:p>
            <a:r>
              <a:rPr lang="es-CL" i="1" dirty="0"/>
              <a:t>Ejemplo</a:t>
            </a:r>
            <a:r>
              <a:rPr lang="es-CL" dirty="0"/>
              <a:t>: Para datos de {2, 4, 6, 8}, la media es 5, y la varianza es ((2-5)^2 + (4-5)^2 + (6-5)^2 + (8-5)^2) / 4 = 5.</a:t>
            </a:r>
          </a:p>
          <a:p>
            <a:endParaRPr lang="es-CL" dirty="0"/>
          </a:p>
          <a:p>
            <a:pPr>
              <a:buFont typeface="Arial" panose="020B0604020202020204" pitchFamily="34" charset="0"/>
              <a:buChar char="•"/>
            </a:pPr>
            <a:r>
              <a:rPr lang="es-CL" b="1" dirty="0"/>
              <a:t>Desviación Estándar (</a:t>
            </a:r>
            <a:r>
              <a:rPr lang="el-GR" b="1" dirty="0"/>
              <a:t>σ)</a:t>
            </a:r>
            <a:r>
              <a:rPr lang="el-GR" dirty="0"/>
              <a:t>: </a:t>
            </a:r>
            <a:r>
              <a:rPr lang="es-CL" dirty="0"/>
              <a:t>La raíz cuadrada de la varianza. Ofrece una manera de entender la dispersión en las mismas unidades que los datos.</a:t>
            </a:r>
          </a:p>
          <a:p>
            <a:r>
              <a:rPr lang="es-CL" i="1" dirty="0"/>
              <a:t>Ejemplo</a:t>
            </a:r>
            <a:r>
              <a:rPr lang="es-CL" dirty="0"/>
              <a:t>: Continuando el ejemplo anterior, la desviación estándar es √5 ≈ 2.24.</a:t>
            </a:r>
          </a:p>
        </p:txBody>
      </p:sp>
    </p:spTree>
    <p:extLst>
      <p:ext uri="{BB962C8B-B14F-4D97-AF65-F5344CB8AC3E}">
        <p14:creationId xmlns:p14="http://schemas.microsoft.com/office/powerpoint/2010/main" val="268023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EA82205C-11E5-7FC7-0537-C1B9F4D4D091}"/>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1" dirty="0" err="1"/>
              <a:t>Análisis</a:t>
            </a:r>
            <a:r>
              <a:rPr lang="en-US" sz="1300" b="1" dirty="0"/>
              <a:t> de </a:t>
            </a:r>
            <a:r>
              <a:rPr lang="en-US" sz="1300" b="1" dirty="0" err="1"/>
              <a:t>Enfermedades</a:t>
            </a:r>
            <a:r>
              <a:rPr lang="en-US" sz="1300" b="1" dirty="0"/>
              <a:t> </a:t>
            </a:r>
            <a:r>
              <a:rPr lang="en-US" sz="1300" b="1" dirty="0" err="1"/>
              <a:t>Cardíacas</a:t>
            </a:r>
            <a:r>
              <a:rPr lang="en-US" sz="1300" b="1" dirty="0"/>
              <a:t> con Python</a:t>
            </a:r>
          </a:p>
          <a:p>
            <a:pPr indent="-228600">
              <a:lnSpc>
                <a:spcPct val="90000"/>
              </a:lnSpc>
              <a:spcAft>
                <a:spcPts val="600"/>
              </a:spcAft>
              <a:buFont typeface="Arial" panose="020B0604020202020204" pitchFamily="34" charset="0"/>
              <a:buChar char="•"/>
            </a:pPr>
            <a:r>
              <a:rPr lang="en-US" sz="1300" b="1" dirty="0" err="1"/>
              <a:t>Descripción</a:t>
            </a:r>
            <a:r>
              <a:rPr lang="en-US" sz="1300" b="1" dirty="0"/>
              <a:t> del Dataset</a:t>
            </a:r>
          </a:p>
          <a:p>
            <a:pPr indent="-228600">
              <a:lnSpc>
                <a:spcPct val="90000"/>
              </a:lnSpc>
              <a:spcAft>
                <a:spcPts val="600"/>
              </a:spcAft>
              <a:buFont typeface="Arial" panose="020B0604020202020204" pitchFamily="34" charset="0"/>
              <a:buChar char="•"/>
            </a:pPr>
            <a:r>
              <a:rPr lang="en-US" sz="1300" dirty="0"/>
              <a:t>El conjunto de </a:t>
            </a:r>
            <a:r>
              <a:rPr lang="en-US" sz="1300" dirty="0" err="1"/>
              <a:t>datos</a:t>
            </a:r>
            <a:r>
              <a:rPr lang="en-US" sz="1300" dirty="0"/>
              <a:t> de </a:t>
            </a:r>
            <a:r>
              <a:rPr lang="en-US" sz="1300" dirty="0" err="1"/>
              <a:t>enfermedades</a:t>
            </a:r>
            <a:r>
              <a:rPr lang="en-US" sz="1300" dirty="0"/>
              <a:t> </a:t>
            </a:r>
            <a:r>
              <a:rPr lang="en-US" sz="1300" dirty="0" err="1"/>
              <a:t>cardíacas</a:t>
            </a:r>
            <a:r>
              <a:rPr lang="en-US" sz="1300" dirty="0"/>
              <a:t> de UCI </a:t>
            </a:r>
            <a:r>
              <a:rPr lang="en-US" sz="1300" dirty="0" err="1"/>
              <a:t>contiene</a:t>
            </a:r>
            <a:r>
              <a:rPr lang="en-US" sz="1300" dirty="0"/>
              <a:t> 14 </a:t>
            </a:r>
            <a:r>
              <a:rPr lang="en-US" sz="1300" dirty="0" err="1"/>
              <a:t>atributos</a:t>
            </a:r>
            <a:r>
              <a:rPr lang="en-US" sz="1300" dirty="0"/>
              <a:t> </a:t>
            </a:r>
            <a:r>
              <a:rPr lang="en-US" sz="1300" dirty="0" err="1"/>
              <a:t>relacionados</a:t>
            </a:r>
            <a:r>
              <a:rPr lang="en-US" sz="1300" dirty="0"/>
              <a:t> con </a:t>
            </a:r>
            <a:r>
              <a:rPr lang="en-US" sz="1300" dirty="0" err="1"/>
              <a:t>el</a:t>
            </a:r>
            <a:r>
              <a:rPr lang="en-US" sz="1300" dirty="0"/>
              <a:t> </a:t>
            </a:r>
            <a:r>
              <a:rPr lang="en-US" sz="1300" dirty="0" err="1"/>
              <a:t>estado</a:t>
            </a:r>
            <a:r>
              <a:rPr lang="en-US" sz="1300" dirty="0"/>
              <a:t> de </a:t>
            </a:r>
            <a:r>
              <a:rPr lang="en-US" sz="1300" dirty="0" err="1"/>
              <a:t>salud</a:t>
            </a:r>
            <a:r>
              <a:rPr lang="en-US" sz="1300" dirty="0"/>
              <a:t> de </a:t>
            </a:r>
            <a:r>
              <a:rPr lang="en-US" sz="1300" dirty="0" err="1"/>
              <a:t>los</a:t>
            </a:r>
            <a:r>
              <a:rPr lang="en-US" sz="1300" dirty="0"/>
              <a:t> </a:t>
            </a:r>
            <a:r>
              <a:rPr lang="en-US" sz="1300" dirty="0" err="1"/>
              <a:t>pacientes</a:t>
            </a:r>
            <a:r>
              <a:rPr lang="en-US" sz="1300" dirty="0"/>
              <a:t>, </a:t>
            </a:r>
            <a:r>
              <a:rPr lang="en-US" sz="1300" dirty="0" err="1"/>
              <a:t>incluyendo</a:t>
            </a:r>
            <a:r>
              <a:rPr lang="en-US" sz="1300" dirty="0"/>
              <a:t> </a:t>
            </a:r>
            <a:r>
              <a:rPr lang="en-US" sz="1300" dirty="0" err="1"/>
              <a:t>edad</a:t>
            </a:r>
            <a:r>
              <a:rPr lang="en-US" sz="1300" dirty="0"/>
              <a:t>, </a:t>
            </a:r>
            <a:r>
              <a:rPr lang="en-US" sz="1300" dirty="0" err="1"/>
              <a:t>sexo</a:t>
            </a:r>
            <a:r>
              <a:rPr lang="en-US" sz="1300" dirty="0"/>
              <a:t>, </a:t>
            </a:r>
            <a:r>
              <a:rPr lang="en-US" sz="1300" dirty="0" err="1"/>
              <a:t>tipo</a:t>
            </a:r>
            <a:r>
              <a:rPr lang="en-US" sz="1300" dirty="0"/>
              <a:t> de dolor de </a:t>
            </a:r>
            <a:r>
              <a:rPr lang="en-US" sz="1300" dirty="0" err="1"/>
              <a:t>pecho</a:t>
            </a:r>
            <a:r>
              <a:rPr lang="en-US" sz="1300" dirty="0"/>
              <a:t>, </a:t>
            </a:r>
            <a:r>
              <a:rPr lang="en-US" sz="1300" dirty="0" err="1"/>
              <a:t>presión</a:t>
            </a:r>
            <a:r>
              <a:rPr lang="en-US" sz="1300" dirty="0"/>
              <a:t> arterial </a:t>
            </a:r>
            <a:r>
              <a:rPr lang="en-US" sz="1300" dirty="0" err="1"/>
              <a:t>en</a:t>
            </a:r>
            <a:r>
              <a:rPr lang="en-US" sz="1300" dirty="0"/>
              <a:t> </a:t>
            </a:r>
            <a:r>
              <a:rPr lang="en-US" sz="1300" dirty="0" err="1"/>
              <a:t>reposo</a:t>
            </a:r>
            <a:r>
              <a:rPr lang="en-US" sz="1300" dirty="0"/>
              <a:t>, </a:t>
            </a:r>
            <a:r>
              <a:rPr lang="en-US" sz="1300" dirty="0" err="1"/>
              <a:t>colesterol</a:t>
            </a:r>
            <a:r>
              <a:rPr lang="en-US" sz="1300" dirty="0"/>
              <a:t> </a:t>
            </a:r>
            <a:r>
              <a:rPr lang="en-US" sz="1300" dirty="0" err="1"/>
              <a:t>en</a:t>
            </a:r>
            <a:r>
              <a:rPr lang="en-US" sz="1300" dirty="0"/>
              <a:t> </a:t>
            </a:r>
            <a:r>
              <a:rPr lang="en-US" sz="1300" dirty="0" err="1"/>
              <a:t>suero</a:t>
            </a:r>
            <a:r>
              <a:rPr lang="en-US" sz="1300" dirty="0"/>
              <a:t>, </a:t>
            </a:r>
            <a:r>
              <a:rPr lang="en-US" sz="1300" dirty="0" err="1"/>
              <a:t>azúcar</a:t>
            </a:r>
            <a:r>
              <a:rPr lang="en-US" sz="1300" dirty="0"/>
              <a:t> </a:t>
            </a:r>
            <a:r>
              <a:rPr lang="en-US" sz="1300" dirty="0" err="1"/>
              <a:t>en</a:t>
            </a:r>
            <a:r>
              <a:rPr lang="en-US" sz="1300" dirty="0"/>
              <a:t> </a:t>
            </a:r>
            <a:r>
              <a:rPr lang="en-US" sz="1300" dirty="0" err="1"/>
              <a:t>sangre</a:t>
            </a:r>
            <a:r>
              <a:rPr lang="en-US" sz="1300" dirty="0"/>
              <a:t> </a:t>
            </a:r>
            <a:r>
              <a:rPr lang="en-US" sz="1300" dirty="0" err="1"/>
              <a:t>en</a:t>
            </a:r>
            <a:r>
              <a:rPr lang="en-US" sz="1300" dirty="0"/>
              <a:t> </a:t>
            </a:r>
            <a:r>
              <a:rPr lang="en-US" sz="1300" dirty="0" err="1"/>
              <a:t>ayunas</a:t>
            </a:r>
            <a:r>
              <a:rPr lang="en-US" sz="1300" dirty="0"/>
              <a:t>, </a:t>
            </a:r>
            <a:r>
              <a:rPr lang="en-US" sz="1300" dirty="0" err="1"/>
              <a:t>resultados</a:t>
            </a:r>
            <a:r>
              <a:rPr lang="en-US" sz="1300" dirty="0"/>
              <a:t> </a:t>
            </a:r>
            <a:r>
              <a:rPr lang="en-US" sz="1300" dirty="0" err="1"/>
              <a:t>electrocardiográficos</a:t>
            </a:r>
            <a:r>
              <a:rPr lang="en-US" sz="1300" dirty="0"/>
              <a:t> </a:t>
            </a:r>
            <a:r>
              <a:rPr lang="en-US" sz="1300" dirty="0" err="1"/>
              <a:t>en</a:t>
            </a:r>
            <a:r>
              <a:rPr lang="en-US" sz="1300" dirty="0"/>
              <a:t> </a:t>
            </a:r>
            <a:r>
              <a:rPr lang="en-US" sz="1300" dirty="0" err="1"/>
              <a:t>reposo</a:t>
            </a:r>
            <a:r>
              <a:rPr lang="en-US" sz="1300" dirty="0"/>
              <a:t>, </a:t>
            </a:r>
            <a:r>
              <a:rPr lang="en-US" sz="1300" dirty="0" err="1"/>
              <a:t>frecuencia</a:t>
            </a:r>
            <a:r>
              <a:rPr lang="en-US" sz="1300" dirty="0"/>
              <a:t> </a:t>
            </a:r>
            <a:r>
              <a:rPr lang="en-US" sz="1300" dirty="0" err="1"/>
              <a:t>cardíaca</a:t>
            </a:r>
            <a:r>
              <a:rPr lang="en-US" sz="1300" dirty="0"/>
              <a:t> </a:t>
            </a:r>
            <a:r>
              <a:rPr lang="en-US" sz="1300" dirty="0" err="1"/>
              <a:t>máxima</a:t>
            </a:r>
            <a:r>
              <a:rPr lang="en-US" sz="1300" dirty="0"/>
              <a:t> </a:t>
            </a:r>
            <a:r>
              <a:rPr lang="en-US" sz="1300" dirty="0" err="1"/>
              <a:t>alcanzada</a:t>
            </a:r>
            <a:r>
              <a:rPr lang="en-US" sz="1300" dirty="0"/>
              <a:t>, angina </a:t>
            </a:r>
            <a:r>
              <a:rPr lang="en-US" sz="1300" dirty="0" err="1"/>
              <a:t>inducida</a:t>
            </a:r>
            <a:r>
              <a:rPr lang="en-US" sz="1300" dirty="0"/>
              <a:t> </a:t>
            </a:r>
            <a:r>
              <a:rPr lang="en-US" sz="1300" dirty="0" err="1"/>
              <a:t>por</a:t>
            </a:r>
            <a:r>
              <a:rPr lang="en-US" sz="1300" dirty="0"/>
              <a:t> </a:t>
            </a:r>
            <a:r>
              <a:rPr lang="en-US" sz="1300" dirty="0" err="1"/>
              <a:t>ejercicio</a:t>
            </a:r>
            <a:r>
              <a:rPr lang="en-US" sz="1300" dirty="0"/>
              <a:t>, </a:t>
            </a:r>
            <a:r>
              <a:rPr lang="en-US" sz="1300" dirty="0" err="1"/>
              <a:t>depresión</a:t>
            </a:r>
            <a:r>
              <a:rPr lang="en-US" sz="1300" dirty="0"/>
              <a:t> ST </a:t>
            </a:r>
            <a:r>
              <a:rPr lang="en-US" sz="1300" dirty="0" err="1"/>
              <a:t>inducida</a:t>
            </a:r>
            <a:r>
              <a:rPr lang="en-US" sz="1300" dirty="0"/>
              <a:t> </a:t>
            </a:r>
            <a:r>
              <a:rPr lang="en-US" sz="1300" dirty="0" err="1"/>
              <a:t>por</a:t>
            </a:r>
            <a:r>
              <a:rPr lang="en-US" sz="1300" dirty="0"/>
              <a:t> </a:t>
            </a:r>
            <a:r>
              <a:rPr lang="en-US" sz="1300" dirty="0" err="1"/>
              <a:t>ejercicio</a:t>
            </a:r>
            <a:r>
              <a:rPr lang="en-US" sz="1300" dirty="0"/>
              <a:t> </a:t>
            </a:r>
            <a:r>
              <a:rPr lang="en-US" sz="1300" dirty="0" err="1"/>
              <a:t>en</a:t>
            </a:r>
            <a:r>
              <a:rPr lang="en-US" sz="1300" dirty="0"/>
              <a:t> </a:t>
            </a:r>
            <a:r>
              <a:rPr lang="en-US" sz="1300" dirty="0" err="1"/>
              <a:t>comparación</a:t>
            </a:r>
            <a:r>
              <a:rPr lang="en-US" sz="1300" dirty="0"/>
              <a:t> con </a:t>
            </a:r>
            <a:r>
              <a:rPr lang="en-US" sz="1300" dirty="0" err="1"/>
              <a:t>el</a:t>
            </a:r>
            <a:r>
              <a:rPr lang="en-US" sz="1300" dirty="0"/>
              <a:t> </a:t>
            </a:r>
            <a:r>
              <a:rPr lang="en-US" sz="1300" dirty="0" err="1"/>
              <a:t>reposo</a:t>
            </a:r>
            <a:r>
              <a:rPr lang="en-US" sz="1300" dirty="0"/>
              <a:t>, la </a:t>
            </a:r>
            <a:r>
              <a:rPr lang="en-US" sz="1300" dirty="0" err="1"/>
              <a:t>pendiente</a:t>
            </a:r>
            <a:r>
              <a:rPr lang="en-US" sz="1300" dirty="0"/>
              <a:t> del </a:t>
            </a:r>
            <a:r>
              <a:rPr lang="en-US" sz="1300" dirty="0" err="1"/>
              <a:t>segmento</a:t>
            </a:r>
            <a:r>
              <a:rPr lang="en-US" sz="1300" dirty="0"/>
              <a:t> ST de </a:t>
            </a:r>
            <a:r>
              <a:rPr lang="en-US" sz="1300" dirty="0" err="1"/>
              <a:t>ejercicio</a:t>
            </a:r>
            <a:r>
              <a:rPr lang="en-US" sz="1300" dirty="0"/>
              <a:t> </a:t>
            </a:r>
            <a:r>
              <a:rPr lang="en-US" sz="1300" dirty="0" err="1"/>
              <a:t>máximo</a:t>
            </a:r>
            <a:r>
              <a:rPr lang="en-US" sz="1300" dirty="0"/>
              <a:t>, </a:t>
            </a:r>
            <a:r>
              <a:rPr lang="en-US" sz="1300" dirty="0" err="1"/>
              <a:t>número</a:t>
            </a:r>
            <a:r>
              <a:rPr lang="en-US" sz="1300" dirty="0"/>
              <a:t> de </a:t>
            </a:r>
            <a:r>
              <a:rPr lang="en-US" sz="1300" dirty="0" err="1"/>
              <a:t>vasos</a:t>
            </a:r>
            <a:r>
              <a:rPr lang="en-US" sz="1300" dirty="0"/>
              <a:t> </a:t>
            </a:r>
            <a:r>
              <a:rPr lang="en-US" sz="1300" dirty="0" err="1"/>
              <a:t>principales</a:t>
            </a:r>
            <a:r>
              <a:rPr lang="en-US" sz="1300" dirty="0"/>
              <a:t> (</a:t>
            </a:r>
            <a:r>
              <a:rPr lang="en-US" sz="1300" dirty="0" err="1"/>
              <a:t>coloreados</a:t>
            </a:r>
            <a:r>
              <a:rPr lang="en-US" sz="1300" dirty="0"/>
              <a:t> </a:t>
            </a:r>
            <a:r>
              <a:rPr lang="en-US" sz="1300" dirty="0" err="1"/>
              <a:t>por</a:t>
            </a:r>
            <a:r>
              <a:rPr lang="en-US" sz="1300" dirty="0"/>
              <a:t> </a:t>
            </a:r>
            <a:r>
              <a:rPr lang="en-US" sz="1300" dirty="0" err="1"/>
              <a:t>fluoroscopia</a:t>
            </a:r>
            <a:r>
              <a:rPr lang="en-US" sz="1300" dirty="0"/>
              <a:t>) y </a:t>
            </a:r>
            <a:r>
              <a:rPr lang="en-US" sz="1300" dirty="0" err="1"/>
              <a:t>presencia</a:t>
            </a:r>
            <a:r>
              <a:rPr lang="en-US" sz="1300" dirty="0"/>
              <a:t> de </a:t>
            </a:r>
            <a:r>
              <a:rPr lang="en-US" sz="1300" dirty="0" err="1"/>
              <a:t>talasemia</a:t>
            </a:r>
            <a:r>
              <a:rPr lang="en-US" sz="1300" dirty="0"/>
              <a:t>. El </a:t>
            </a:r>
            <a:r>
              <a:rPr lang="en-US" sz="1300" dirty="0" err="1"/>
              <a:t>objetivo</a:t>
            </a:r>
            <a:r>
              <a:rPr lang="en-US" sz="1300" dirty="0"/>
              <a:t> principal es </a:t>
            </a:r>
            <a:r>
              <a:rPr lang="en-US" sz="1300" dirty="0" err="1"/>
              <a:t>predecir</a:t>
            </a:r>
            <a:r>
              <a:rPr lang="en-US" sz="1300" dirty="0"/>
              <a:t> </a:t>
            </a:r>
            <a:r>
              <a:rPr lang="en-US" sz="1300" dirty="0" err="1"/>
              <a:t>si</a:t>
            </a:r>
            <a:r>
              <a:rPr lang="en-US" sz="1300" dirty="0"/>
              <a:t> un </a:t>
            </a:r>
            <a:r>
              <a:rPr lang="en-US" sz="1300" dirty="0" err="1"/>
              <a:t>paciente</a:t>
            </a:r>
            <a:r>
              <a:rPr lang="en-US" sz="1300" dirty="0"/>
              <a:t> </a:t>
            </a:r>
            <a:r>
              <a:rPr lang="en-US" sz="1300" dirty="0" err="1"/>
              <a:t>tiene</a:t>
            </a:r>
            <a:r>
              <a:rPr lang="en-US" sz="1300" dirty="0"/>
              <a:t> </a:t>
            </a:r>
            <a:r>
              <a:rPr lang="en-US" sz="1300" dirty="0" err="1"/>
              <a:t>enfermedad</a:t>
            </a:r>
            <a:r>
              <a:rPr lang="en-US" sz="1300" dirty="0"/>
              <a:t> </a:t>
            </a:r>
            <a:r>
              <a:rPr lang="en-US" sz="1300" dirty="0" err="1"/>
              <a:t>cardíaca</a:t>
            </a:r>
            <a:r>
              <a:rPr lang="en-US" sz="1300" dirty="0"/>
              <a:t> </a:t>
            </a:r>
            <a:r>
              <a:rPr lang="en-US" sz="1300" dirty="0" err="1"/>
              <a:t>basándose</a:t>
            </a:r>
            <a:r>
              <a:rPr lang="en-US" sz="1300" dirty="0"/>
              <a:t> </a:t>
            </a:r>
            <a:r>
              <a:rPr lang="en-US" sz="1300" dirty="0" err="1"/>
              <a:t>en</a:t>
            </a:r>
            <a:r>
              <a:rPr lang="en-US" sz="1300" dirty="0"/>
              <a:t> </a:t>
            </a:r>
            <a:r>
              <a:rPr lang="en-US" sz="1300" dirty="0" err="1"/>
              <a:t>estos</a:t>
            </a:r>
            <a:r>
              <a:rPr lang="en-US" sz="1300" dirty="0"/>
              <a:t> </a:t>
            </a:r>
            <a:r>
              <a:rPr lang="en-US" sz="1300" dirty="0" err="1"/>
              <a:t>atributos</a:t>
            </a:r>
            <a:r>
              <a:rPr lang="en-US" sz="1300" dirty="0"/>
              <a:t>.</a:t>
            </a:r>
          </a:p>
          <a:p>
            <a:pPr indent="-228600">
              <a:lnSpc>
                <a:spcPct val="90000"/>
              </a:lnSpc>
              <a:spcAft>
                <a:spcPts val="600"/>
              </a:spcAft>
              <a:buFont typeface="Arial" panose="020B0604020202020204" pitchFamily="34" charset="0"/>
              <a:buChar char="•"/>
            </a:pPr>
            <a:r>
              <a:rPr lang="en-US" sz="1300" b="1" dirty="0" err="1"/>
              <a:t>Objetivos</a:t>
            </a:r>
            <a:r>
              <a:rPr lang="en-US" sz="1300" b="1" dirty="0"/>
              <a:t> del </a:t>
            </a:r>
            <a:r>
              <a:rPr lang="en-US" sz="1300" b="1" dirty="0" err="1"/>
              <a:t>Ejercicio</a:t>
            </a:r>
            <a:endParaRPr lang="en-US" sz="1300" b="1" dirty="0"/>
          </a:p>
          <a:p>
            <a:pPr indent="-228600">
              <a:lnSpc>
                <a:spcPct val="90000"/>
              </a:lnSpc>
              <a:spcAft>
                <a:spcPts val="600"/>
              </a:spcAft>
              <a:buFont typeface="Arial" panose="020B0604020202020204" pitchFamily="34" charset="0"/>
              <a:buChar char="•"/>
            </a:pPr>
            <a:r>
              <a:rPr lang="en-US" sz="1300" b="1" dirty="0" err="1"/>
              <a:t>Cargar</a:t>
            </a:r>
            <a:r>
              <a:rPr lang="en-US" sz="1300" b="1" dirty="0"/>
              <a:t> y </a:t>
            </a:r>
            <a:r>
              <a:rPr lang="en-US" sz="1300" b="1" dirty="0" err="1"/>
              <a:t>explorar</a:t>
            </a:r>
            <a:r>
              <a:rPr lang="en-US" sz="1300" b="1" dirty="0"/>
              <a:t> </a:t>
            </a:r>
            <a:r>
              <a:rPr lang="en-US" sz="1300" b="1" dirty="0" err="1"/>
              <a:t>el</a:t>
            </a:r>
            <a:r>
              <a:rPr lang="en-US" sz="1300" b="1" dirty="0"/>
              <a:t> dataset</a:t>
            </a:r>
            <a:r>
              <a:rPr lang="en-US" sz="1300" dirty="0"/>
              <a:t> para </a:t>
            </a:r>
            <a:r>
              <a:rPr lang="en-US" sz="1300" dirty="0" err="1"/>
              <a:t>entender</a:t>
            </a:r>
            <a:r>
              <a:rPr lang="en-US" sz="1300" dirty="0"/>
              <a:t> </a:t>
            </a:r>
            <a:r>
              <a:rPr lang="en-US" sz="1300" dirty="0" err="1"/>
              <a:t>su</a:t>
            </a:r>
            <a:r>
              <a:rPr lang="en-US" sz="1300" dirty="0"/>
              <a:t> </a:t>
            </a:r>
            <a:r>
              <a:rPr lang="en-US" sz="1300" dirty="0" err="1"/>
              <a:t>estructura</a:t>
            </a:r>
            <a:r>
              <a:rPr lang="en-US" sz="1300" dirty="0"/>
              <a:t> y </a:t>
            </a:r>
            <a:r>
              <a:rPr lang="en-US" sz="1300" dirty="0" err="1"/>
              <a:t>los</a:t>
            </a:r>
            <a:r>
              <a:rPr lang="en-US" sz="1300" dirty="0"/>
              <a:t> </a:t>
            </a:r>
            <a:r>
              <a:rPr lang="en-US" sz="1300" dirty="0" err="1"/>
              <a:t>tipos</a:t>
            </a:r>
            <a:r>
              <a:rPr lang="en-US" sz="1300" dirty="0"/>
              <a:t> de </a:t>
            </a:r>
            <a:r>
              <a:rPr lang="en-US" sz="1300" dirty="0" err="1"/>
              <a:t>datos</a:t>
            </a:r>
            <a:r>
              <a:rPr lang="en-US" sz="1300" dirty="0"/>
              <a:t> que </a:t>
            </a:r>
            <a:r>
              <a:rPr lang="en-US" sz="1300" dirty="0" err="1"/>
              <a:t>contiene</a:t>
            </a:r>
            <a:r>
              <a:rPr lang="en-US" sz="1300" dirty="0"/>
              <a:t>.</a:t>
            </a:r>
          </a:p>
          <a:p>
            <a:pPr indent="-228600">
              <a:lnSpc>
                <a:spcPct val="90000"/>
              </a:lnSpc>
              <a:spcAft>
                <a:spcPts val="600"/>
              </a:spcAft>
              <a:buFont typeface="Arial" panose="020B0604020202020204" pitchFamily="34" charset="0"/>
              <a:buChar char="•"/>
            </a:pPr>
            <a:r>
              <a:rPr lang="en-US" sz="1300" b="1" dirty="0" err="1"/>
              <a:t>Preprocesar</a:t>
            </a:r>
            <a:r>
              <a:rPr lang="en-US" sz="1300" b="1" dirty="0"/>
              <a:t> </a:t>
            </a:r>
            <a:r>
              <a:rPr lang="en-US" sz="1300" b="1" dirty="0" err="1"/>
              <a:t>los</a:t>
            </a:r>
            <a:r>
              <a:rPr lang="en-US" sz="1300" b="1" dirty="0"/>
              <a:t> </a:t>
            </a:r>
            <a:r>
              <a:rPr lang="en-US" sz="1300" b="1" dirty="0" err="1"/>
              <a:t>datos</a:t>
            </a:r>
            <a:r>
              <a:rPr lang="en-US" sz="1300" dirty="0"/>
              <a:t> para </a:t>
            </a:r>
            <a:r>
              <a:rPr lang="en-US" sz="1300" dirty="0" err="1"/>
              <a:t>prepararlos</a:t>
            </a:r>
            <a:r>
              <a:rPr lang="en-US" sz="1300" dirty="0"/>
              <a:t> para un </a:t>
            </a:r>
            <a:r>
              <a:rPr lang="en-US" sz="1300" dirty="0" err="1"/>
              <a:t>análisis</a:t>
            </a:r>
            <a:r>
              <a:rPr lang="en-US" sz="1300" dirty="0"/>
              <a:t> </a:t>
            </a:r>
            <a:r>
              <a:rPr lang="en-US" sz="1300" dirty="0" err="1"/>
              <a:t>más</a:t>
            </a:r>
            <a:r>
              <a:rPr lang="en-US" sz="1300" dirty="0"/>
              <a:t> </a:t>
            </a:r>
            <a:r>
              <a:rPr lang="en-US" sz="1300" dirty="0" err="1"/>
              <a:t>detallado</a:t>
            </a:r>
            <a:r>
              <a:rPr lang="en-US" sz="1300" dirty="0"/>
              <a:t>, </a:t>
            </a:r>
            <a:r>
              <a:rPr lang="en-US" sz="1300" dirty="0" err="1"/>
              <a:t>incluyendo</a:t>
            </a:r>
            <a:r>
              <a:rPr lang="en-US" sz="1300" dirty="0"/>
              <a:t> la </a:t>
            </a:r>
            <a:r>
              <a:rPr lang="en-US" sz="1300" dirty="0" err="1"/>
              <a:t>limpieza</a:t>
            </a:r>
            <a:r>
              <a:rPr lang="en-US" sz="1300" dirty="0"/>
              <a:t> de </a:t>
            </a:r>
            <a:r>
              <a:rPr lang="en-US" sz="1300" dirty="0" err="1"/>
              <a:t>datos</a:t>
            </a:r>
            <a:r>
              <a:rPr lang="en-US" sz="1300" dirty="0"/>
              <a:t> y la </a:t>
            </a:r>
            <a:r>
              <a:rPr lang="en-US" sz="1300" dirty="0" err="1"/>
              <a:t>codificación</a:t>
            </a:r>
            <a:r>
              <a:rPr lang="en-US" sz="1300" dirty="0"/>
              <a:t> de variables </a:t>
            </a:r>
            <a:r>
              <a:rPr lang="en-US" sz="1300" dirty="0" err="1"/>
              <a:t>categóricas</a:t>
            </a:r>
            <a:r>
              <a:rPr lang="en-US" sz="1300" dirty="0"/>
              <a:t> </a:t>
            </a:r>
            <a:r>
              <a:rPr lang="en-US" sz="1300" dirty="0" err="1"/>
              <a:t>si</a:t>
            </a:r>
            <a:r>
              <a:rPr lang="en-US" sz="1300" dirty="0"/>
              <a:t> es </a:t>
            </a:r>
            <a:r>
              <a:rPr lang="en-US" sz="1300" dirty="0" err="1"/>
              <a:t>necesario</a:t>
            </a:r>
            <a:r>
              <a:rPr lang="en-US" sz="1300" dirty="0"/>
              <a:t>.</a:t>
            </a:r>
          </a:p>
          <a:p>
            <a:pPr indent="-228600">
              <a:lnSpc>
                <a:spcPct val="90000"/>
              </a:lnSpc>
              <a:spcAft>
                <a:spcPts val="600"/>
              </a:spcAft>
              <a:buFont typeface="Arial" panose="020B0604020202020204" pitchFamily="34" charset="0"/>
              <a:buChar char="•"/>
            </a:pPr>
            <a:r>
              <a:rPr lang="en-US" sz="1300" b="1" dirty="0" err="1"/>
              <a:t>Realizar</a:t>
            </a:r>
            <a:r>
              <a:rPr lang="en-US" sz="1300" b="1" dirty="0"/>
              <a:t> </a:t>
            </a:r>
            <a:r>
              <a:rPr lang="en-US" sz="1300" b="1" dirty="0" err="1"/>
              <a:t>análisis</a:t>
            </a:r>
            <a:r>
              <a:rPr lang="en-US" sz="1300" b="1" dirty="0"/>
              <a:t> </a:t>
            </a:r>
            <a:r>
              <a:rPr lang="en-US" sz="1300" b="1" dirty="0" err="1"/>
              <a:t>estadísticos</a:t>
            </a:r>
            <a:r>
              <a:rPr lang="en-US" sz="1300" dirty="0"/>
              <a:t> para </a:t>
            </a:r>
            <a:r>
              <a:rPr lang="en-US" sz="1300" dirty="0" err="1"/>
              <a:t>explorar</a:t>
            </a:r>
            <a:r>
              <a:rPr lang="en-US" sz="1300" dirty="0"/>
              <a:t> la </a:t>
            </a:r>
            <a:r>
              <a:rPr lang="en-US" sz="1300" dirty="0" err="1"/>
              <a:t>relación</a:t>
            </a:r>
            <a:r>
              <a:rPr lang="en-US" sz="1300" dirty="0"/>
              <a:t> entre </a:t>
            </a:r>
            <a:r>
              <a:rPr lang="en-US" sz="1300" dirty="0" err="1"/>
              <a:t>los</a:t>
            </a:r>
            <a:r>
              <a:rPr lang="en-US" sz="1300" dirty="0"/>
              <a:t> </a:t>
            </a:r>
            <a:r>
              <a:rPr lang="en-US" sz="1300" dirty="0" err="1"/>
              <a:t>diferentes</a:t>
            </a:r>
            <a:r>
              <a:rPr lang="en-US" sz="1300" dirty="0"/>
              <a:t> </a:t>
            </a:r>
            <a:r>
              <a:rPr lang="en-US" sz="1300" dirty="0" err="1"/>
              <a:t>atributos</a:t>
            </a:r>
            <a:r>
              <a:rPr lang="en-US" sz="1300" dirty="0"/>
              <a:t> y la </a:t>
            </a:r>
            <a:r>
              <a:rPr lang="en-US" sz="1300" dirty="0" err="1"/>
              <a:t>presencia</a:t>
            </a:r>
            <a:r>
              <a:rPr lang="en-US" sz="1300" dirty="0"/>
              <a:t> de </a:t>
            </a:r>
            <a:r>
              <a:rPr lang="en-US" sz="1300" dirty="0" err="1"/>
              <a:t>enfermedades</a:t>
            </a:r>
            <a:r>
              <a:rPr lang="en-US" sz="1300" dirty="0"/>
              <a:t> </a:t>
            </a:r>
            <a:r>
              <a:rPr lang="en-US" sz="1300" dirty="0" err="1"/>
              <a:t>cardíacas</a:t>
            </a:r>
            <a:r>
              <a:rPr lang="en-US" sz="1300" dirty="0"/>
              <a:t>.</a:t>
            </a:r>
          </a:p>
          <a:p>
            <a:pPr indent="-228600">
              <a:lnSpc>
                <a:spcPct val="90000"/>
              </a:lnSpc>
              <a:spcAft>
                <a:spcPts val="600"/>
              </a:spcAft>
              <a:buFont typeface="Arial" panose="020B0604020202020204" pitchFamily="34" charset="0"/>
              <a:buChar char="•"/>
            </a:pPr>
            <a:r>
              <a:rPr lang="en-US" sz="1300" b="1" dirty="0" err="1"/>
              <a:t>Visualizar</a:t>
            </a:r>
            <a:r>
              <a:rPr lang="en-US" sz="1300" b="1" dirty="0"/>
              <a:t> </a:t>
            </a:r>
            <a:r>
              <a:rPr lang="en-US" sz="1300" b="1" dirty="0" err="1"/>
              <a:t>los</a:t>
            </a:r>
            <a:r>
              <a:rPr lang="en-US" sz="1300" b="1" dirty="0"/>
              <a:t> </a:t>
            </a:r>
            <a:r>
              <a:rPr lang="en-US" sz="1300" b="1" dirty="0" err="1"/>
              <a:t>datos</a:t>
            </a:r>
            <a:r>
              <a:rPr lang="en-US" sz="1300" dirty="0"/>
              <a:t> para </a:t>
            </a:r>
            <a:r>
              <a:rPr lang="en-US" sz="1300" dirty="0" err="1"/>
              <a:t>identificar</a:t>
            </a:r>
            <a:r>
              <a:rPr lang="en-US" sz="1300" dirty="0"/>
              <a:t> </a:t>
            </a:r>
            <a:r>
              <a:rPr lang="en-US" sz="1300" dirty="0" err="1"/>
              <a:t>patrones</a:t>
            </a:r>
            <a:r>
              <a:rPr lang="en-US" sz="1300" dirty="0"/>
              <a:t> o </a:t>
            </a:r>
            <a:r>
              <a:rPr lang="en-US" sz="1300" dirty="0" err="1"/>
              <a:t>tendencias</a:t>
            </a:r>
            <a:r>
              <a:rPr lang="en-US" sz="1300" dirty="0"/>
              <a:t> </a:t>
            </a:r>
            <a:r>
              <a:rPr lang="en-US" sz="1300" dirty="0" err="1"/>
              <a:t>relacionadas</a:t>
            </a:r>
            <a:r>
              <a:rPr lang="en-US" sz="1300" dirty="0"/>
              <a:t> con las </a:t>
            </a:r>
            <a:r>
              <a:rPr lang="en-US" sz="1300" dirty="0" err="1"/>
              <a:t>enfermedades</a:t>
            </a:r>
            <a:r>
              <a:rPr lang="en-US" sz="1300" dirty="0"/>
              <a:t> </a:t>
            </a:r>
            <a:r>
              <a:rPr lang="en-US" sz="1300" dirty="0" err="1"/>
              <a:t>cardíacas</a:t>
            </a:r>
            <a:r>
              <a:rPr lang="en-US" sz="1300" dirty="0"/>
              <a:t>.</a:t>
            </a:r>
          </a:p>
          <a:p>
            <a:pPr indent="-228600">
              <a:lnSpc>
                <a:spcPct val="90000"/>
              </a:lnSpc>
              <a:spcAft>
                <a:spcPts val="600"/>
              </a:spcAft>
              <a:buFont typeface="Arial" panose="020B0604020202020204" pitchFamily="34" charset="0"/>
              <a:buChar char="•"/>
            </a:pPr>
            <a:r>
              <a:rPr lang="en-US" sz="1300" b="1" dirty="0" err="1"/>
              <a:t>Interpretar</a:t>
            </a:r>
            <a:r>
              <a:rPr lang="en-US" sz="1300" b="1" dirty="0"/>
              <a:t> </a:t>
            </a:r>
            <a:r>
              <a:rPr lang="en-US" sz="1300" b="1" dirty="0" err="1"/>
              <a:t>los</a:t>
            </a:r>
            <a:r>
              <a:rPr lang="en-US" sz="1300" b="1" dirty="0"/>
              <a:t> </a:t>
            </a:r>
            <a:r>
              <a:rPr lang="en-US" sz="1300" b="1" dirty="0" err="1"/>
              <a:t>resultados</a:t>
            </a:r>
            <a:r>
              <a:rPr lang="en-US" sz="1300" dirty="0"/>
              <a:t> y </a:t>
            </a:r>
            <a:r>
              <a:rPr lang="en-US" sz="1300" dirty="0" err="1"/>
              <a:t>concluir</a:t>
            </a:r>
            <a:r>
              <a:rPr lang="en-US" sz="1300" dirty="0"/>
              <a:t> </a:t>
            </a:r>
            <a:r>
              <a:rPr lang="en-US" sz="1300" dirty="0" err="1"/>
              <a:t>cuáles</a:t>
            </a:r>
            <a:r>
              <a:rPr lang="en-US" sz="1300" dirty="0"/>
              <a:t> </a:t>
            </a:r>
            <a:r>
              <a:rPr lang="en-US" sz="1300" dirty="0" err="1"/>
              <a:t>factores</a:t>
            </a:r>
            <a:r>
              <a:rPr lang="en-US" sz="1300" dirty="0"/>
              <a:t> </a:t>
            </a:r>
            <a:r>
              <a:rPr lang="en-US" sz="1300" dirty="0" err="1"/>
              <a:t>parecen</a:t>
            </a:r>
            <a:r>
              <a:rPr lang="en-US" sz="1300" dirty="0"/>
              <a:t> </a:t>
            </a:r>
            <a:r>
              <a:rPr lang="en-US" sz="1300" dirty="0" err="1"/>
              <a:t>influir</a:t>
            </a:r>
            <a:r>
              <a:rPr lang="en-US" sz="1300" dirty="0"/>
              <a:t> </a:t>
            </a:r>
            <a:r>
              <a:rPr lang="en-US" sz="1300" dirty="0" err="1"/>
              <a:t>más</a:t>
            </a:r>
            <a:r>
              <a:rPr lang="en-US" sz="1300" dirty="0"/>
              <a:t> </a:t>
            </a:r>
            <a:r>
              <a:rPr lang="en-US" sz="1300" dirty="0" err="1"/>
              <a:t>en</a:t>
            </a:r>
            <a:r>
              <a:rPr lang="en-US" sz="1300" dirty="0"/>
              <a:t> la </a:t>
            </a:r>
            <a:r>
              <a:rPr lang="en-US" sz="1300" dirty="0" err="1"/>
              <a:t>presencia</a:t>
            </a:r>
            <a:r>
              <a:rPr lang="en-US" sz="1300" dirty="0"/>
              <a:t> de </a:t>
            </a:r>
            <a:r>
              <a:rPr lang="en-US" sz="1300" dirty="0" err="1"/>
              <a:t>enfermedades</a:t>
            </a:r>
            <a:r>
              <a:rPr lang="en-US" sz="1300" dirty="0"/>
              <a:t> </a:t>
            </a:r>
            <a:r>
              <a:rPr lang="en-US" sz="1300" dirty="0" err="1"/>
              <a:t>cardíacas</a:t>
            </a:r>
            <a:r>
              <a:rPr lang="en-US" sz="1300" dirty="0"/>
              <a:t>.</a:t>
            </a:r>
          </a:p>
        </p:txBody>
      </p:sp>
    </p:spTree>
    <p:extLst>
      <p:ext uri="{BB962C8B-B14F-4D97-AF65-F5344CB8AC3E}">
        <p14:creationId xmlns:p14="http://schemas.microsoft.com/office/powerpoint/2010/main" val="2918040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24CBAB7B-E01D-6072-ED60-BC3FF217EC44}"/>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Prepara un ONE PAGE que incluya los siguientes elementos:</a:t>
            </a:r>
          </a:p>
          <a:p>
            <a:pPr indent="-228600">
              <a:lnSpc>
                <a:spcPct val="90000"/>
              </a:lnSpc>
              <a:spcAft>
                <a:spcPts val="600"/>
              </a:spcAft>
              <a:buFont typeface="Arial" panose="020B0604020202020204" pitchFamily="34" charset="0"/>
              <a:buChar char="•"/>
            </a:pPr>
            <a:r>
              <a:rPr lang="en-US" sz="2000"/>
              <a:t>Introducción al dataset y su relevancia para el análisis de enfermedades cardíacas.</a:t>
            </a:r>
          </a:p>
          <a:p>
            <a:pPr indent="-228600">
              <a:lnSpc>
                <a:spcPct val="90000"/>
              </a:lnSpc>
              <a:spcAft>
                <a:spcPts val="600"/>
              </a:spcAft>
              <a:buFont typeface="Arial" panose="020B0604020202020204" pitchFamily="34" charset="0"/>
              <a:buChar char="•"/>
            </a:pPr>
            <a:r>
              <a:rPr lang="en-US" sz="2000"/>
              <a:t>Descripción de tu metodología de análisis, incluyendo cualquier decisión de preprocesamiento de datos.</a:t>
            </a:r>
          </a:p>
          <a:p>
            <a:pPr indent="-228600">
              <a:lnSpc>
                <a:spcPct val="90000"/>
              </a:lnSpc>
              <a:spcAft>
                <a:spcPts val="600"/>
              </a:spcAft>
              <a:buFont typeface="Arial" panose="020B0604020202020204" pitchFamily="34" charset="0"/>
              <a:buChar char="•"/>
            </a:pPr>
            <a:r>
              <a:rPr lang="en-US" sz="2000"/>
              <a:t>Resumen de tus hallazgos estadísticos y visualizaciones clave.</a:t>
            </a:r>
          </a:p>
          <a:p>
            <a:pPr indent="-228600">
              <a:lnSpc>
                <a:spcPct val="90000"/>
              </a:lnSpc>
              <a:spcAft>
                <a:spcPts val="600"/>
              </a:spcAft>
              <a:buFont typeface="Arial" panose="020B0604020202020204" pitchFamily="34" charset="0"/>
              <a:buChar char="•"/>
            </a:pPr>
            <a:r>
              <a:rPr lang="en-US" sz="2000"/>
              <a:t>Interpretación de los resultados y conclusiones sobre los factores asociados con las enfermedades cardíacas.</a:t>
            </a:r>
          </a:p>
          <a:p>
            <a:pPr indent="-228600">
              <a:lnSpc>
                <a:spcPct val="90000"/>
              </a:lnSpc>
              <a:spcAft>
                <a:spcPts val="600"/>
              </a:spcAft>
              <a:buFont typeface="Arial" panose="020B0604020202020204" pitchFamily="34" charset="0"/>
              <a:buChar char="•"/>
            </a:pPr>
            <a:r>
              <a:rPr lang="en-US" sz="2000"/>
              <a:t>Sugerencias para investigaciones futuras basadas en tu análisis.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hlinkClick r:id="rId2"/>
              </a:rPr>
              <a:t>https://www.kaggle.com/datasets/redwankarimsony/heart-disease-data</a:t>
            </a:r>
            <a:endParaRPr lang="en-US" sz="2000"/>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61750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698AE23-821A-CDF2-233B-6051E5761E82}"/>
              </a:ext>
            </a:extLst>
          </p:cNvPr>
          <p:cNvSpPr>
            <a:spLocks noGrp="1"/>
          </p:cNvSpPr>
          <p:nvPr>
            <p:ph type="title"/>
          </p:nvPr>
        </p:nvSpPr>
        <p:spPr>
          <a:xfrm>
            <a:off x="1371597" y="348865"/>
            <a:ext cx="10044023" cy="877729"/>
          </a:xfrm>
        </p:spPr>
        <p:txBody>
          <a:bodyPr anchor="ctr">
            <a:normAutofit/>
          </a:bodyPr>
          <a:lstStyle/>
          <a:p>
            <a:r>
              <a:rPr lang="es-CL" sz="4000">
                <a:solidFill>
                  <a:srgbClr val="FFFFFF"/>
                </a:solidFill>
              </a:rPr>
              <a:t>Agenda</a:t>
            </a:r>
          </a:p>
        </p:txBody>
      </p:sp>
      <p:graphicFrame>
        <p:nvGraphicFramePr>
          <p:cNvPr id="5" name="Marcador de contenido 2">
            <a:extLst>
              <a:ext uri="{FF2B5EF4-FFF2-40B4-BE49-F238E27FC236}">
                <a16:creationId xmlns:a16="http://schemas.microsoft.com/office/drawing/2014/main" id="{5D98F51C-6D3C-079B-389D-BE536CF958EC}"/>
              </a:ext>
            </a:extLst>
          </p:cNvPr>
          <p:cNvGraphicFramePr>
            <a:graphicFrameLocks noGrp="1"/>
          </p:cNvGraphicFramePr>
          <p:nvPr>
            <p:ph idx="1"/>
            <p:extLst>
              <p:ext uri="{D42A27DB-BD31-4B8C-83A1-F6EECF244321}">
                <p14:modId xmlns:p14="http://schemas.microsoft.com/office/powerpoint/2010/main" val="85563244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987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E7177B7-C157-F31C-F71C-B2C3B368A96B}"/>
              </a:ext>
            </a:extLst>
          </p:cNvPr>
          <p:cNvSpPr>
            <a:spLocks noGrp="1"/>
          </p:cNvSpPr>
          <p:nvPr>
            <p:ph type="title"/>
          </p:nvPr>
        </p:nvSpPr>
        <p:spPr>
          <a:xfrm>
            <a:off x="826396" y="586855"/>
            <a:ext cx="4230100" cy="3387497"/>
          </a:xfrm>
        </p:spPr>
        <p:txBody>
          <a:bodyPr anchor="b">
            <a:normAutofit/>
          </a:bodyPr>
          <a:lstStyle/>
          <a:p>
            <a:pPr algn="r"/>
            <a:r>
              <a:rPr lang="es-CL" sz="4000">
                <a:solidFill>
                  <a:srgbClr val="FFFFFF"/>
                </a:solidFill>
              </a:rPr>
              <a:t>¿Qué es la Estadística?</a:t>
            </a:r>
          </a:p>
        </p:txBody>
      </p:sp>
      <p:sp>
        <p:nvSpPr>
          <p:cNvPr id="3" name="Marcador de contenido 2">
            <a:extLst>
              <a:ext uri="{FF2B5EF4-FFF2-40B4-BE49-F238E27FC236}">
                <a16:creationId xmlns:a16="http://schemas.microsoft.com/office/drawing/2014/main" id="{8AE874AE-1B64-6441-F0D1-F1F6BF30CF15}"/>
              </a:ext>
            </a:extLst>
          </p:cNvPr>
          <p:cNvSpPr>
            <a:spLocks noGrp="1"/>
          </p:cNvSpPr>
          <p:nvPr>
            <p:ph idx="1"/>
          </p:nvPr>
        </p:nvSpPr>
        <p:spPr>
          <a:xfrm>
            <a:off x="6503158" y="649480"/>
            <a:ext cx="4862447" cy="5546047"/>
          </a:xfrm>
        </p:spPr>
        <p:txBody>
          <a:bodyPr anchor="ctr">
            <a:normAutofit/>
          </a:bodyPr>
          <a:lstStyle/>
          <a:p>
            <a:pPr marL="0" indent="0">
              <a:buNone/>
            </a:pPr>
            <a:r>
              <a:rPr lang="es-CL" sz="2000"/>
              <a:t>La estadística es una rama de las matemáticas que se ocupa de la recopilación, análisis, interpretación y presentación de masas de datos numéricos.</a:t>
            </a:r>
          </a:p>
        </p:txBody>
      </p:sp>
    </p:spTree>
    <p:extLst>
      <p:ext uri="{BB962C8B-B14F-4D97-AF65-F5344CB8AC3E}">
        <p14:creationId xmlns:p14="http://schemas.microsoft.com/office/powerpoint/2010/main" val="254435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20698AC-C9B0-F030-AB5A-E936EC76D720}"/>
              </a:ext>
            </a:extLst>
          </p:cNvPr>
          <p:cNvSpPr>
            <a:spLocks noGrp="1"/>
          </p:cNvSpPr>
          <p:nvPr>
            <p:ph type="title"/>
          </p:nvPr>
        </p:nvSpPr>
        <p:spPr>
          <a:xfrm>
            <a:off x="1383564" y="348865"/>
            <a:ext cx="9718111" cy="1576446"/>
          </a:xfrm>
        </p:spPr>
        <p:txBody>
          <a:bodyPr anchor="ctr">
            <a:normAutofit/>
          </a:bodyPr>
          <a:lstStyle/>
          <a:p>
            <a:r>
              <a:rPr lang="es-CL" sz="4000">
                <a:solidFill>
                  <a:srgbClr val="FFFFFF"/>
                </a:solidFill>
              </a:rPr>
              <a:t>Importancia de la estadística</a:t>
            </a:r>
          </a:p>
        </p:txBody>
      </p:sp>
      <p:graphicFrame>
        <p:nvGraphicFramePr>
          <p:cNvPr id="4" name="Marcador de contenido 3">
            <a:extLst>
              <a:ext uri="{FF2B5EF4-FFF2-40B4-BE49-F238E27FC236}">
                <a16:creationId xmlns:a16="http://schemas.microsoft.com/office/drawing/2014/main" id="{E0423629-AA3F-32FF-E11C-ED3AB819B18A}"/>
              </a:ext>
            </a:extLst>
          </p:cNvPr>
          <p:cNvGraphicFramePr>
            <a:graphicFrameLocks noGrp="1"/>
          </p:cNvGraphicFramePr>
          <p:nvPr>
            <p:ph idx="1"/>
            <p:extLst>
              <p:ext uri="{D42A27DB-BD31-4B8C-83A1-F6EECF244321}">
                <p14:modId xmlns:p14="http://schemas.microsoft.com/office/powerpoint/2010/main" val="180575690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61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4AC5898-1DE2-8C51-4EFF-099991FCF93E}"/>
              </a:ext>
            </a:extLst>
          </p:cNvPr>
          <p:cNvSpPr>
            <a:spLocks noGrp="1"/>
          </p:cNvSpPr>
          <p:nvPr>
            <p:ph type="title"/>
          </p:nvPr>
        </p:nvSpPr>
        <p:spPr>
          <a:xfrm>
            <a:off x="1383564" y="348865"/>
            <a:ext cx="9718111" cy="1576446"/>
          </a:xfrm>
        </p:spPr>
        <p:txBody>
          <a:bodyPr anchor="ctr">
            <a:normAutofit/>
          </a:bodyPr>
          <a:lstStyle/>
          <a:p>
            <a:r>
              <a:rPr lang="es-CL" sz="4000">
                <a:solidFill>
                  <a:srgbClr val="FFFFFF"/>
                </a:solidFill>
              </a:rPr>
              <a:t>Proceso estadistico</a:t>
            </a:r>
          </a:p>
        </p:txBody>
      </p:sp>
      <p:graphicFrame>
        <p:nvGraphicFramePr>
          <p:cNvPr id="5" name="Marcador de contenido 2">
            <a:extLst>
              <a:ext uri="{FF2B5EF4-FFF2-40B4-BE49-F238E27FC236}">
                <a16:creationId xmlns:a16="http://schemas.microsoft.com/office/drawing/2014/main" id="{5EC969E9-AEAA-D7D3-D131-3D4241E165BD}"/>
              </a:ext>
            </a:extLst>
          </p:cNvPr>
          <p:cNvGraphicFramePr>
            <a:graphicFrameLocks noGrp="1"/>
          </p:cNvGraphicFramePr>
          <p:nvPr>
            <p:ph idx="1"/>
            <p:extLst>
              <p:ext uri="{D42A27DB-BD31-4B8C-83A1-F6EECF244321}">
                <p14:modId xmlns:p14="http://schemas.microsoft.com/office/powerpoint/2010/main" val="334842022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774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2BB3A80-6883-ECE6-8034-93C8D21881D5}"/>
              </a:ext>
            </a:extLst>
          </p:cNvPr>
          <p:cNvSpPr>
            <a:spLocks noGrp="1"/>
          </p:cNvSpPr>
          <p:nvPr>
            <p:ph type="title"/>
          </p:nvPr>
        </p:nvSpPr>
        <p:spPr>
          <a:xfrm>
            <a:off x="1383564" y="348865"/>
            <a:ext cx="9718111" cy="1576446"/>
          </a:xfrm>
        </p:spPr>
        <p:txBody>
          <a:bodyPr anchor="ctr">
            <a:normAutofit/>
          </a:bodyPr>
          <a:lstStyle/>
          <a:p>
            <a:r>
              <a:rPr lang="es-CL" sz="4000">
                <a:solidFill>
                  <a:srgbClr val="FFFFFF"/>
                </a:solidFill>
              </a:rPr>
              <a:t>Recopilación de Datos</a:t>
            </a:r>
          </a:p>
        </p:txBody>
      </p:sp>
      <p:graphicFrame>
        <p:nvGraphicFramePr>
          <p:cNvPr id="4" name="Marcador de contenido 3">
            <a:extLst>
              <a:ext uri="{FF2B5EF4-FFF2-40B4-BE49-F238E27FC236}">
                <a16:creationId xmlns:a16="http://schemas.microsoft.com/office/drawing/2014/main" id="{B1959B39-65EF-93D3-E5F9-0B109AC01516}"/>
              </a:ext>
            </a:extLst>
          </p:cNvPr>
          <p:cNvGraphicFramePr>
            <a:graphicFrameLocks noGrp="1"/>
          </p:cNvGraphicFramePr>
          <p:nvPr>
            <p:ph idx="1"/>
            <p:extLst>
              <p:ext uri="{D42A27DB-BD31-4B8C-83A1-F6EECF244321}">
                <p14:modId xmlns:p14="http://schemas.microsoft.com/office/powerpoint/2010/main" val="381215442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29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891CD8-1945-4B45-3A3E-AAD8FE86482B}"/>
              </a:ext>
            </a:extLst>
          </p:cNvPr>
          <p:cNvSpPr>
            <a:spLocks noGrp="1"/>
          </p:cNvSpPr>
          <p:nvPr>
            <p:ph type="title"/>
          </p:nvPr>
        </p:nvSpPr>
        <p:spPr>
          <a:xfrm>
            <a:off x="586478" y="1683756"/>
            <a:ext cx="3115265" cy="2396359"/>
          </a:xfrm>
        </p:spPr>
        <p:txBody>
          <a:bodyPr anchor="b">
            <a:normAutofit/>
          </a:bodyPr>
          <a:lstStyle/>
          <a:p>
            <a:pPr algn="r"/>
            <a:r>
              <a:rPr lang="es-CL" sz="4000">
                <a:solidFill>
                  <a:srgbClr val="FFFFFF"/>
                </a:solidFill>
              </a:rPr>
              <a:t>Análisis de Datos</a:t>
            </a:r>
          </a:p>
        </p:txBody>
      </p:sp>
      <p:graphicFrame>
        <p:nvGraphicFramePr>
          <p:cNvPr id="4" name="Marcador de contenido 3">
            <a:extLst>
              <a:ext uri="{FF2B5EF4-FFF2-40B4-BE49-F238E27FC236}">
                <a16:creationId xmlns:a16="http://schemas.microsoft.com/office/drawing/2014/main" id="{1FE2DB24-4EC8-149C-0DEB-2418C383C49D}"/>
              </a:ext>
            </a:extLst>
          </p:cNvPr>
          <p:cNvGraphicFramePr>
            <a:graphicFrameLocks noGrp="1"/>
          </p:cNvGraphicFramePr>
          <p:nvPr>
            <p:ph idx="1"/>
            <p:extLst>
              <p:ext uri="{D42A27DB-BD31-4B8C-83A1-F6EECF244321}">
                <p14:modId xmlns:p14="http://schemas.microsoft.com/office/powerpoint/2010/main" val="288533577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292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9BB4FB-FC54-0032-C415-F1FE33379E56}"/>
              </a:ext>
            </a:extLst>
          </p:cNvPr>
          <p:cNvSpPr>
            <a:spLocks noGrp="1"/>
          </p:cNvSpPr>
          <p:nvPr>
            <p:ph type="title"/>
          </p:nvPr>
        </p:nvSpPr>
        <p:spPr>
          <a:xfrm>
            <a:off x="841248" y="256032"/>
            <a:ext cx="10506456" cy="1014984"/>
          </a:xfrm>
        </p:spPr>
        <p:txBody>
          <a:bodyPr anchor="b">
            <a:normAutofit/>
          </a:bodyPr>
          <a:lstStyle/>
          <a:p>
            <a:r>
              <a:rPr lang="es-CL" sz="3100"/>
              <a:t>Aplicaciones prácticas</a:t>
            </a:r>
            <a:br>
              <a:rPr lang="es-CL" sz="3100"/>
            </a:br>
            <a:endParaRPr lang="es-CL" sz="310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CD5226FB-647C-05C1-B2B9-849C9B393D4D}"/>
              </a:ext>
            </a:extLst>
          </p:cNvPr>
          <p:cNvGraphicFramePr>
            <a:graphicFrameLocks noGrp="1"/>
          </p:cNvGraphicFramePr>
          <p:nvPr>
            <p:ph idx="1"/>
            <p:extLst>
              <p:ext uri="{D42A27DB-BD31-4B8C-83A1-F6EECF244321}">
                <p14:modId xmlns:p14="http://schemas.microsoft.com/office/powerpoint/2010/main" val="272694788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005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B497F8E-AE3B-0292-F565-38A3DF0B28EB}"/>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Medidas de tendencia central</a:t>
            </a:r>
          </a:p>
        </p:txBody>
      </p:sp>
      <p:graphicFrame>
        <p:nvGraphicFramePr>
          <p:cNvPr id="7" name="CuadroTexto 4">
            <a:extLst>
              <a:ext uri="{FF2B5EF4-FFF2-40B4-BE49-F238E27FC236}">
                <a16:creationId xmlns:a16="http://schemas.microsoft.com/office/drawing/2014/main" id="{7F5B51D3-D416-AD94-F69E-7E78418B932A}"/>
              </a:ext>
            </a:extLst>
          </p:cNvPr>
          <p:cNvGraphicFramePr/>
          <p:nvPr>
            <p:extLst>
              <p:ext uri="{D42A27DB-BD31-4B8C-83A1-F6EECF244321}">
                <p14:modId xmlns:p14="http://schemas.microsoft.com/office/powerpoint/2010/main" val="7769670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14072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198</TotalTime>
  <Words>1258</Words>
  <Application>Microsoft Macintosh PowerPoint</Application>
  <PresentationFormat>Panorámica</PresentationFormat>
  <Paragraphs>86</Paragraphs>
  <Slides>12</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Aptos</vt:lpstr>
      <vt:lpstr>Aptos Display</vt:lpstr>
      <vt:lpstr>Arial</vt:lpstr>
      <vt:lpstr>Calibri</vt:lpstr>
      <vt:lpstr>Tema de Office</vt:lpstr>
      <vt:lpstr>Fundamentos de análisis estadístico </vt:lpstr>
      <vt:lpstr>Agenda</vt:lpstr>
      <vt:lpstr>¿Qué es la Estadística?</vt:lpstr>
      <vt:lpstr>Importancia de la estadística</vt:lpstr>
      <vt:lpstr>Proceso estadistico</vt:lpstr>
      <vt:lpstr>Recopilación de Datos</vt:lpstr>
      <vt:lpstr>Análisis de Datos</vt:lpstr>
      <vt:lpstr>Aplicaciones prácticas </vt:lpstr>
      <vt:lpstr>Medidas de tendencia central</vt:lpstr>
      <vt:lpstr>Medidas de dispersión</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estadístico </dc:title>
  <dc:creator>Jesus Ortiz</dc:creator>
  <cp:lastModifiedBy>Jesus Ortiz</cp:lastModifiedBy>
  <cp:revision>4</cp:revision>
  <dcterms:created xsi:type="dcterms:W3CDTF">2024-03-18T19:49:44Z</dcterms:created>
  <dcterms:modified xsi:type="dcterms:W3CDTF">2024-03-18T23:08:20Z</dcterms:modified>
</cp:coreProperties>
</file>