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embeddedFontLst>
    <p:embeddedFont>
      <p:font typeface="Raleway"/>
      <p:regular r:id="rId38"/>
      <p:bold r:id="rId39"/>
      <p:italic r:id="rId40"/>
      <p:boldItalic r:id="rId41"/>
    </p:embeddedFont>
    <p:embeddedFont>
      <p:font typeface="Montserrat"/>
      <p:regular r:id="rId42"/>
      <p:bold r:id="rId43"/>
      <p:italic r:id="rId44"/>
      <p:boldItalic r:id="rId45"/>
    </p:embeddedFont>
    <p:embeddedFont>
      <p:font typeface="Fira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italic.fntdata"/><Relationship Id="rId42" Type="http://schemas.openxmlformats.org/officeDocument/2006/relationships/font" Target="fonts/Montserrat-regular.fntdata"/><Relationship Id="rId41" Type="http://schemas.openxmlformats.org/officeDocument/2006/relationships/font" Target="fonts/Raleway-boldItalic.fntdata"/><Relationship Id="rId44" Type="http://schemas.openxmlformats.org/officeDocument/2006/relationships/font" Target="fonts/Montserrat-italic.fntdata"/><Relationship Id="rId43" Type="http://schemas.openxmlformats.org/officeDocument/2006/relationships/font" Target="fonts/Montserrat-bold.fntdata"/><Relationship Id="rId46" Type="http://schemas.openxmlformats.org/officeDocument/2006/relationships/font" Target="fonts/FiraSans-regular.fntdata"/><Relationship Id="rId45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FiraSans-italic.fntdata"/><Relationship Id="rId47" Type="http://schemas.openxmlformats.org/officeDocument/2006/relationships/font" Target="fonts/FiraSans-bold.fntdata"/><Relationship Id="rId49" Type="http://schemas.openxmlformats.org/officeDocument/2006/relationships/font" Target="fonts/Fira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font" Target="fonts/Raleway-bold.fntdata"/><Relationship Id="rId38" Type="http://schemas.openxmlformats.org/officeDocument/2006/relationships/font" Target="fonts/Raleway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dd71725_7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dd71725_7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7349308472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7349308472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7349308472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734930847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7eddea9e9e_1_10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7eddea9e9e_1_10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6b5fdf5ce3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6b5fdf5ce3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7349308472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7349308472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7349308472_2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7349308472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7349308472_2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7349308472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7349308472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7349308472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7349308472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7349308472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7349308472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7349308472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70bcfaa05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70bcfaa05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7349308472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7349308472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7349308472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7349308472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7349308472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7349308472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7349308472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7349308472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7349308472_2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7349308472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7349308472_2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7349308472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7349308472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7349308472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7349308472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7349308472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7349308472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7349308472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7349308472_2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7349308472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7349308472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7349308472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7349308472_2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7349308472_2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7349308472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7349308472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7349308472_2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7349308472_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7349308472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7349308472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70bcfaa05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70bcfaa05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7578ac181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7578ac181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7349308472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7349308472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7578ac1814_0_1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7578ac1814_0_1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6b628f12ae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6b628f12ae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7349308472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7349308472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08350" y="708300"/>
            <a:ext cx="2895900" cy="1385700"/>
          </a:xfrm>
          <a:prstGeom prst="rect">
            <a:avLst/>
          </a:prstGeom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3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08350" y="2257025"/>
            <a:ext cx="2895900" cy="362700"/>
          </a:xfrm>
          <a:prstGeom prst="rect">
            <a:avLst/>
          </a:prstGeom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1"/>
          <p:cNvGrpSpPr/>
          <p:nvPr/>
        </p:nvGrpSpPr>
        <p:grpSpPr>
          <a:xfrm>
            <a:off x="-681125" y="708299"/>
            <a:ext cx="10502700" cy="3998835"/>
            <a:chOff x="-681125" y="708299"/>
            <a:chExt cx="10502700" cy="3998835"/>
          </a:xfrm>
        </p:grpSpPr>
        <p:cxnSp>
          <p:nvCxnSpPr>
            <p:cNvPr id="64" name="Google Shape;64;p11"/>
            <p:cNvCxnSpPr/>
            <p:nvPr/>
          </p:nvCxnSpPr>
          <p:spPr>
            <a:xfrm>
              <a:off x="706050" y="2313600"/>
              <a:ext cx="7740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1"/>
            <p:cNvCxnSpPr/>
            <p:nvPr/>
          </p:nvCxnSpPr>
          <p:spPr>
            <a:xfrm>
              <a:off x="8432400" y="708299"/>
              <a:ext cx="0" cy="16029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1"/>
            <p:cNvCxnSpPr/>
            <p:nvPr/>
          </p:nvCxnSpPr>
          <p:spPr>
            <a:xfrm rot="10800000">
              <a:off x="711177" y="2298734"/>
              <a:ext cx="0" cy="24084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11"/>
            <p:cNvCxnSpPr/>
            <p:nvPr/>
          </p:nvCxnSpPr>
          <p:spPr>
            <a:xfrm>
              <a:off x="8429275" y="973482"/>
              <a:ext cx="1392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11"/>
            <p:cNvCxnSpPr/>
            <p:nvPr/>
          </p:nvCxnSpPr>
          <p:spPr>
            <a:xfrm>
              <a:off x="-65675" y="709750"/>
              <a:ext cx="98871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" name="Google Shape;69;p11"/>
            <p:cNvCxnSpPr/>
            <p:nvPr/>
          </p:nvCxnSpPr>
          <p:spPr>
            <a:xfrm>
              <a:off x="8429275" y="841108"/>
              <a:ext cx="1392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11"/>
            <p:cNvCxnSpPr/>
            <p:nvPr/>
          </p:nvCxnSpPr>
          <p:spPr>
            <a:xfrm>
              <a:off x="-681125" y="4698932"/>
              <a:ext cx="9876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11"/>
            <p:cNvCxnSpPr/>
            <p:nvPr/>
          </p:nvCxnSpPr>
          <p:spPr>
            <a:xfrm>
              <a:off x="-681125" y="4435193"/>
              <a:ext cx="1392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11"/>
            <p:cNvCxnSpPr/>
            <p:nvPr/>
          </p:nvCxnSpPr>
          <p:spPr>
            <a:xfrm>
              <a:off x="-681125" y="4566558"/>
              <a:ext cx="1392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3" name="Google Shape;73;p11"/>
          <p:cNvSpPr txBox="1"/>
          <p:nvPr>
            <p:ph hasCustomPrompt="1" type="title"/>
          </p:nvPr>
        </p:nvSpPr>
        <p:spPr>
          <a:xfrm>
            <a:off x="1862150" y="1663200"/>
            <a:ext cx="5419500" cy="13008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/>
          <p:nvPr>
            <p:ph idx="1" type="subTitle"/>
          </p:nvPr>
        </p:nvSpPr>
        <p:spPr>
          <a:xfrm>
            <a:off x="1804900" y="3064174"/>
            <a:ext cx="55341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5" name="Google Shape;75;p11"/>
          <p:cNvSpPr/>
          <p:nvPr/>
        </p:nvSpPr>
        <p:spPr>
          <a:xfrm rot="-7199550">
            <a:off x="7981551" y="2482223"/>
            <a:ext cx="1739194" cy="4794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1"/>
          <p:cNvSpPr/>
          <p:nvPr/>
        </p:nvSpPr>
        <p:spPr>
          <a:xfrm rot="-7199550">
            <a:off x="-588477" y="-2140480"/>
            <a:ext cx="1739194" cy="4794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noFill/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TITLE_ONLY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3"/>
          <p:cNvCxnSpPr/>
          <p:nvPr/>
        </p:nvCxnSpPr>
        <p:spPr>
          <a:xfrm>
            <a:off x="-59400" y="841505"/>
            <a:ext cx="92034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3"/>
          <p:cNvSpPr txBox="1"/>
          <p:nvPr>
            <p:ph type="title"/>
          </p:nvPr>
        </p:nvSpPr>
        <p:spPr>
          <a:xfrm>
            <a:off x="617200" y="555270"/>
            <a:ext cx="4446300" cy="572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2" type="title"/>
          </p:nvPr>
        </p:nvSpPr>
        <p:spPr>
          <a:xfrm>
            <a:off x="1927713" y="1514250"/>
            <a:ext cx="23583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1927714" y="1782148"/>
            <a:ext cx="235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3" type="title"/>
          </p:nvPr>
        </p:nvSpPr>
        <p:spPr>
          <a:xfrm>
            <a:off x="1927714" y="2573859"/>
            <a:ext cx="235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4" type="subTitle"/>
          </p:nvPr>
        </p:nvSpPr>
        <p:spPr>
          <a:xfrm>
            <a:off x="1927714" y="2994156"/>
            <a:ext cx="235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5" type="title"/>
          </p:nvPr>
        </p:nvSpPr>
        <p:spPr>
          <a:xfrm>
            <a:off x="1927713" y="3739328"/>
            <a:ext cx="23583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6" type="subTitle"/>
          </p:nvPr>
        </p:nvSpPr>
        <p:spPr>
          <a:xfrm>
            <a:off x="1927714" y="4007227"/>
            <a:ext cx="235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7" type="title"/>
          </p:nvPr>
        </p:nvSpPr>
        <p:spPr>
          <a:xfrm>
            <a:off x="5753124" y="1512342"/>
            <a:ext cx="23583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8" type="subTitle"/>
          </p:nvPr>
        </p:nvSpPr>
        <p:spPr>
          <a:xfrm>
            <a:off x="5753124" y="1780241"/>
            <a:ext cx="235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9" type="title"/>
          </p:nvPr>
        </p:nvSpPr>
        <p:spPr>
          <a:xfrm>
            <a:off x="5753124" y="2650058"/>
            <a:ext cx="23583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3" type="subTitle"/>
          </p:nvPr>
        </p:nvSpPr>
        <p:spPr>
          <a:xfrm>
            <a:off x="5753124" y="2917954"/>
            <a:ext cx="235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4" type="title"/>
          </p:nvPr>
        </p:nvSpPr>
        <p:spPr>
          <a:xfrm>
            <a:off x="5753124" y="3739327"/>
            <a:ext cx="23583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5" type="subTitle"/>
          </p:nvPr>
        </p:nvSpPr>
        <p:spPr>
          <a:xfrm>
            <a:off x="5753124" y="4007228"/>
            <a:ext cx="235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hasCustomPrompt="1" idx="16" type="title"/>
          </p:nvPr>
        </p:nvSpPr>
        <p:spPr>
          <a:xfrm>
            <a:off x="1035075" y="1742380"/>
            <a:ext cx="7287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hasCustomPrompt="1" idx="17" type="title"/>
          </p:nvPr>
        </p:nvSpPr>
        <p:spPr>
          <a:xfrm>
            <a:off x="1035075" y="2852381"/>
            <a:ext cx="7287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hasCustomPrompt="1" idx="18" type="title"/>
          </p:nvPr>
        </p:nvSpPr>
        <p:spPr>
          <a:xfrm>
            <a:off x="1035075" y="3969262"/>
            <a:ext cx="7287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hasCustomPrompt="1" idx="19" type="title"/>
          </p:nvPr>
        </p:nvSpPr>
        <p:spPr>
          <a:xfrm>
            <a:off x="4872075" y="1744206"/>
            <a:ext cx="7287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hasCustomPrompt="1" idx="20" type="title"/>
          </p:nvPr>
        </p:nvSpPr>
        <p:spPr>
          <a:xfrm>
            <a:off x="4872075" y="2857906"/>
            <a:ext cx="7287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hasCustomPrompt="1" idx="21" type="title"/>
          </p:nvPr>
        </p:nvSpPr>
        <p:spPr>
          <a:xfrm>
            <a:off x="4872075" y="3969262"/>
            <a:ext cx="7287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aleway"/>
              <a:buNone/>
              <a:defRPr b="1" sz="20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 1">
  <p:cSld name="TITLE_AND_BODY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1640675" y="1554425"/>
            <a:ext cx="2345700" cy="572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1523675" y="2299876"/>
            <a:ext cx="2579700" cy="14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2" name="Google Shape;102;p14"/>
          <p:cNvSpPr txBox="1"/>
          <p:nvPr>
            <p:ph idx="2" type="body"/>
          </p:nvPr>
        </p:nvSpPr>
        <p:spPr>
          <a:xfrm>
            <a:off x="5040775" y="2299876"/>
            <a:ext cx="2579700" cy="14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600">
                <a:solidFill>
                  <a:srgbClr val="FFFFFF"/>
                </a:solidFill>
              </a:defRPr>
            </a:lvl1pPr>
            <a:lvl2pPr indent="-342900" lvl="1" marL="914400" rtl="0" algn="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2pPr>
            <a:lvl3pPr indent="-342900" lvl="2" marL="1371600" rtl="0" algn="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3pPr>
            <a:lvl4pPr indent="-342900" lvl="3" marL="1828800" rtl="0" algn="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4pPr>
            <a:lvl5pPr indent="-342900" lvl="4" marL="2286000" rtl="0" algn="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5pPr>
            <a:lvl6pPr indent="-342900" lvl="5" marL="2743200" rtl="0" algn="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6pPr>
            <a:lvl7pPr indent="-342900" lvl="6" marL="3200400" rtl="0" algn="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sz="1800">
                <a:solidFill>
                  <a:srgbClr val="FFFFFF"/>
                </a:solidFill>
              </a:defRPr>
            </a:lvl7pPr>
            <a:lvl8pPr indent="-342900" lvl="7" marL="3657600" rtl="0" algn="r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sz="1800">
                <a:solidFill>
                  <a:srgbClr val="FFFFFF"/>
                </a:solidFill>
              </a:defRPr>
            </a:lvl8pPr>
            <a:lvl9pPr indent="-342900" lvl="8" marL="4114800" rtl="0" algn="r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800"/>
              <a:buChar char="■"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3" name="Google Shape;103;p14"/>
          <p:cNvSpPr txBox="1"/>
          <p:nvPr>
            <p:ph idx="3" type="title"/>
          </p:nvPr>
        </p:nvSpPr>
        <p:spPr>
          <a:xfrm>
            <a:off x="5157775" y="1554425"/>
            <a:ext cx="2345700" cy="572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cxnSp>
        <p:nvCxnSpPr>
          <p:cNvPr id="104" name="Google Shape;104;p14"/>
          <p:cNvCxnSpPr/>
          <p:nvPr/>
        </p:nvCxnSpPr>
        <p:spPr>
          <a:xfrm rot="10800000">
            <a:off x="4572000" y="717050"/>
            <a:ext cx="0" cy="11196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4"/>
          <p:cNvCxnSpPr/>
          <p:nvPr/>
        </p:nvCxnSpPr>
        <p:spPr>
          <a:xfrm>
            <a:off x="-18400" y="710694"/>
            <a:ext cx="92442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4"/>
          <p:cNvCxnSpPr/>
          <p:nvPr/>
        </p:nvCxnSpPr>
        <p:spPr>
          <a:xfrm>
            <a:off x="3986375" y="1840775"/>
            <a:ext cx="11715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4"/>
          <p:cNvSpPr/>
          <p:nvPr/>
        </p:nvSpPr>
        <p:spPr>
          <a:xfrm rot="451">
            <a:off x="125" y="4435175"/>
            <a:ext cx="9144000" cy="70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">
  <p:cSld name="TITLE_ONLY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606525" y="555295"/>
            <a:ext cx="4256400" cy="572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2" type="title"/>
          </p:nvPr>
        </p:nvSpPr>
        <p:spPr>
          <a:xfrm>
            <a:off x="852688" y="2852470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" type="subTitle"/>
          </p:nvPr>
        </p:nvSpPr>
        <p:spPr>
          <a:xfrm>
            <a:off x="852700" y="3196578"/>
            <a:ext cx="2320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3" type="title"/>
          </p:nvPr>
        </p:nvSpPr>
        <p:spPr>
          <a:xfrm>
            <a:off x="3411589" y="2852470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4" type="subTitle"/>
          </p:nvPr>
        </p:nvSpPr>
        <p:spPr>
          <a:xfrm>
            <a:off x="3411597" y="3196578"/>
            <a:ext cx="2320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5" type="title"/>
          </p:nvPr>
        </p:nvSpPr>
        <p:spPr>
          <a:xfrm>
            <a:off x="5970500" y="2852470"/>
            <a:ext cx="23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6" type="subTitle"/>
          </p:nvPr>
        </p:nvSpPr>
        <p:spPr>
          <a:xfrm>
            <a:off x="5970504" y="3196578"/>
            <a:ext cx="2320800" cy="8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6" name="Google Shape;116;p15"/>
          <p:cNvGrpSpPr/>
          <p:nvPr/>
        </p:nvGrpSpPr>
        <p:grpSpPr>
          <a:xfrm>
            <a:off x="-18375" y="827350"/>
            <a:ext cx="9210875" cy="159900"/>
            <a:chOff x="-18375" y="827350"/>
            <a:chExt cx="9210875" cy="159900"/>
          </a:xfrm>
        </p:grpSpPr>
        <p:cxnSp>
          <p:nvCxnSpPr>
            <p:cNvPr id="117" name="Google Shape;117;p15"/>
            <p:cNvCxnSpPr/>
            <p:nvPr/>
          </p:nvCxnSpPr>
          <p:spPr>
            <a:xfrm>
              <a:off x="-18375" y="841645"/>
              <a:ext cx="65454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5"/>
            <p:cNvCxnSpPr/>
            <p:nvPr/>
          </p:nvCxnSpPr>
          <p:spPr>
            <a:xfrm rot="10800000">
              <a:off x="6527025" y="827350"/>
              <a:ext cx="0" cy="1599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15"/>
            <p:cNvCxnSpPr/>
            <p:nvPr/>
          </p:nvCxnSpPr>
          <p:spPr>
            <a:xfrm>
              <a:off x="6520700" y="974950"/>
              <a:ext cx="26718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 2">
  <p:cSld name="TITLE_ONLY_1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6"/>
          <p:cNvGrpSpPr/>
          <p:nvPr/>
        </p:nvGrpSpPr>
        <p:grpSpPr>
          <a:xfrm>
            <a:off x="-30125" y="974950"/>
            <a:ext cx="8472375" cy="4582350"/>
            <a:chOff x="-30125" y="974950"/>
            <a:chExt cx="8472375" cy="4582350"/>
          </a:xfrm>
        </p:grpSpPr>
        <p:cxnSp>
          <p:nvCxnSpPr>
            <p:cNvPr id="122" name="Google Shape;122;p16"/>
            <p:cNvCxnSpPr/>
            <p:nvPr/>
          </p:nvCxnSpPr>
          <p:spPr>
            <a:xfrm rot="10800000">
              <a:off x="708350" y="976150"/>
              <a:ext cx="0" cy="22134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16"/>
            <p:cNvCxnSpPr/>
            <p:nvPr/>
          </p:nvCxnSpPr>
          <p:spPr>
            <a:xfrm>
              <a:off x="699250" y="3174525"/>
              <a:ext cx="7743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16"/>
            <p:cNvCxnSpPr/>
            <p:nvPr/>
          </p:nvCxnSpPr>
          <p:spPr>
            <a:xfrm>
              <a:off x="-30125" y="974950"/>
              <a:ext cx="7509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16"/>
            <p:cNvCxnSpPr/>
            <p:nvPr/>
          </p:nvCxnSpPr>
          <p:spPr>
            <a:xfrm rot="10800000">
              <a:off x="8429275" y="3169000"/>
              <a:ext cx="0" cy="23883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6" name="Google Shape;126;p16"/>
          <p:cNvSpPr txBox="1"/>
          <p:nvPr>
            <p:ph type="title"/>
          </p:nvPr>
        </p:nvSpPr>
        <p:spPr>
          <a:xfrm>
            <a:off x="1600638" y="2888173"/>
            <a:ext cx="2274900" cy="572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2" type="title"/>
          </p:nvPr>
        </p:nvSpPr>
        <p:spPr>
          <a:xfrm>
            <a:off x="5268438" y="2888173"/>
            <a:ext cx="2274900" cy="572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1" type="subTitle"/>
          </p:nvPr>
        </p:nvSpPr>
        <p:spPr>
          <a:xfrm>
            <a:off x="1600650" y="3537073"/>
            <a:ext cx="2274900" cy="10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3" type="subTitle"/>
          </p:nvPr>
        </p:nvSpPr>
        <p:spPr>
          <a:xfrm>
            <a:off x="5498400" y="3312000"/>
            <a:ext cx="27294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1">
  <p:cSld name="TITLE_ONLY_1_2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7"/>
          <p:cNvGrpSpPr/>
          <p:nvPr/>
        </p:nvGrpSpPr>
        <p:grpSpPr>
          <a:xfrm>
            <a:off x="-30845" y="835450"/>
            <a:ext cx="9209090" cy="2918775"/>
            <a:chOff x="-30845" y="835450"/>
            <a:chExt cx="9209090" cy="2918775"/>
          </a:xfrm>
        </p:grpSpPr>
        <p:cxnSp>
          <p:nvCxnSpPr>
            <p:cNvPr id="132" name="Google Shape;132;p17"/>
            <p:cNvCxnSpPr/>
            <p:nvPr/>
          </p:nvCxnSpPr>
          <p:spPr>
            <a:xfrm>
              <a:off x="714250" y="847650"/>
              <a:ext cx="77295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8429281" y="858025"/>
              <a:ext cx="0" cy="28962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17"/>
            <p:cNvCxnSpPr/>
            <p:nvPr/>
          </p:nvCxnSpPr>
          <p:spPr>
            <a:xfrm rot="10800000">
              <a:off x="8415345" y="3749150"/>
              <a:ext cx="7629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709327" y="835450"/>
              <a:ext cx="0" cy="29061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-30845" y="3749150"/>
              <a:ext cx="7554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7" name="Google Shape;137;p17"/>
          <p:cNvSpPr txBox="1"/>
          <p:nvPr>
            <p:ph hasCustomPrompt="1" type="title"/>
          </p:nvPr>
        </p:nvSpPr>
        <p:spPr>
          <a:xfrm>
            <a:off x="1572725" y="2089500"/>
            <a:ext cx="1731600" cy="907800"/>
          </a:xfrm>
          <a:prstGeom prst="rect">
            <a:avLst/>
          </a:prstGeom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7"/>
          <p:cNvSpPr txBox="1"/>
          <p:nvPr>
            <p:ph idx="2" type="title"/>
          </p:nvPr>
        </p:nvSpPr>
        <p:spPr>
          <a:xfrm>
            <a:off x="2745749" y="554700"/>
            <a:ext cx="3652500" cy="572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3" type="title"/>
          </p:nvPr>
        </p:nvSpPr>
        <p:spPr>
          <a:xfrm>
            <a:off x="1556746" y="3126425"/>
            <a:ext cx="17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" type="subTitle"/>
          </p:nvPr>
        </p:nvSpPr>
        <p:spPr>
          <a:xfrm>
            <a:off x="1556750" y="3470525"/>
            <a:ext cx="17634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hasCustomPrompt="1" idx="4" type="title"/>
          </p:nvPr>
        </p:nvSpPr>
        <p:spPr>
          <a:xfrm>
            <a:off x="3706273" y="2089500"/>
            <a:ext cx="1731600" cy="907800"/>
          </a:xfrm>
          <a:prstGeom prst="rect">
            <a:avLst/>
          </a:prstGeom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2" name="Google Shape;142;p17"/>
          <p:cNvSpPr txBox="1"/>
          <p:nvPr>
            <p:ph idx="5" type="title"/>
          </p:nvPr>
        </p:nvSpPr>
        <p:spPr>
          <a:xfrm>
            <a:off x="3690299" y="3126425"/>
            <a:ext cx="17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6" type="subTitle"/>
          </p:nvPr>
        </p:nvSpPr>
        <p:spPr>
          <a:xfrm>
            <a:off x="3690298" y="3470525"/>
            <a:ext cx="17634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7"/>
          <p:cNvSpPr txBox="1"/>
          <p:nvPr>
            <p:ph hasCustomPrompt="1" idx="7" type="title"/>
          </p:nvPr>
        </p:nvSpPr>
        <p:spPr>
          <a:xfrm>
            <a:off x="5839829" y="2089500"/>
            <a:ext cx="1731600" cy="907800"/>
          </a:xfrm>
          <a:prstGeom prst="rect">
            <a:avLst/>
          </a:prstGeom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7"/>
          <p:cNvSpPr txBox="1"/>
          <p:nvPr>
            <p:ph idx="8" type="title"/>
          </p:nvPr>
        </p:nvSpPr>
        <p:spPr>
          <a:xfrm>
            <a:off x="5823859" y="3126425"/>
            <a:ext cx="17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9" type="subTitle"/>
          </p:nvPr>
        </p:nvSpPr>
        <p:spPr>
          <a:xfrm>
            <a:off x="5823854" y="3470525"/>
            <a:ext cx="17634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ix Columns">
  <p:cSld name="TITLE_ONLY_1_3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148;p18"/>
          <p:cNvCxnSpPr/>
          <p:nvPr/>
        </p:nvCxnSpPr>
        <p:spPr>
          <a:xfrm>
            <a:off x="-65250" y="841950"/>
            <a:ext cx="92745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18"/>
          <p:cNvSpPr txBox="1"/>
          <p:nvPr>
            <p:ph type="title"/>
          </p:nvPr>
        </p:nvSpPr>
        <p:spPr>
          <a:xfrm>
            <a:off x="2948698" y="554700"/>
            <a:ext cx="3246600" cy="572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2" type="title"/>
          </p:nvPr>
        </p:nvSpPr>
        <p:spPr>
          <a:xfrm>
            <a:off x="844400" y="1983425"/>
            <a:ext cx="22767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18"/>
          <p:cNvSpPr txBox="1"/>
          <p:nvPr>
            <p:ph idx="1" type="subTitle"/>
          </p:nvPr>
        </p:nvSpPr>
        <p:spPr>
          <a:xfrm>
            <a:off x="844405" y="2251325"/>
            <a:ext cx="2276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8"/>
          <p:cNvSpPr txBox="1"/>
          <p:nvPr>
            <p:ph idx="3" type="title"/>
          </p:nvPr>
        </p:nvSpPr>
        <p:spPr>
          <a:xfrm>
            <a:off x="3433643" y="1983425"/>
            <a:ext cx="22767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4" type="subTitle"/>
          </p:nvPr>
        </p:nvSpPr>
        <p:spPr>
          <a:xfrm>
            <a:off x="3433645" y="2251325"/>
            <a:ext cx="2276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8"/>
          <p:cNvSpPr txBox="1"/>
          <p:nvPr>
            <p:ph idx="5" type="title"/>
          </p:nvPr>
        </p:nvSpPr>
        <p:spPr>
          <a:xfrm>
            <a:off x="6022897" y="1983425"/>
            <a:ext cx="22767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6" type="subTitle"/>
          </p:nvPr>
        </p:nvSpPr>
        <p:spPr>
          <a:xfrm>
            <a:off x="6022895" y="2251325"/>
            <a:ext cx="2276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8"/>
          <p:cNvSpPr txBox="1"/>
          <p:nvPr>
            <p:ph idx="7" type="title"/>
          </p:nvPr>
        </p:nvSpPr>
        <p:spPr>
          <a:xfrm>
            <a:off x="844400" y="3686650"/>
            <a:ext cx="22767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18"/>
          <p:cNvSpPr txBox="1"/>
          <p:nvPr>
            <p:ph idx="8" type="subTitle"/>
          </p:nvPr>
        </p:nvSpPr>
        <p:spPr>
          <a:xfrm>
            <a:off x="844405" y="3954550"/>
            <a:ext cx="2276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idx="9" type="title"/>
          </p:nvPr>
        </p:nvSpPr>
        <p:spPr>
          <a:xfrm>
            <a:off x="3433643" y="3686650"/>
            <a:ext cx="22767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13" type="subTitle"/>
          </p:nvPr>
        </p:nvSpPr>
        <p:spPr>
          <a:xfrm>
            <a:off x="3433645" y="3954550"/>
            <a:ext cx="2276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14" type="title"/>
          </p:nvPr>
        </p:nvSpPr>
        <p:spPr>
          <a:xfrm>
            <a:off x="6022897" y="3686650"/>
            <a:ext cx="22767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1" name="Google Shape;161;p18"/>
          <p:cNvSpPr txBox="1"/>
          <p:nvPr>
            <p:ph idx="15" type="subTitle"/>
          </p:nvPr>
        </p:nvSpPr>
        <p:spPr>
          <a:xfrm>
            <a:off x="6022895" y="3954550"/>
            <a:ext cx="2276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2">
  <p:cSld name="TITLE_ONLY_1_1_2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711600" y="554700"/>
            <a:ext cx="3240000" cy="9789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4" name="Google Shape;164;p19"/>
          <p:cNvSpPr txBox="1"/>
          <p:nvPr>
            <p:ph idx="2" type="title"/>
          </p:nvPr>
        </p:nvSpPr>
        <p:spPr>
          <a:xfrm>
            <a:off x="711625" y="1812225"/>
            <a:ext cx="3240000" cy="420300"/>
          </a:xfrm>
          <a:prstGeom prst="rect">
            <a:avLst/>
          </a:prstGeom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" type="subTitle"/>
          </p:nvPr>
        </p:nvSpPr>
        <p:spPr>
          <a:xfrm>
            <a:off x="785850" y="2232525"/>
            <a:ext cx="30915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9"/>
          <p:cNvSpPr txBox="1"/>
          <p:nvPr>
            <p:ph idx="3" type="title"/>
          </p:nvPr>
        </p:nvSpPr>
        <p:spPr>
          <a:xfrm>
            <a:off x="711600" y="2779275"/>
            <a:ext cx="3240000" cy="420300"/>
          </a:xfrm>
          <a:prstGeom prst="rect">
            <a:avLst/>
          </a:prstGeom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19"/>
          <p:cNvSpPr txBox="1"/>
          <p:nvPr>
            <p:ph idx="4" type="subTitle"/>
          </p:nvPr>
        </p:nvSpPr>
        <p:spPr>
          <a:xfrm>
            <a:off x="785850" y="3177574"/>
            <a:ext cx="30915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9"/>
          <p:cNvSpPr txBox="1"/>
          <p:nvPr>
            <p:ph idx="5" type="title"/>
          </p:nvPr>
        </p:nvSpPr>
        <p:spPr>
          <a:xfrm>
            <a:off x="711600" y="3746325"/>
            <a:ext cx="3240000" cy="420300"/>
          </a:xfrm>
          <a:prstGeom prst="rect">
            <a:avLst/>
          </a:prstGeom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" name="Google Shape;169;p19"/>
          <p:cNvSpPr txBox="1"/>
          <p:nvPr>
            <p:ph idx="6" type="subTitle"/>
          </p:nvPr>
        </p:nvSpPr>
        <p:spPr>
          <a:xfrm>
            <a:off x="785850" y="4166625"/>
            <a:ext cx="30915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9"/>
          <p:cNvSpPr/>
          <p:nvPr/>
        </p:nvSpPr>
        <p:spPr>
          <a:xfrm>
            <a:off x="4572000" y="0"/>
            <a:ext cx="4571700" cy="513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19"/>
          <p:cNvCxnSpPr/>
          <p:nvPr/>
        </p:nvCxnSpPr>
        <p:spPr>
          <a:xfrm rot="10800000">
            <a:off x="2331600" y="-118055"/>
            <a:ext cx="0" cy="726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Four Columns">
  <p:cSld name="TITLE_ONLY_1_2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Google Shape;173;p20"/>
          <p:cNvCxnSpPr/>
          <p:nvPr/>
        </p:nvCxnSpPr>
        <p:spPr>
          <a:xfrm>
            <a:off x="4781550" y="554575"/>
            <a:ext cx="44577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0"/>
          <p:cNvCxnSpPr/>
          <p:nvPr/>
        </p:nvCxnSpPr>
        <p:spPr>
          <a:xfrm>
            <a:off x="1" y="1127400"/>
            <a:ext cx="41577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0"/>
          <p:cNvSpPr txBox="1"/>
          <p:nvPr>
            <p:ph type="title"/>
          </p:nvPr>
        </p:nvSpPr>
        <p:spPr>
          <a:xfrm>
            <a:off x="2251501" y="554700"/>
            <a:ext cx="4641000" cy="572700"/>
          </a:xfrm>
          <a:prstGeom prst="rect">
            <a:avLst/>
          </a:prstGeom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6" name="Google Shape;176;p20"/>
          <p:cNvSpPr txBox="1"/>
          <p:nvPr>
            <p:ph idx="2" type="title"/>
          </p:nvPr>
        </p:nvSpPr>
        <p:spPr>
          <a:xfrm>
            <a:off x="1810750" y="1540503"/>
            <a:ext cx="21837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20"/>
          <p:cNvSpPr txBox="1"/>
          <p:nvPr>
            <p:ph idx="1" type="subTitle"/>
          </p:nvPr>
        </p:nvSpPr>
        <p:spPr>
          <a:xfrm>
            <a:off x="1810751" y="1852387"/>
            <a:ext cx="2183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3" type="title"/>
          </p:nvPr>
        </p:nvSpPr>
        <p:spPr>
          <a:xfrm>
            <a:off x="1810750" y="3149578"/>
            <a:ext cx="21837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" name="Google Shape;179;p20"/>
          <p:cNvSpPr txBox="1"/>
          <p:nvPr>
            <p:ph idx="4" type="subTitle"/>
          </p:nvPr>
        </p:nvSpPr>
        <p:spPr>
          <a:xfrm>
            <a:off x="1810751" y="3461462"/>
            <a:ext cx="2183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0"/>
          <p:cNvSpPr txBox="1"/>
          <p:nvPr>
            <p:ph idx="5" type="title"/>
          </p:nvPr>
        </p:nvSpPr>
        <p:spPr>
          <a:xfrm>
            <a:off x="5149625" y="1540503"/>
            <a:ext cx="21837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1" name="Google Shape;181;p20"/>
          <p:cNvSpPr txBox="1"/>
          <p:nvPr>
            <p:ph idx="6" type="subTitle"/>
          </p:nvPr>
        </p:nvSpPr>
        <p:spPr>
          <a:xfrm>
            <a:off x="5149626" y="1852387"/>
            <a:ext cx="2183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0"/>
          <p:cNvSpPr txBox="1"/>
          <p:nvPr>
            <p:ph idx="7" type="title"/>
          </p:nvPr>
        </p:nvSpPr>
        <p:spPr>
          <a:xfrm>
            <a:off x="5149625" y="3149578"/>
            <a:ext cx="21837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3" name="Google Shape;183;p20"/>
          <p:cNvSpPr txBox="1"/>
          <p:nvPr>
            <p:ph idx="8" type="subTitle"/>
          </p:nvPr>
        </p:nvSpPr>
        <p:spPr>
          <a:xfrm>
            <a:off x="5149626" y="3461462"/>
            <a:ext cx="2183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hasCustomPrompt="1" type="title"/>
          </p:nvPr>
        </p:nvSpPr>
        <p:spPr>
          <a:xfrm>
            <a:off x="3743835" y="1206114"/>
            <a:ext cx="1658400" cy="1650000"/>
          </a:xfrm>
          <a:prstGeom prst="rect">
            <a:avLst/>
          </a:prstGeom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8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cxnSp>
        <p:nvCxnSpPr>
          <p:cNvPr id="13" name="Google Shape;13;p3"/>
          <p:cNvCxnSpPr>
            <a:stCxn id="14" idx="1"/>
          </p:cNvCxnSpPr>
          <p:nvPr/>
        </p:nvCxnSpPr>
        <p:spPr>
          <a:xfrm rot="10800000">
            <a:off x="-40725" y="3396338"/>
            <a:ext cx="21837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" name="Google Shape;15;p3"/>
          <p:cNvCxnSpPr>
            <a:stCxn id="14" idx="3"/>
          </p:cNvCxnSpPr>
          <p:nvPr/>
        </p:nvCxnSpPr>
        <p:spPr>
          <a:xfrm>
            <a:off x="7001175" y="3396638"/>
            <a:ext cx="21612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Google Shape;14;p3"/>
          <p:cNvSpPr txBox="1"/>
          <p:nvPr>
            <p:ph idx="2" type="title"/>
          </p:nvPr>
        </p:nvSpPr>
        <p:spPr>
          <a:xfrm rot="212">
            <a:off x="2142975" y="2855738"/>
            <a:ext cx="4858200" cy="10815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6" name="Google Shape;16;p3"/>
          <p:cNvGrpSpPr/>
          <p:nvPr/>
        </p:nvGrpSpPr>
        <p:grpSpPr>
          <a:xfrm>
            <a:off x="4326488" y="-61045"/>
            <a:ext cx="491025" cy="1267158"/>
            <a:chOff x="4326488" y="-61045"/>
            <a:chExt cx="491025" cy="1267158"/>
          </a:xfrm>
        </p:grpSpPr>
        <p:cxnSp>
          <p:nvCxnSpPr>
            <p:cNvPr id="17" name="Google Shape;17;p3"/>
            <p:cNvCxnSpPr>
              <a:stCxn id="12" idx="0"/>
            </p:cNvCxnSpPr>
            <p:nvPr/>
          </p:nvCxnSpPr>
          <p:spPr>
            <a:xfrm rot="10800000">
              <a:off x="4573035" y="414"/>
              <a:ext cx="0" cy="1205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>
              <a:off x="4817513" y="-61045"/>
              <a:ext cx="0" cy="12642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>
              <a:off x="4326488" y="-61045"/>
              <a:ext cx="0" cy="12642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" name="Google Shape;20;p3"/>
          <p:cNvSpPr/>
          <p:nvPr/>
        </p:nvSpPr>
        <p:spPr>
          <a:xfrm rot="-3599640">
            <a:off x="7559737" y="-1993835"/>
            <a:ext cx="1739084" cy="4794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 rot="-7199550">
            <a:off x="-152674" y="-1993880"/>
            <a:ext cx="1739194" cy="47946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s + Credits">
  <p:cSld name="SECTION_HEADER_1_1_1_2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21"/>
          <p:cNvCxnSpPr/>
          <p:nvPr/>
        </p:nvCxnSpPr>
        <p:spPr>
          <a:xfrm>
            <a:off x="-68200" y="842388"/>
            <a:ext cx="7794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1"/>
          <p:cNvSpPr txBox="1"/>
          <p:nvPr>
            <p:ph type="title"/>
          </p:nvPr>
        </p:nvSpPr>
        <p:spPr>
          <a:xfrm>
            <a:off x="711600" y="554700"/>
            <a:ext cx="2144700" cy="5754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7" name="Google Shape;187;p21"/>
          <p:cNvSpPr txBox="1"/>
          <p:nvPr>
            <p:ph idx="1" type="subTitle"/>
          </p:nvPr>
        </p:nvSpPr>
        <p:spPr>
          <a:xfrm>
            <a:off x="625650" y="1507800"/>
            <a:ext cx="2946900" cy="10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8" name="Google Shape;188;p21"/>
          <p:cNvSpPr txBox="1"/>
          <p:nvPr/>
        </p:nvSpPr>
        <p:spPr>
          <a:xfrm>
            <a:off x="625650" y="3485700"/>
            <a:ext cx="31488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CREDITS: This presentation template was created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2"/>
              </a:rPr>
              <a:t>Slidesgo</a:t>
            </a:r>
            <a:r>
              <a:rPr lang="en" sz="10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, including icons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3"/>
              </a:rPr>
              <a:t>Flaticon</a:t>
            </a:r>
            <a:r>
              <a:rPr lang="en" sz="10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, and infographics &amp; images by </a:t>
            </a:r>
            <a:r>
              <a:rPr b="1" lang="en" sz="1000">
                <a:solidFill>
                  <a:schemeClr val="accent4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4"/>
              </a:rPr>
              <a:t>Freepik</a:t>
            </a:r>
            <a:r>
              <a:rPr lang="en" sz="10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. </a:t>
            </a:r>
            <a:endParaRPr sz="100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">
  <p:cSld name="CUSTOM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ly Title 1">
  <p:cSld name="CUSTOM_2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23"/>
          <p:cNvGrpSpPr/>
          <p:nvPr/>
        </p:nvGrpSpPr>
        <p:grpSpPr>
          <a:xfrm>
            <a:off x="-65675" y="709750"/>
            <a:ext cx="9291600" cy="263725"/>
            <a:chOff x="-65675" y="709750"/>
            <a:chExt cx="9291600" cy="263725"/>
          </a:xfrm>
        </p:grpSpPr>
        <p:cxnSp>
          <p:nvCxnSpPr>
            <p:cNvPr id="192" name="Google Shape;192;p23"/>
            <p:cNvCxnSpPr/>
            <p:nvPr/>
          </p:nvCxnSpPr>
          <p:spPr>
            <a:xfrm>
              <a:off x="-65675" y="973475"/>
              <a:ext cx="92916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23"/>
            <p:cNvCxnSpPr/>
            <p:nvPr/>
          </p:nvCxnSpPr>
          <p:spPr>
            <a:xfrm>
              <a:off x="-65675" y="709750"/>
              <a:ext cx="92916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23"/>
            <p:cNvCxnSpPr/>
            <p:nvPr/>
          </p:nvCxnSpPr>
          <p:spPr>
            <a:xfrm>
              <a:off x="-65675" y="841108"/>
              <a:ext cx="92916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5" name="Google Shape;195;p23"/>
          <p:cNvSpPr txBox="1"/>
          <p:nvPr>
            <p:ph type="title"/>
          </p:nvPr>
        </p:nvSpPr>
        <p:spPr>
          <a:xfrm>
            <a:off x="1738325" y="555275"/>
            <a:ext cx="5667300" cy="572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>
            <a:off x="6863475" y="973475"/>
            <a:ext cx="23625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6863475" y="709750"/>
            <a:ext cx="23625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" name="Google Shape;25;p4"/>
          <p:cNvCxnSpPr/>
          <p:nvPr/>
        </p:nvCxnSpPr>
        <p:spPr>
          <a:xfrm>
            <a:off x="6863475" y="841108"/>
            <a:ext cx="23625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" name="Google Shape;26;p4"/>
          <p:cNvCxnSpPr/>
          <p:nvPr/>
        </p:nvCxnSpPr>
        <p:spPr>
          <a:xfrm rot="10800000">
            <a:off x="4572000" y="-171430"/>
            <a:ext cx="0" cy="726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Google Shape;27;p4"/>
          <p:cNvSpPr txBox="1"/>
          <p:nvPr>
            <p:ph type="title"/>
          </p:nvPr>
        </p:nvSpPr>
        <p:spPr>
          <a:xfrm>
            <a:off x="1310400" y="555270"/>
            <a:ext cx="6523200" cy="572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16250" y="1427564"/>
            <a:ext cx="7916700" cy="31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65675" y="709750"/>
            <a:ext cx="1428600" cy="263725"/>
            <a:chOff x="-65675" y="709750"/>
            <a:chExt cx="1428600" cy="263725"/>
          </a:xfrm>
        </p:grpSpPr>
        <p:cxnSp>
          <p:nvCxnSpPr>
            <p:cNvPr id="31" name="Google Shape;31;p5"/>
            <p:cNvCxnSpPr/>
            <p:nvPr/>
          </p:nvCxnSpPr>
          <p:spPr>
            <a:xfrm>
              <a:off x="-65675" y="973475"/>
              <a:ext cx="14286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5"/>
            <p:cNvCxnSpPr/>
            <p:nvPr/>
          </p:nvCxnSpPr>
          <p:spPr>
            <a:xfrm>
              <a:off x="-65675" y="709750"/>
              <a:ext cx="14286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5"/>
            <p:cNvCxnSpPr/>
            <p:nvPr/>
          </p:nvCxnSpPr>
          <p:spPr>
            <a:xfrm>
              <a:off x="-65675" y="841108"/>
              <a:ext cx="14286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609725" y="1691084"/>
            <a:ext cx="3962400" cy="28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200"/>
            </a:lvl1pPr>
            <a:lvl2pPr indent="-311150" lvl="1" marL="91440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808425" y="2732767"/>
            <a:ext cx="3631800" cy="17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200"/>
            </a:lvl1pPr>
            <a:lvl2pPr indent="-311150" lvl="1" marL="91440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711600" y="554700"/>
            <a:ext cx="2851500" cy="572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1761150" y="554700"/>
            <a:ext cx="5621700" cy="572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idx="1" type="subTitle"/>
          </p:nvPr>
        </p:nvSpPr>
        <p:spPr>
          <a:xfrm>
            <a:off x="5173575" y="2641350"/>
            <a:ext cx="2776800" cy="11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grpSp>
        <p:nvGrpSpPr>
          <p:cNvPr id="41" name="Google Shape;41;p7"/>
          <p:cNvGrpSpPr/>
          <p:nvPr/>
        </p:nvGrpSpPr>
        <p:grpSpPr>
          <a:xfrm>
            <a:off x="-108875" y="704045"/>
            <a:ext cx="9280225" cy="1319700"/>
            <a:chOff x="-108875" y="704045"/>
            <a:chExt cx="9280225" cy="1319700"/>
          </a:xfrm>
        </p:grpSpPr>
        <p:cxnSp>
          <p:nvCxnSpPr>
            <p:cNvPr id="42" name="Google Shape;42;p7"/>
            <p:cNvCxnSpPr/>
            <p:nvPr/>
          </p:nvCxnSpPr>
          <p:spPr>
            <a:xfrm rot="10800000">
              <a:off x="4560650" y="2019900"/>
              <a:ext cx="46107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Google Shape;43;p7"/>
            <p:cNvCxnSpPr/>
            <p:nvPr/>
          </p:nvCxnSpPr>
          <p:spPr>
            <a:xfrm rot="10800000">
              <a:off x="4572000" y="704045"/>
              <a:ext cx="0" cy="131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Google Shape;44;p7"/>
            <p:cNvCxnSpPr/>
            <p:nvPr/>
          </p:nvCxnSpPr>
          <p:spPr>
            <a:xfrm rot="10800000">
              <a:off x="-108875" y="708300"/>
              <a:ext cx="46875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" name="Google Shape;45;p7"/>
          <p:cNvSpPr txBox="1"/>
          <p:nvPr>
            <p:ph type="title"/>
          </p:nvPr>
        </p:nvSpPr>
        <p:spPr>
          <a:xfrm>
            <a:off x="5173575" y="1474650"/>
            <a:ext cx="2776800" cy="10905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8"/>
          <p:cNvGrpSpPr/>
          <p:nvPr/>
        </p:nvGrpSpPr>
        <p:grpSpPr>
          <a:xfrm>
            <a:off x="-262725" y="2439975"/>
            <a:ext cx="9488700" cy="263750"/>
            <a:chOff x="-262725" y="2439975"/>
            <a:chExt cx="9488700" cy="263750"/>
          </a:xfrm>
        </p:grpSpPr>
        <p:cxnSp>
          <p:nvCxnSpPr>
            <p:cNvPr id="48" name="Google Shape;48;p8"/>
            <p:cNvCxnSpPr/>
            <p:nvPr/>
          </p:nvCxnSpPr>
          <p:spPr>
            <a:xfrm>
              <a:off x="-262725" y="2703725"/>
              <a:ext cx="94887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Google Shape;49;p8"/>
            <p:cNvCxnSpPr/>
            <p:nvPr/>
          </p:nvCxnSpPr>
          <p:spPr>
            <a:xfrm>
              <a:off x="-262725" y="2439975"/>
              <a:ext cx="94887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p8"/>
            <p:cNvCxnSpPr/>
            <p:nvPr/>
          </p:nvCxnSpPr>
          <p:spPr>
            <a:xfrm>
              <a:off x="-262725" y="2575450"/>
              <a:ext cx="94887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" name="Google Shape;51;p8"/>
          <p:cNvSpPr txBox="1"/>
          <p:nvPr>
            <p:ph type="title"/>
          </p:nvPr>
        </p:nvSpPr>
        <p:spPr>
          <a:xfrm>
            <a:off x="2365725" y="1836050"/>
            <a:ext cx="4412100" cy="14715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25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5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1282975" y="2647950"/>
            <a:ext cx="2776800" cy="11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4" name="Google Shape;54;p9"/>
          <p:cNvSpPr/>
          <p:nvPr/>
        </p:nvSpPr>
        <p:spPr>
          <a:xfrm rot="451">
            <a:off x="6855275" y="275"/>
            <a:ext cx="2289000" cy="514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" name="Google Shape;55;p9"/>
          <p:cNvCxnSpPr>
            <a:stCxn id="56" idx="1"/>
          </p:cNvCxnSpPr>
          <p:nvPr/>
        </p:nvCxnSpPr>
        <p:spPr>
          <a:xfrm rot="10800000">
            <a:off x="-125" y="2026500"/>
            <a:ext cx="12831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9"/>
          <p:cNvSpPr txBox="1"/>
          <p:nvPr>
            <p:ph type="title"/>
          </p:nvPr>
        </p:nvSpPr>
        <p:spPr>
          <a:xfrm>
            <a:off x="1282975" y="1481250"/>
            <a:ext cx="2776800" cy="10905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2214850" y="1857150"/>
            <a:ext cx="4714200" cy="14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Montserrat"/>
              <a:buNone/>
              <a:defRPr b="1" sz="40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grpSp>
        <p:nvGrpSpPr>
          <p:cNvPr id="59" name="Google Shape;59;p10"/>
          <p:cNvGrpSpPr/>
          <p:nvPr/>
        </p:nvGrpSpPr>
        <p:grpSpPr>
          <a:xfrm>
            <a:off x="-681125" y="709750"/>
            <a:ext cx="10502550" cy="3989182"/>
            <a:chOff x="-681125" y="709750"/>
            <a:chExt cx="10502550" cy="3989182"/>
          </a:xfrm>
        </p:grpSpPr>
        <p:cxnSp>
          <p:nvCxnSpPr>
            <p:cNvPr id="60" name="Google Shape;60;p10"/>
            <p:cNvCxnSpPr/>
            <p:nvPr/>
          </p:nvCxnSpPr>
          <p:spPr>
            <a:xfrm>
              <a:off x="-65675" y="709750"/>
              <a:ext cx="98871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10"/>
            <p:cNvCxnSpPr/>
            <p:nvPr/>
          </p:nvCxnSpPr>
          <p:spPr>
            <a:xfrm>
              <a:off x="-681125" y="4698932"/>
              <a:ext cx="9876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4775" y="349513"/>
            <a:ext cx="771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ontserrat"/>
              <a:buNone/>
              <a:defRPr b="1" sz="30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b="1" sz="2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b="1" sz="2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b="1" sz="2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b="1" sz="2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b="1" sz="2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b="1" sz="2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b="1" sz="2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b="1" sz="28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08350" y="1202925"/>
            <a:ext cx="7727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●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Fira Sans"/>
              <a:buChar char="○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Fira Sans"/>
              <a:buChar char="■"/>
              <a:defRPr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lay.google.com/store/apps/details?id=com.archaism.dictionar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hyperlink" Target="https://apps.apple.com/us/app/bulgarian-archaism-dictionary/id1506463405?ls=1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20" Type="http://schemas.openxmlformats.org/officeDocument/2006/relationships/image" Target="../media/image20.png"/><Relationship Id="rId11" Type="http://schemas.openxmlformats.org/officeDocument/2006/relationships/hyperlink" Target="https://commons.wikimedia.org/wiki/File:JavaScript-logo.png" TargetMode="External"/><Relationship Id="rId10" Type="http://schemas.openxmlformats.org/officeDocument/2006/relationships/image" Target="../media/image7.png"/><Relationship Id="rId21" Type="http://schemas.openxmlformats.org/officeDocument/2006/relationships/image" Target="../media/image6.png"/><Relationship Id="rId13" Type="http://schemas.openxmlformats.org/officeDocument/2006/relationships/hyperlink" Target="https://upload.wikimedia.org/wikipedia/commons/thumb/f/f2/Xamarin-logo.svg/1280px-Xamarin-logo.svg.png" TargetMode="External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ngimg.com/imgs/logos/php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www.shareicon.net/coding-javascript-tutorial-js-solid-code-js-scripting-112989" TargetMode="External"/><Relationship Id="rId15" Type="http://schemas.openxmlformats.org/officeDocument/2006/relationships/hyperlink" Target="https://upload.wikimedia.org/wikipedia/commons/thumb/7/79/Cloud-vision-api-Logo.svg/1200px-Cloud-vision-api-Logo.svg.png" TargetMode="External"/><Relationship Id="rId14" Type="http://schemas.openxmlformats.org/officeDocument/2006/relationships/image" Target="../media/image24.png"/><Relationship Id="rId17" Type="http://schemas.openxmlformats.org/officeDocument/2006/relationships/hyperlink" Target="https://www.trustzone.com/wp-content/uploads/2018/12/apache_http_server_logo_2016-august2_ny_0.png" TargetMode="External"/><Relationship Id="rId16" Type="http://schemas.openxmlformats.org/officeDocument/2006/relationships/image" Target="../media/image26.png"/><Relationship Id="rId5" Type="http://schemas.openxmlformats.org/officeDocument/2006/relationships/hyperlink" Target="https://freebiesupply.com/logos/atom-logo/" TargetMode="External"/><Relationship Id="rId19" Type="http://schemas.openxmlformats.org/officeDocument/2006/relationships/hyperlink" Target="https://www.erunga.net/wp-content/uploads/visual-studio-logo.png" TargetMode="External"/><Relationship Id="rId6" Type="http://schemas.openxmlformats.org/officeDocument/2006/relationships/image" Target="../media/image10.png"/><Relationship Id="rId18" Type="http://schemas.openxmlformats.org/officeDocument/2006/relationships/image" Target="../media/image17.png"/><Relationship Id="rId7" Type="http://schemas.openxmlformats.org/officeDocument/2006/relationships/hyperlink" Target="https://logos-download.com/5684-mysql-logo-download.html" TargetMode="External"/><Relationship Id="rId8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news.bnt.bg/bg/a/prevod-na-pod-igoto" TargetMode="External"/><Relationship Id="rId4" Type="http://schemas.openxmlformats.org/officeDocument/2006/relationships/hyperlink" Target="http://www.youtube.com/watch?v=BumEKcb2k-U" TargetMode="External"/><Relationship Id="rId5" Type="http://schemas.openxmlformats.org/officeDocument/2006/relationships/image" Target="../media/image1.jpg"/><Relationship Id="rId6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archaismdictionary.b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2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ctrTitle"/>
          </p:nvPr>
        </p:nvSpPr>
        <p:spPr>
          <a:xfrm>
            <a:off x="189950" y="266400"/>
            <a:ext cx="6428700" cy="13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/>
              <a:t>Речник на</a:t>
            </a:r>
            <a:endParaRPr sz="6800"/>
          </a:p>
          <a:p>
            <a:pPr indent="9144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българския архаизъм</a:t>
            </a:r>
            <a:endParaRPr sz="2400"/>
          </a:p>
        </p:txBody>
      </p:sp>
      <p:sp>
        <p:nvSpPr>
          <p:cNvPr id="201" name="Google Shape;201;p24"/>
          <p:cNvSpPr txBox="1"/>
          <p:nvPr>
            <p:ph idx="1" type="subTitle"/>
          </p:nvPr>
        </p:nvSpPr>
        <p:spPr>
          <a:xfrm>
            <a:off x="189950" y="1779775"/>
            <a:ext cx="2895900" cy="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Огнян Траянов и Йоана Станкова</a:t>
            </a:r>
            <a:endParaRPr/>
          </a:p>
        </p:txBody>
      </p:sp>
      <p:grpSp>
        <p:nvGrpSpPr>
          <p:cNvPr id="202" name="Google Shape;202;p24"/>
          <p:cNvGrpSpPr/>
          <p:nvPr/>
        </p:nvGrpSpPr>
        <p:grpSpPr>
          <a:xfrm>
            <a:off x="-1615621" y="305900"/>
            <a:ext cx="10941221" cy="7052164"/>
            <a:chOff x="-1615621" y="305900"/>
            <a:chExt cx="10941221" cy="7052164"/>
          </a:xfrm>
        </p:grpSpPr>
        <p:grpSp>
          <p:nvGrpSpPr>
            <p:cNvPr id="203" name="Google Shape;203;p24"/>
            <p:cNvGrpSpPr/>
            <p:nvPr/>
          </p:nvGrpSpPr>
          <p:grpSpPr>
            <a:xfrm>
              <a:off x="-683750" y="305900"/>
              <a:ext cx="10009350" cy="5874625"/>
              <a:chOff x="-683750" y="305900"/>
              <a:chExt cx="10009350" cy="5874625"/>
            </a:xfrm>
          </p:grpSpPr>
          <p:cxnSp>
            <p:nvCxnSpPr>
              <p:cNvPr id="204" name="Google Shape;204;p24"/>
              <p:cNvCxnSpPr/>
              <p:nvPr/>
            </p:nvCxnSpPr>
            <p:spPr>
              <a:xfrm flipH="1">
                <a:off x="6084400" y="305900"/>
                <a:ext cx="3241200" cy="1869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" name="Google Shape;205;p24"/>
              <p:cNvCxnSpPr/>
              <p:nvPr/>
            </p:nvCxnSpPr>
            <p:spPr>
              <a:xfrm flipH="1">
                <a:off x="6145300" y="382260"/>
                <a:ext cx="3180300" cy="1833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" name="Google Shape;206;p24"/>
              <p:cNvCxnSpPr/>
              <p:nvPr/>
            </p:nvCxnSpPr>
            <p:spPr>
              <a:xfrm flipH="1">
                <a:off x="6222100" y="466622"/>
                <a:ext cx="3103500" cy="1790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" name="Google Shape;207;p24"/>
              <p:cNvCxnSpPr/>
              <p:nvPr/>
            </p:nvCxnSpPr>
            <p:spPr>
              <a:xfrm flipH="1">
                <a:off x="6284200" y="538672"/>
                <a:ext cx="3041400" cy="1753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08" name="Google Shape;208;p24"/>
              <p:cNvGrpSpPr/>
              <p:nvPr/>
            </p:nvGrpSpPr>
            <p:grpSpPr>
              <a:xfrm>
                <a:off x="3995473" y="1183970"/>
                <a:ext cx="4973777" cy="3389724"/>
                <a:chOff x="475750" y="650375"/>
                <a:chExt cx="6726775" cy="4584425"/>
              </a:xfrm>
            </p:grpSpPr>
            <p:sp>
              <p:nvSpPr>
                <p:cNvPr id="209" name="Google Shape;209;p24"/>
                <p:cNvSpPr/>
                <p:nvPr/>
              </p:nvSpPr>
              <p:spPr>
                <a:xfrm>
                  <a:off x="475750" y="1525425"/>
                  <a:ext cx="6726775" cy="3709375"/>
                </a:xfrm>
                <a:custGeom>
                  <a:rect b="b" l="l" r="r" t="t"/>
                  <a:pathLst>
                    <a:path extrusionOk="0" h="148375" w="269071">
                      <a:moveTo>
                        <a:pt x="102541" y="13251"/>
                      </a:moveTo>
                      <a:cubicBezTo>
                        <a:pt x="102594" y="13251"/>
                        <a:pt x="102647" y="13263"/>
                        <a:pt x="102699" y="13287"/>
                      </a:cubicBezTo>
                      <a:lnTo>
                        <a:pt x="112165" y="18753"/>
                      </a:lnTo>
                      <a:lnTo>
                        <a:pt x="108818" y="20682"/>
                      </a:lnTo>
                      <a:cubicBezTo>
                        <a:pt x="108767" y="20706"/>
                        <a:pt x="108712" y="20717"/>
                        <a:pt x="108657" y="20717"/>
                      </a:cubicBezTo>
                      <a:cubicBezTo>
                        <a:pt x="108603" y="20717"/>
                        <a:pt x="108550" y="20706"/>
                        <a:pt x="108503" y="20682"/>
                      </a:cubicBezTo>
                      <a:lnTo>
                        <a:pt x="103384" y="17729"/>
                      </a:lnTo>
                      <a:cubicBezTo>
                        <a:pt x="103136" y="17583"/>
                        <a:pt x="102807" y="17510"/>
                        <a:pt x="102478" y="17510"/>
                      </a:cubicBezTo>
                      <a:cubicBezTo>
                        <a:pt x="102149" y="17510"/>
                        <a:pt x="101820" y="17583"/>
                        <a:pt x="101572" y="17729"/>
                      </a:cubicBezTo>
                      <a:lnTo>
                        <a:pt x="83364" y="28243"/>
                      </a:lnTo>
                      <a:lnTo>
                        <a:pt x="79922" y="26258"/>
                      </a:lnTo>
                      <a:lnTo>
                        <a:pt x="102383" y="13287"/>
                      </a:lnTo>
                      <a:cubicBezTo>
                        <a:pt x="102435" y="13263"/>
                        <a:pt x="102488" y="13251"/>
                        <a:pt x="102541" y="13251"/>
                      </a:cubicBezTo>
                      <a:close/>
                      <a:moveTo>
                        <a:pt x="120411" y="23517"/>
                      </a:moveTo>
                      <a:lnTo>
                        <a:pt x="123041" y="25037"/>
                      </a:lnTo>
                      <a:lnTo>
                        <a:pt x="111535" y="31668"/>
                      </a:lnTo>
                      <a:lnTo>
                        <a:pt x="109070" y="30243"/>
                      </a:lnTo>
                      <a:cubicBezTo>
                        <a:pt x="108991" y="30211"/>
                        <a:pt x="108991" y="30101"/>
                        <a:pt x="109070" y="30062"/>
                      </a:cubicBezTo>
                      <a:lnTo>
                        <a:pt x="120411" y="23517"/>
                      </a:lnTo>
                      <a:close/>
                      <a:moveTo>
                        <a:pt x="102483" y="18126"/>
                      </a:moveTo>
                      <a:cubicBezTo>
                        <a:pt x="102537" y="18126"/>
                        <a:pt x="102592" y="18138"/>
                        <a:pt x="102643" y="18162"/>
                      </a:cubicBezTo>
                      <a:lnTo>
                        <a:pt x="107763" y="21115"/>
                      </a:lnTo>
                      <a:cubicBezTo>
                        <a:pt x="108011" y="21261"/>
                        <a:pt x="108337" y="21334"/>
                        <a:pt x="108665" y="21334"/>
                      </a:cubicBezTo>
                      <a:cubicBezTo>
                        <a:pt x="108993" y="21334"/>
                        <a:pt x="109322" y="21261"/>
                        <a:pt x="109574" y="21115"/>
                      </a:cubicBezTo>
                      <a:lnTo>
                        <a:pt x="112921" y="19186"/>
                      </a:lnTo>
                      <a:lnTo>
                        <a:pt x="115725" y="20808"/>
                      </a:lnTo>
                      <a:lnTo>
                        <a:pt x="93264" y="33779"/>
                      </a:lnTo>
                      <a:cubicBezTo>
                        <a:pt x="93216" y="33803"/>
                        <a:pt x="93163" y="33815"/>
                        <a:pt x="93109" y="33815"/>
                      </a:cubicBezTo>
                      <a:cubicBezTo>
                        <a:pt x="93055" y="33815"/>
                        <a:pt x="93000" y="33803"/>
                        <a:pt x="92949" y="33779"/>
                      </a:cubicBezTo>
                      <a:lnTo>
                        <a:pt x="84120" y="28676"/>
                      </a:lnTo>
                      <a:lnTo>
                        <a:pt x="102328" y="18162"/>
                      </a:lnTo>
                      <a:cubicBezTo>
                        <a:pt x="102376" y="18138"/>
                        <a:pt x="102429" y="18126"/>
                        <a:pt x="102483" y="18126"/>
                      </a:cubicBezTo>
                      <a:close/>
                      <a:moveTo>
                        <a:pt x="54311" y="12393"/>
                      </a:moveTo>
                      <a:cubicBezTo>
                        <a:pt x="54364" y="12393"/>
                        <a:pt x="54417" y="12405"/>
                        <a:pt x="54468" y="12428"/>
                      </a:cubicBezTo>
                      <a:lnTo>
                        <a:pt x="78426" y="26258"/>
                      </a:lnTo>
                      <a:lnTo>
                        <a:pt x="42064" y="47254"/>
                      </a:lnTo>
                      <a:lnTo>
                        <a:pt x="26416" y="38213"/>
                      </a:lnTo>
                      <a:cubicBezTo>
                        <a:pt x="26167" y="38071"/>
                        <a:pt x="25839" y="38000"/>
                        <a:pt x="25510" y="38000"/>
                      </a:cubicBezTo>
                      <a:cubicBezTo>
                        <a:pt x="25181" y="38000"/>
                        <a:pt x="24852" y="38071"/>
                        <a:pt x="24604" y="38213"/>
                      </a:cubicBezTo>
                      <a:lnTo>
                        <a:pt x="20013" y="40867"/>
                      </a:lnTo>
                      <a:lnTo>
                        <a:pt x="12610" y="36591"/>
                      </a:lnTo>
                      <a:cubicBezTo>
                        <a:pt x="12531" y="36559"/>
                        <a:pt x="12531" y="36449"/>
                        <a:pt x="12610" y="36410"/>
                      </a:cubicBezTo>
                      <a:lnTo>
                        <a:pt x="54153" y="12428"/>
                      </a:lnTo>
                      <a:cubicBezTo>
                        <a:pt x="54205" y="12405"/>
                        <a:pt x="54258" y="12393"/>
                        <a:pt x="54311" y="12393"/>
                      </a:cubicBezTo>
                      <a:close/>
                      <a:moveTo>
                        <a:pt x="79174" y="26691"/>
                      </a:moveTo>
                      <a:lnTo>
                        <a:pt x="82616" y="28676"/>
                      </a:lnTo>
                      <a:lnTo>
                        <a:pt x="46254" y="49672"/>
                      </a:lnTo>
                      <a:lnTo>
                        <a:pt x="42820" y="47687"/>
                      </a:lnTo>
                      <a:lnTo>
                        <a:pt x="79174" y="26691"/>
                      </a:lnTo>
                      <a:close/>
                      <a:moveTo>
                        <a:pt x="116473" y="21249"/>
                      </a:moveTo>
                      <a:lnTo>
                        <a:pt x="119663" y="23084"/>
                      </a:lnTo>
                      <a:lnTo>
                        <a:pt x="108322" y="29637"/>
                      </a:lnTo>
                      <a:cubicBezTo>
                        <a:pt x="107826" y="29920"/>
                        <a:pt x="107826" y="30393"/>
                        <a:pt x="108322" y="30676"/>
                      </a:cubicBezTo>
                      <a:lnTo>
                        <a:pt x="110795" y="32102"/>
                      </a:lnTo>
                      <a:lnTo>
                        <a:pt x="87798" y="45380"/>
                      </a:lnTo>
                      <a:lnTo>
                        <a:pt x="75520" y="38292"/>
                      </a:lnTo>
                      <a:cubicBezTo>
                        <a:pt x="75272" y="38146"/>
                        <a:pt x="74945" y="38073"/>
                        <a:pt x="74617" y="38073"/>
                      </a:cubicBezTo>
                      <a:cubicBezTo>
                        <a:pt x="74289" y="38073"/>
                        <a:pt x="73960" y="38146"/>
                        <a:pt x="73708" y="38292"/>
                      </a:cubicBezTo>
                      <a:lnTo>
                        <a:pt x="50129" y="51909"/>
                      </a:lnTo>
                      <a:lnTo>
                        <a:pt x="47002" y="50105"/>
                      </a:lnTo>
                      <a:lnTo>
                        <a:pt x="83364" y="29109"/>
                      </a:lnTo>
                      <a:lnTo>
                        <a:pt x="92200" y="34212"/>
                      </a:lnTo>
                      <a:cubicBezTo>
                        <a:pt x="92452" y="34358"/>
                        <a:pt x="92781" y="34431"/>
                        <a:pt x="93109" y="34431"/>
                      </a:cubicBezTo>
                      <a:cubicBezTo>
                        <a:pt x="93437" y="34431"/>
                        <a:pt x="93764" y="34358"/>
                        <a:pt x="94012" y="34212"/>
                      </a:cubicBezTo>
                      <a:lnTo>
                        <a:pt x="116473" y="21249"/>
                      </a:lnTo>
                      <a:close/>
                      <a:moveTo>
                        <a:pt x="74617" y="38684"/>
                      </a:moveTo>
                      <a:cubicBezTo>
                        <a:pt x="74671" y="38684"/>
                        <a:pt x="74724" y="38697"/>
                        <a:pt x="74772" y="38725"/>
                      </a:cubicBezTo>
                      <a:lnTo>
                        <a:pt x="87050" y="45813"/>
                      </a:lnTo>
                      <a:lnTo>
                        <a:pt x="83427" y="47900"/>
                      </a:lnTo>
                      <a:lnTo>
                        <a:pt x="74961" y="43017"/>
                      </a:lnTo>
                      <a:cubicBezTo>
                        <a:pt x="74713" y="42871"/>
                        <a:pt x="74384" y="42799"/>
                        <a:pt x="74055" y="42799"/>
                      </a:cubicBezTo>
                      <a:cubicBezTo>
                        <a:pt x="73726" y="42799"/>
                        <a:pt x="73397" y="42871"/>
                        <a:pt x="73149" y="43017"/>
                      </a:cubicBezTo>
                      <a:lnTo>
                        <a:pt x="53941" y="54106"/>
                      </a:lnTo>
                      <a:lnTo>
                        <a:pt x="50877" y="52334"/>
                      </a:lnTo>
                      <a:lnTo>
                        <a:pt x="74457" y="38725"/>
                      </a:lnTo>
                      <a:cubicBezTo>
                        <a:pt x="74508" y="38697"/>
                        <a:pt x="74563" y="38684"/>
                        <a:pt x="74617" y="38684"/>
                      </a:cubicBezTo>
                      <a:close/>
                      <a:moveTo>
                        <a:pt x="123781" y="25470"/>
                      </a:moveTo>
                      <a:lnTo>
                        <a:pt x="192882" y="65360"/>
                      </a:lnTo>
                      <a:lnTo>
                        <a:pt x="186881" y="68825"/>
                      </a:lnTo>
                      <a:lnTo>
                        <a:pt x="163175" y="55138"/>
                      </a:lnTo>
                      <a:cubicBezTo>
                        <a:pt x="162923" y="54992"/>
                        <a:pt x="162594" y="54919"/>
                        <a:pt x="162267" y="54919"/>
                      </a:cubicBezTo>
                      <a:cubicBezTo>
                        <a:pt x="161939" y="54919"/>
                        <a:pt x="161612" y="54992"/>
                        <a:pt x="161364" y="55138"/>
                      </a:cubicBezTo>
                      <a:lnTo>
                        <a:pt x="156772" y="57784"/>
                      </a:lnTo>
                      <a:lnTo>
                        <a:pt x="112291" y="32102"/>
                      </a:lnTo>
                      <a:lnTo>
                        <a:pt x="123781" y="25470"/>
                      </a:lnTo>
                      <a:close/>
                      <a:moveTo>
                        <a:pt x="193638" y="65793"/>
                      </a:moveTo>
                      <a:lnTo>
                        <a:pt x="195882" y="67093"/>
                      </a:lnTo>
                      <a:cubicBezTo>
                        <a:pt x="195961" y="67124"/>
                        <a:pt x="195961" y="67235"/>
                        <a:pt x="195882" y="67274"/>
                      </a:cubicBezTo>
                      <a:lnTo>
                        <a:pt x="190047" y="70645"/>
                      </a:lnTo>
                      <a:lnTo>
                        <a:pt x="187637" y="69259"/>
                      </a:lnTo>
                      <a:lnTo>
                        <a:pt x="193638" y="65793"/>
                      </a:lnTo>
                      <a:close/>
                      <a:moveTo>
                        <a:pt x="25513" y="38611"/>
                      </a:moveTo>
                      <a:cubicBezTo>
                        <a:pt x="25567" y="38611"/>
                        <a:pt x="25620" y="38623"/>
                        <a:pt x="25667" y="38646"/>
                      </a:cubicBezTo>
                      <a:lnTo>
                        <a:pt x="73834" y="66463"/>
                      </a:lnTo>
                      <a:cubicBezTo>
                        <a:pt x="73913" y="66494"/>
                        <a:pt x="73913" y="66605"/>
                        <a:pt x="73834" y="66636"/>
                      </a:cubicBezTo>
                      <a:lnTo>
                        <a:pt x="63903" y="72377"/>
                      </a:lnTo>
                      <a:cubicBezTo>
                        <a:pt x="63852" y="72401"/>
                        <a:pt x="63799" y="72413"/>
                        <a:pt x="63746" y="72413"/>
                      </a:cubicBezTo>
                      <a:cubicBezTo>
                        <a:pt x="63693" y="72413"/>
                        <a:pt x="63640" y="72401"/>
                        <a:pt x="63588" y="72377"/>
                      </a:cubicBezTo>
                      <a:lnTo>
                        <a:pt x="15421" y="44569"/>
                      </a:lnTo>
                      <a:cubicBezTo>
                        <a:pt x="15342" y="44529"/>
                        <a:pt x="15342" y="44419"/>
                        <a:pt x="15421" y="44388"/>
                      </a:cubicBezTo>
                      <a:lnTo>
                        <a:pt x="25352" y="38646"/>
                      </a:lnTo>
                      <a:cubicBezTo>
                        <a:pt x="25404" y="38623"/>
                        <a:pt x="25459" y="38611"/>
                        <a:pt x="25513" y="38611"/>
                      </a:cubicBezTo>
                      <a:close/>
                      <a:moveTo>
                        <a:pt x="31078" y="54460"/>
                      </a:moveTo>
                      <a:lnTo>
                        <a:pt x="34512" y="56445"/>
                      </a:lnTo>
                      <a:lnTo>
                        <a:pt x="4521" y="73763"/>
                      </a:lnTo>
                      <a:lnTo>
                        <a:pt x="1245" y="71865"/>
                      </a:lnTo>
                      <a:cubicBezTo>
                        <a:pt x="1166" y="71834"/>
                        <a:pt x="1166" y="71724"/>
                        <a:pt x="1245" y="71692"/>
                      </a:cubicBezTo>
                      <a:lnTo>
                        <a:pt x="31078" y="54460"/>
                      </a:lnTo>
                      <a:close/>
                      <a:moveTo>
                        <a:pt x="111535" y="32535"/>
                      </a:moveTo>
                      <a:lnTo>
                        <a:pt x="156016" y="58217"/>
                      </a:lnTo>
                      <a:lnTo>
                        <a:pt x="151425" y="60871"/>
                      </a:lnTo>
                      <a:cubicBezTo>
                        <a:pt x="150929" y="61155"/>
                        <a:pt x="150929" y="61627"/>
                        <a:pt x="151425" y="61911"/>
                      </a:cubicBezTo>
                      <a:lnTo>
                        <a:pt x="168263" y="71637"/>
                      </a:lnTo>
                      <a:lnTo>
                        <a:pt x="150771" y="81734"/>
                      </a:lnTo>
                      <a:lnTo>
                        <a:pt x="88546" y="45813"/>
                      </a:lnTo>
                      <a:lnTo>
                        <a:pt x="111535" y="32535"/>
                      </a:lnTo>
                      <a:close/>
                      <a:moveTo>
                        <a:pt x="169019" y="72070"/>
                      </a:moveTo>
                      <a:lnTo>
                        <a:pt x="171767" y="73661"/>
                      </a:lnTo>
                      <a:lnTo>
                        <a:pt x="154268" y="83758"/>
                      </a:lnTo>
                      <a:lnTo>
                        <a:pt x="151519" y="82175"/>
                      </a:lnTo>
                      <a:lnTo>
                        <a:pt x="169019" y="72070"/>
                      </a:lnTo>
                      <a:close/>
                      <a:moveTo>
                        <a:pt x="87798" y="46246"/>
                      </a:moveTo>
                      <a:lnTo>
                        <a:pt x="150023" y="82175"/>
                      </a:lnTo>
                      <a:lnTo>
                        <a:pt x="146400" y="84262"/>
                      </a:lnTo>
                      <a:lnTo>
                        <a:pt x="84175" y="48333"/>
                      </a:lnTo>
                      <a:lnTo>
                        <a:pt x="87798" y="46246"/>
                      </a:lnTo>
                      <a:close/>
                      <a:moveTo>
                        <a:pt x="172516" y="74086"/>
                      </a:moveTo>
                      <a:lnTo>
                        <a:pt x="175138" y="75606"/>
                      </a:lnTo>
                      <a:lnTo>
                        <a:pt x="157804" y="85608"/>
                      </a:lnTo>
                      <a:cubicBezTo>
                        <a:pt x="157753" y="85636"/>
                        <a:pt x="157698" y="85650"/>
                        <a:pt x="157644" y="85650"/>
                      </a:cubicBezTo>
                      <a:cubicBezTo>
                        <a:pt x="157589" y="85650"/>
                        <a:pt x="157536" y="85636"/>
                        <a:pt x="157489" y="85608"/>
                      </a:cubicBezTo>
                      <a:lnTo>
                        <a:pt x="155024" y="84191"/>
                      </a:lnTo>
                      <a:lnTo>
                        <a:pt x="172516" y="74086"/>
                      </a:lnTo>
                      <a:close/>
                      <a:moveTo>
                        <a:pt x="150771" y="82600"/>
                      </a:moveTo>
                      <a:lnTo>
                        <a:pt x="153520" y="84191"/>
                      </a:lnTo>
                      <a:lnTo>
                        <a:pt x="149897" y="86278"/>
                      </a:lnTo>
                      <a:lnTo>
                        <a:pt x="147148" y="84695"/>
                      </a:lnTo>
                      <a:lnTo>
                        <a:pt x="150771" y="82600"/>
                      </a:lnTo>
                      <a:close/>
                      <a:moveTo>
                        <a:pt x="74055" y="43409"/>
                      </a:moveTo>
                      <a:cubicBezTo>
                        <a:pt x="74108" y="43409"/>
                        <a:pt x="74161" y="43423"/>
                        <a:pt x="74213" y="43450"/>
                      </a:cubicBezTo>
                      <a:lnTo>
                        <a:pt x="82679" y="48333"/>
                      </a:lnTo>
                      <a:lnTo>
                        <a:pt x="74654" y="52972"/>
                      </a:lnTo>
                      <a:cubicBezTo>
                        <a:pt x="74409" y="53106"/>
                        <a:pt x="74276" y="53295"/>
                        <a:pt x="74276" y="53492"/>
                      </a:cubicBezTo>
                      <a:cubicBezTo>
                        <a:pt x="74276" y="53689"/>
                        <a:pt x="74409" y="53885"/>
                        <a:pt x="74654" y="54011"/>
                      </a:cubicBezTo>
                      <a:lnTo>
                        <a:pt x="122002" y="81285"/>
                      </a:lnTo>
                      <a:cubicBezTo>
                        <a:pt x="122041" y="81300"/>
                        <a:pt x="122065" y="81332"/>
                        <a:pt x="122065" y="81371"/>
                      </a:cubicBezTo>
                      <a:cubicBezTo>
                        <a:pt x="122065" y="81411"/>
                        <a:pt x="122041" y="81450"/>
                        <a:pt x="122002" y="81466"/>
                      </a:cubicBezTo>
                      <a:lnTo>
                        <a:pt x="109164" y="88877"/>
                      </a:lnTo>
                      <a:lnTo>
                        <a:pt x="72992" y="67991"/>
                      </a:lnTo>
                      <a:lnTo>
                        <a:pt x="74583" y="67069"/>
                      </a:lnTo>
                      <a:cubicBezTo>
                        <a:pt x="75087" y="66786"/>
                        <a:pt x="75087" y="66313"/>
                        <a:pt x="74583" y="66022"/>
                      </a:cubicBezTo>
                      <a:lnTo>
                        <a:pt x="54689" y="54539"/>
                      </a:lnTo>
                      <a:lnTo>
                        <a:pt x="73897" y="43450"/>
                      </a:lnTo>
                      <a:cubicBezTo>
                        <a:pt x="73949" y="43423"/>
                        <a:pt x="74002" y="43409"/>
                        <a:pt x="74055" y="43409"/>
                      </a:cubicBezTo>
                      <a:close/>
                      <a:moveTo>
                        <a:pt x="162267" y="55528"/>
                      </a:moveTo>
                      <a:cubicBezTo>
                        <a:pt x="162321" y="55528"/>
                        <a:pt x="162376" y="55539"/>
                        <a:pt x="162427" y="55563"/>
                      </a:cubicBezTo>
                      <a:lnTo>
                        <a:pt x="210594" y="83380"/>
                      </a:lnTo>
                      <a:cubicBezTo>
                        <a:pt x="210673" y="83411"/>
                        <a:pt x="210673" y="83521"/>
                        <a:pt x="210594" y="83553"/>
                      </a:cubicBezTo>
                      <a:lnTo>
                        <a:pt x="200655" y="89294"/>
                      </a:lnTo>
                      <a:cubicBezTo>
                        <a:pt x="200608" y="89318"/>
                        <a:pt x="200555" y="89330"/>
                        <a:pt x="200502" y="89330"/>
                      </a:cubicBezTo>
                      <a:cubicBezTo>
                        <a:pt x="200448" y="89330"/>
                        <a:pt x="200395" y="89318"/>
                        <a:pt x="200348" y="89294"/>
                      </a:cubicBezTo>
                      <a:lnTo>
                        <a:pt x="152181" y="61478"/>
                      </a:lnTo>
                      <a:cubicBezTo>
                        <a:pt x="152102" y="61446"/>
                        <a:pt x="152102" y="61336"/>
                        <a:pt x="152181" y="61304"/>
                      </a:cubicBezTo>
                      <a:lnTo>
                        <a:pt x="162112" y="55563"/>
                      </a:lnTo>
                      <a:cubicBezTo>
                        <a:pt x="162159" y="55539"/>
                        <a:pt x="162212" y="55528"/>
                        <a:pt x="162267" y="55528"/>
                      </a:cubicBezTo>
                      <a:close/>
                      <a:moveTo>
                        <a:pt x="175886" y="76040"/>
                      </a:moveTo>
                      <a:lnTo>
                        <a:pt x="178288" y="77426"/>
                      </a:lnTo>
                      <a:lnTo>
                        <a:pt x="156426" y="90050"/>
                      </a:lnTo>
                      <a:lnTo>
                        <a:pt x="150645" y="86711"/>
                      </a:lnTo>
                      <a:lnTo>
                        <a:pt x="154268" y="84624"/>
                      </a:lnTo>
                      <a:lnTo>
                        <a:pt x="156733" y="86049"/>
                      </a:lnTo>
                      <a:cubicBezTo>
                        <a:pt x="156985" y="86191"/>
                        <a:pt x="157314" y="86262"/>
                        <a:pt x="157643" y="86262"/>
                      </a:cubicBezTo>
                      <a:cubicBezTo>
                        <a:pt x="157971" y="86262"/>
                        <a:pt x="158300" y="86191"/>
                        <a:pt x="158552" y="86049"/>
                      </a:cubicBezTo>
                      <a:lnTo>
                        <a:pt x="175886" y="76040"/>
                      </a:lnTo>
                      <a:close/>
                      <a:moveTo>
                        <a:pt x="72244" y="68424"/>
                      </a:moveTo>
                      <a:lnTo>
                        <a:pt x="108416" y="89310"/>
                      </a:lnTo>
                      <a:lnTo>
                        <a:pt x="106172" y="90609"/>
                      </a:lnTo>
                      <a:lnTo>
                        <a:pt x="69991" y="69723"/>
                      </a:lnTo>
                      <a:lnTo>
                        <a:pt x="72244" y="68424"/>
                      </a:lnTo>
                      <a:close/>
                      <a:moveTo>
                        <a:pt x="179037" y="77859"/>
                      </a:moveTo>
                      <a:lnTo>
                        <a:pt x="181943" y="79536"/>
                      </a:lnTo>
                      <a:lnTo>
                        <a:pt x="160238" y="92066"/>
                      </a:lnTo>
                      <a:cubicBezTo>
                        <a:pt x="160186" y="92094"/>
                        <a:pt x="160133" y="92108"/>
                        <a:pt x="160080" y="92108"/>
                      </a:cubicBezTo>
                      <a:cubicBezTo>
                        <a:pt x="160027" y="92108"/>
                        <a:pt x="159974" y="92094"/>
                        <a:pt x="159923" y="92066"/>
                      </a:cubicBezTo>
                      <a:lnTo>
                        <a:pt x="157174" y="90483"/>
                      </a:lnTo>
                      <a:lnTo>
                        <a:pt x="179037" y="77859"/>
                      </a:lnTo>
                      <a:close/>
                      <a:moveTo>
                        <a:pt x="83427" y="48766"/>
                      </a:moveTo>
                      <a:lnTo>
                        <a:pt x="145652" y="84695"/>
                      </a:lnTo>
                      <a:lnTo>
                        <a:pt x="123789" y="97319"/>
                      </a:lnTo>
                      <a:lnTo>
                        <a:pt x="109913" y="89310"/>
                      </a:lnTo>
                      <a:lnTo>
                        <a:pt x="122750" y="81899"/>
                      </a:lnTo>
                      <a:cubicBezTo>
                        <a:pt x="122994" y="81757"/>
                        <a:pt x="123128" y="81576"/>
                        <a:pt x="123128" y="81371"/>
                      </a:cubicBezTo>
                      <a:cubicBezTo>
                        <a:pt x="123128" y="81174"/>
                        <a:pt x="122994" y="80993"/>
                        <a:pt x="122750" y="80851"/>
                      </a:cubicBezTo>
                      <a:lnTo>
                        <a:pt x="75402" y="53586"/>
                      </a:lnTo>
                      <a:cubicBezTo>
                        <a:pt x="75362" y="53563"/>
                        <a:pt x="75339" y="53531"/>
                        <a:pt x="75339" y="53492"/>
                      </a:cubicBezTo>
                      <a:cubicBezTo>
                        <a:pt x="75339" y="53452"/>
                        <a:pt x="75362" y="53421"/>
                        <a:pt x="75402" y="53405"/>
                      </a:cubicBezTo>
                      <a:lnTo>
                        <a:pt x="83427" y="48766"/>
                      </a:lnTo>
                      <a:close/>
                      <a:moveTo>
                        <a:pt x="109164" y="89743"/>
                      </a:moveTo>
                      <a:lnTo>
                        <a:pt x="123033" y="97752"/>
                      </a:lnTo>
                      <a:lnTo>
                        <a:pt x="120789" y="99052"/>
                      </a:lnTo>
                      <a:lnTo>
                        <a:pt x="106912" y="91042"/>
                      </a:lnTo>
                      <a:lnTo>
                        <a:pt x="109164" y="89743"/>
                      </a:lnTo>
                      <a:close/>
                      <a:moveTo>
                        <a:pt x="146400" y="85128"/>
                      </a:moveTo>
                      <a:lnTo>
                        <a:pt x="149149" y="86711"/>
                      </a:lnTo>
                      <a:lnTo>
                        <a:pt x="127436" y="99249"/>
                      </a:lnTo>
                      <a:cubicBezTo>
                        <a:pt x="127388" y="99272"/>
                        <a:pt x="127335" y="99284"/>
                        <a:pt x="127282" y="99284"/>
                      </a:cubicBezTo>
                      <a:cubicBezTo>
                        <a:pt x="127229" y="99284"/>
                        <a:pt x="127176" y="99272"/>
                        <a:pt x="127129" y="99249"/>
                      </a:cubicBezTo>
                      <a:lnTo>
                        <a:pt x="124538" y="97745"/>
                      </a:lnTo>
                      <a:lnTo>
                        <a:pt x="146400" y="85128"/>
                      </a:lnTo>
                      <a:close/>
                      <a:moveTo>
                        <a:pt x="39135" y="59123"/>
                      </a:moveTo>
                      <a:lnTo>
                        <a:pt x="62840" y="72803"/>
                      </a:lnTo>
                      <a:cubicBezTo>
                        <a:pt x="63094" y="72949"/>
                        <a:pt x="63425" y="73022"/>
                        <a:pt x="63756" y="73022"/>
                      </a:cubicBezTo>
                      <a:cubicBezTo>
                        <a:pt x="64081" y="73022"/>
                        <a:pt x="64405" y="72951"/>
                        <a:pt x="64652" y="72811"/>
                      </a:cubicBezTo>
                      <a:lnTo>
                        <a:pt x="69243" y="70156"/>
                      </a:lnTo>
                      <a:lnTo>
                        <a:pt x="105416" y="91042"/>
                      </a:lnTo>
                      <a:lnTo>
                        <a:pt x="73275" y="109597"/>
                      </a:lnTo>
                      <a:lnTo>
                        <a:pt x="12649" y="74590"/>
                      </a:lnTo>
                      <a:cubicBezTo>
                        <a:pt x="12562" y="74559"/>
                        <a:pt x="12562" y="74449"/>
                        <a:pt x="12649" y="74409"/>
                      </a:cubicBezTo>
                      <a:lnTo>
                        <a:pt x="39135" y="59123"/>
                      </a:lnTo>
                      <a:close/>
                      <a:moveTo>
                        <a:pt x="35260" y="56886"/>
                      </a:moveTo>
                      <a:lnTo>
                        <a:pt x="38379" y="58690"/>
                      </a:lnTo>
                      <a:lnTo>
                        <a:pt x="11893" y="73976"/>
                      </a:lnTo>
                      <a:cubicBezTo>
                        <a:pt x="11397" y="74267"/>
                        <a:pt x="11397" y="74740"/>
                        <a:pt x="11893" y="75024"/>
                      </a:cubicBezTo>
                      <a:lnTo>
                        <a:pt x="72527" y="110031"/>
                      </a:lnTo>
                      <a:lnTo>
                        <a:pt x="69936" y="111527"/>
                      </a:lnTo>
                      <a:lnTo>
                        <a:pt x="5270" y="74197"/>
                      </a:lnTo>
                      <a:lnTo>
                        <a:pt x="35260" y="56886"/>
                      </a:lnTo>
                      <a:close/>
                      <a:moveTo>
                        <a:pt x="4529" y="74630"/>
                      </a:moveTo>
                      <a:lnTo>
                        <a:pt x="69188" y="111960"/>
                      </a:lnTo>
                      <a:lnTo>
                        <a:pt x="65943" y="113834"/>
                      </a:lnTo>
                      <a:lnTo>
                        <a:pt x="1434" y="76591"/>
                      </a:lnTo>
                      <a:cubicBezTo>
                        <a:pt x="1355" y="76559"/>
                        <a:pt x="1355" y="76449"/>
                        <a:pt x="1434" y="76418"/>
                      </a:cubicBezTo>
                      <a:lnTo>
                        <a:pt x="4529" y="74630"/>
                      </a:lnTo>
                      <a:close/>
                      <a:moveTo>
                        <a:pt x="106172" y="91476"/>
                      </a:moveTo>
                      <a:lnTo>
                        <a:pt x="120033" y="99485"/>
                      </a:lnTo>
                      <a:lnTo>
                        <a:pt x="88058" y="117945"/>
                      </a:lnTo>
                      <a:cubicBezTo>
                        <a:pt x="88007" y="117973"/>
                        <a:pt x="87951" y="117987"/>
                        <a:pt x="87897" y="117987"/>
                      </a:cubicBezTo>
                      <a:cubicBezTo>
                        <a:pt x="87843" y="117987"/>
                        <a:pt x="87790" y="117973"/>
                        <a:pt x="87743" y="117945"/>
                      </a:cubicBezTo>
                      <a:lnTo>
                        <a:pt x="74031" y="110031"/>
                      </a:lnTo>
                      <a:lnTo>
                        <a:pt x="106172" y="91476"/>
                      </a:lnTo>
                      <a:close/>
                      <a:moveTo>
                        <a:pt x="182699" y="79969"/>
                      </a:moveTo>
                      <a:lnTo>
                        <a:pt x="199592" y="89727"/>
                      </a:lnTo>
                      <a:cubicBezTo>
                        <a:pt x="199844" y="89869"/>
                        <a:pt x="200173" y="89940"/>
                        <a:pt x="200502" y="89940"/>
                      </a:cubicBezTo>
                      <a:cubicBezTo>
                        <a:pt x="200830" y="89940"/>
                        <a:pt x="201159" y="89869"/>
                        <a:pt x="201411" y="89727"/>
                      </a:cubicBezTo>
                      <a:lnTo>
                        <a:pt x="206003" y="87073"/>
                      </a:lnTo>
                      <a:lnTo>
                        <a:pt x="221840" y="96217"/>
                      </a:lnTo>
                      <a:cubicBezTo>
                        <a:pt x="221919" y="96256"/>
                        <a:pt x="221919" y="96366"/>
                        <a:pt x="221840" y="96398"/>
                      </a:cubicBezTo>
                      <a:lnTo>
                        <a:pt x="193638" y="112685"/>
                      </a:lnTo>
                      <a:lnTo>
                        <a:pt x="189039" y="110031"/>
                      </a:lnTo>
                      <a:cubicBezTo>
                        <a:pt x="188791" y="109885"/>
                        <a:pt x="188464" y="109812"/>
                        <a:pt x="188136" y="109812"/>
                      </a:cubicBezTo>
                      <a:cubicBezTo>
                        <a:pt x="187808" y="109812"/>
                        <a:pt x="187479" y="109885"/>
                        <a:pt x="187227" y="110031"/>
                      </a:cubicBezTo>
                      <a:lnTo>
                        <a:pt x="166514" y="121986"/>
                      </a:lnTo>
                      <a:lnTo>
                        <a:pt x="134721" y="103628"/>
                      </a:lnTo>
                      <a:cubicBezTo>
                        <a:pt x="134642" y="103596"/>
                        <a:pt x="134642" y="103486"/>
                        <a:pt x="134721" y="103447"/>
                      </a:cubicBezTo>
                      <a:lnTo>
                        <a:pt x="156426" y="90916"/>
                      </a:lnTo>
                      <a:lnTo>
                        <a:pt x="159174" y="92499"/>
                      </a:lnTo>
                      <a:cubicBezTo>
                        <a:pt x="159426" y="92645"/>
                        <a:pt x="159755" y="92718"/>
                        <a:pt x="160083" y="92718"/>
                      </a:cubicBezTo>
                      <a:cubicBezTo>
                        <a:pt x="160411" y="92718"/>
                        <a:pt x="160738" y="92645"/>
                        <a:pt x="160986" y="92499"/>
                      </a:cubicBezTo>
                      <a:lnTo>
                        <a:pt x="182699" y="79969"/>
                      </a:lnTo>
                      <a:close/>
                      <a:moveTo>
                        <a:pt x="149897" y="87144"/>
                      </a:moveTo>
                      <a:lnTo>
                        <a:pt x="155678" y="90483"/>
                      </a:lnTo>
                      <a:lnTo>
                        <a:pt x="133965" y="103013"/>
                      </a:lnTo>
                      <a:cubicBezTo>
                        <a:pt x="133468" y="103305"/>
                        <a:pt x="133468" y="103777"/>
                        <a:pt x="133965" y="104061"/>
                      </a:cubicBezTo>
                      <a:lnTo>
                        <a:pt x="165766" y="122419"/>
                      </a:lnTo>
                      <a:lnTo>
                        <a:pt x="163522" y="123718"/>
                      </a:lnTo>
                      <a:lnTo>
                        <a:pt x="121537" y="99485"/>
                      </a:lnTo>
                      <a:lnTo>
                        <a:pt x="123781" y="98186"/>
                      </a:lnTo>
                      <a:lnTo>
                        <a:pt x="126380" y="99682"/>
                      </a:lnTo>
                      <a:cubicBezTo>
                        <a:pt x="126629" y="99824"/>
                        <a:pt x="126955" y="99895"/>
                        <a:pt x="127283" y="99895"/>
                      </a:cubicBezTo>
                      <a:cubicBezTo>
                        <a:pt x="127611" y="99895"/>
                        <a:pt x="127940" y="99824"/>
                        <a:pt x="128192" y="99682"/>
                      </a:cubicBezTo>
                      <a:lnTo>
                        <a:pt x="149897" y="87144"/>
                      </a:lnTo>
                      <a:close/>
                      <a:moveTo>
                        <a:pt x="207376" y="57914"/>
                      </a:moveTo>
                      <a:cubicBezTo>
                        <a:pt x="207430" y="57914"/>
                        <a:pt x="207483" y="57926"/>
                        <a:pt x="207530" y="57949"/>
                      </a:cubicBezTo>
                      <a:lnTo>
                        <a:pt x="267818" y="92759"/>
                      </a:lnTo>
                      <a:cubicBezTo>
                        <a:pt x="267889" y="92791"/>
                        <a:pt x="267889" y="92901"/>
                        <a:pt x="267818" y="92933"/>
                      </a:cubicBezTo>
                      <a:lnTo>
                        <a:pt x="189165" y="138343"/>
                      </a:lnTo>
                      <a:cubicBezTo>
                        <a:pt x="189113" y="138371"/>
                        <a:pt x="189060" y="138385"/>
                        <a:pt x="189007" y="138385"/>
                      </a:cubicBezTo>
                      <a:cubicBezTo>
                        <a:pt x="188954" y="138385"/>
                        <a:pt x="188901" y="138371"/>
                        <a:pt x="188850" y="138343"/>
                      </a:cubicBezTo>
                      <a:lnTo>
                        <a:pt x="175264" y="130499"/>
                      </a:lnTo>
                      <a:lnTo>
                        <a:pt x="198978" y="116819"/>
                      </a:lnTo>
                      <a:cubicBezTo>
                        <a:pt x="199474" y="116528"/>
                        <a:pt x="199474" y="116063"/>
                        <a:pt x="198978" y="115772"/>
                      </a:cubicBezTo>
                      <a:lnTo>
                        <a:pt x="194386" y="113118"/>
                      </a:lnTo>
                      <a:lnTo>
                        <a:pt x="222589" y="96839"/>
                      </a:lnTo>
                      <a:cubicBezTo>
                        <a:pt x="223085" y="96548"/>
                        <a:pt x="223085" y="96075"/>
                        <a:pt x="222589" y="95791"/>
                      </a:cubicBezTo>
                      <a:lnTo>
                        <a:pt x="206751" y="86648"/>
                      </a:lnTo>
                      <a:lnTo>
                        <a:pt x="211342" y="83994"/>
                      </a:lnTo>
                      <a:cubicBezTo>
                        <a:pt x="211846" y="83702"/>
                        <a:pt x="211846" y="83238"/>
                        <a:pt x="211342" y="82946"/>
                      </a:cubicBezTo>
                      <a:lnTo>
                        <a:pt x="190787" y="71078"/>
                      </a:lnTo>
                      <a:lnTo>
                        <a:pt x="196631" y="67707"/>
                      </a:lnTo>
                      <a:cubicBezTo>
                        <a:pt x="197127" y="67424"/>
                        <a:pt x="197127" y="66951"/>
                        <a:pt x="196631" y="66660"/>
                      </a:cubicBezTo>
                      <a:lnTo>
                        <a:pt x="194378" y="65368"/>
                      </a:lnTo>
                      <a:lnTo>
                        <a:pt x="207215" y="57949"/>
                      </a:lnTo>
                      <a:cubicBezTo>
                        <a:pt x="207267" y="57926"/>
                        <a:pt x="207322" y="57914"/>
                        <a:pt x="207376" y="57914"/>
                      </a:cubicBezTo>
                      <a:close/>
                      <a:moveTo>
                        <a:pt x="120789" y="99910"/>
                      </a:moveTo>
                      <a:lnTo>
                        <a:pt x="162774" y="124151"/>
                      </a:lnTo>
                      <a:lnTo>
                        <a:pt x="160017" y="125742"/>
                      </a:lnTo>
                      <a:lnTo>
                        <a:pt x="155741" y="123269"/>
                      </a:lnTo>
                      <a:cubicBezTo>
                        <a:pt x="155489" y="123124"/>
                        <a:pt x="155160" y="123051"/>
                        <a:pt x="154832" y="123051"/>
                      </a:cubicBezTo>
                      <a:cubicBezTo>
                        <a:pt x="154504" y="123051"/>
                        <a:pt x="154177" y="123124"/>
                        <a:pt x="153929" y="123269"/>
                      </a:cubicBezTo>
                      <a:lnTo>
                        <a:pt x="122096" y="141643"/>
                      </a:lnTo>
                      <a:lnTo>
                        <a:pt x="70684" y="111960"/>
                      </a:lnTo>
                      <a:lnTo>
                        <a:pt x="73275" y="110464"/>
                      </a:lnTo>
                      <a:lnTo>
                        <a:pt x="86987" y="118379"/>
                      </a:lnTo>
                      <a:cubicBezTo>
                        <a:pt x="87239" y="118524"/>
                        <a:pt x="87568" y="118597"/>
                        <a:pt x="87895" y="118597"/>
                      </a:cubicBezTo>
                      <a:cubicBezTo>
                        <a:pt x="88223" y="118597"/>
                        <a:pt x="88550" y="118524"/>
                        <a:pt x="88798" y="118379"/>
                      </a:cubicBezTo>
                      <a:lnTo>
                        <a:pt x="120789" y="99910"/>
                      </a:lnTo>
                      <a:close/>
                      <a:moveTo>
                        <a:pt x="69936" y="112401"/>
                      </a:moveTo>
                      <a:lnTo>
                        <a:pt x="121348" y="142084"/>
                      </a:lnTo>
                      <a:lnTo>
                        <a:pt x="118261" y="143864"/>
                      </a:lnTo>
                      <a:cubicBezTo>
                        <a:pt x="118209" y="143888"/>
                        <a:pt x="118154" y="143899"/>
                        <a:pt x="118100" y="143899"/>
                      </a:cubicBezTo>
                      <a:cubicBezTo>
                        <a:pt x="118046" y="143899"/>
                        <a:pt x="117993" y="143888"/>
                        <a:pt x="117946" y="143864"/>
                      </a:cubicBezTo>
                      <a:lnTo>
                        <a:pt x="66683" y="114268"/>
                      </a:lnTo>
                      <a:lnTo>
                        <a:pt x="69936" y="112401"/>
                      </a:lnTo>
                      <a:close/>
                      <a:moveTo>
                        <a:pt x="188130" y="110428"/>
                      </a:moveTo>
                      <a:cubicBezTo>
                        <a:pt x="188184" y="110428"/>
                        <a:pt x="188239" y="110440"/>
                        <a:pt x="188290" y="110464"/>
                      </a:cubicBezTo>
                      <a:lnTo>
                        <a:pt x="198222" y="116197"/>
                      </a:lnTo>
                      <a:cubicBezTo>
                        <a:pt x="198300" y="116236"/>
                        <a:pt x="198300" y="116347"/>
                        <a:pt x="198222" y="116378"/>
                      </a:cubicBezTo>
                      <a:lnTo>
                        <a:pt x="150054" y="144187"/>
                      </a:lnTo>
                      <a:cubicBezTo>
                        <a:pt x="150007" y="144211"/>
                        <a:pt x="149954" y="144222"/>
                        <a:pt x="149901" y="144222"/>
                      </a:cubicBezTo>
                      <a:cubicBezTo>
                        <a:pt x="149848" y="144222"/>
                        <a:pt x="149795" y="144211"/>
                        <a:pt x="149747" y="144187"/>
                      </a:cubicBezTo>
                      <a:lnTo>
                        <a:pt x="139808" y="138454"/>
                      </a:lnTo>
                      <a:cubicBezTo>
                        <a:pt x="139730" y="138422"/>
                        <a:pt x="139730" y="138312"/>
                        <a:pt x="139808" y="138272"/>
                      </a:cubicBezTo>
                      <a:lnTo>
                        <a:pt x="187975" y="110464"/>
                      </a:lnTo>
                      <a:cubicBezTo>
                        <a:pt x="188023" y="110440"/>
                        <a:pt x="188076" y="110428"/>
                        <a:pt x="188130" y="110428"/>
                      </a:cubicBezTo>
                      <a:close/>
                      <a:moveTo>
                        <a:pt x="154835" y="123667"/>
                      </a:moveTo>
                      <a:cubicBezTo>
                        <a:pt x="154888" y="123667"/>
                        <a:pt x="154941" y="123679"/>
                        <a:pt x="154992" y="123703"/>
                      </a:cubicBezTo>
                      <a:lnTo>
                        <a:pt x="159269" y="126175"/>
                      </a:lnTo>
                      <a:lnTo>
                        <a:pt x="139060" y="137839"/>
                      </a:lnTo>
                      <a:cubicBezTo>
                        <a:pt x="138564" y="138131"/>
                        <a:pt x="138564" y="138603"/>
                        <a:pt x="139060" y="138887"/>
                      </a:cubicBezTo>
                      <a:lnTo>
                        <a:pt x="143652" y="141541"/>
                      </a:lnTo>
                      <a:lnTo>
                        <a:pt x="132941" y="147723"/>
                      </a:lnTo>
                      <a:cubicBezTo>
                        <a:pt x="132890" y="147747"/>
                        <a:pt x="132834" y="147759"/>
                        <a:pt x="132780" y="147759"/>
                      </a:cubicBezTo>
                      <a:cubicBezTo>
                        <a:pt x="132726" y="147759"/>
                        <a:pt x="132673" y="147747"/>
                        <a:pt x="132626" y="147723"/>
                      </a:cubicBezTo>
                      <a:lnTo>
                        <a:pt x="122852" y="142076"/>
                      </a:lnTo>
                      <a:lnTo>
                        <a:pt x="154677" y="123703"/>
                      </a:lnTo>
                      <a:cubicBezTo>
                        <a:pt x="154729" y="123679"/>
                        <a:pt x="154782" y="123667"/>
                        <a:pt x="154835" y="123667"/>
                      </a:cubicBezTo>
                      <a:close/>
                      <a:moveTo>
                        <a:pt x="144652" y="1"/>
                      </a:moveTo>
                      <a:lnTo>
                        <a:pt x="112913" y="18327"/>
                      </a:lnTo>
                      <a:lnTo>
                        <a:pt x="103447" y="12862"/>
                      </a:lnTo>
                      <a:cubicBezTo>
                        <a:pt x="103199" y="12716"/>
                        <a:pt x="102870" y="12643"/>
                        <a:pt x="102541" y="12643"/>
                      </a:cubicBezTo>
                      <a:cubicBezTo>
                        <a:pt x="102212" y="12643"/>
                        <a:pt x="101883" y="12716"/>
                        <a:pt x="101635" y="12862"/>
                      </a:cubicBezTo>
                      <a:lnTo>
                        <a:pt x="79174" y="25825"/>
                      </a:lnTo>
                      <a:lnTo>
                        <a:pt x="55217" y="11995"/>
                      </a:lnTo>
                      <a:cubicBezTo>
                        <a:pt x="54969" y="11850"/>
                        <a:pt x="54642" y="11777"/>
                        <a:pt x="54314" y="11777"/>
                      </a:cubicBezTo>
                      <a:cubicBezTo>
                        <a:pt x="53986" y="11777"/>
                        <a:pt x="53657" y="11850"/>
                        <a:pt x="53405" y="11995"/>
                      </a:cubicBezTo>
                      <a:lnTo>
                        <a:pt x="11861" y="35984"/>
                      </a:lnTo>
                      <a:cubicBezTo>
                        <a:pt x="11357" y="36268"/>
                        <a:pt x="11357" y="36740"/>
                        <a:pt x="11861" y="37024"/>
                      </a:cubicBezTo>
                      <a:lnTo>
                        <a:pt x="19265" y="41300"/>
                      </a:lnTo>
                      <a:lnTo>
                        <a:pt x="14673" y="43954"/>
                      </a:lnTo>
                      <a:cubicBezTo>
                        <a:pt x="14177" y="44238"/>
                        <a:pt x="14177" y="44710"/>
                        <a:pt x="14673" y="44994"/>
                      </a:cubicBezTo>
                      <a:lnTo>
                        <a:pt x="30330" y="54035"/>
                      </a:lnTo>
                      <a:lnTo>
                        <a:pt x="497" y="71259"/>
                      </a:lnTo>
                      <a:cubicBezTo>
                        <a:pt x="1" y="71550"/>
                        <a:pt x="1" y="72015"/>
                        <a:pt x="497" y="72306"/>
                      </a:cubicBezTo>
                      <a:lnTo>
                        <a:pt x="3781" y="74197"/>
                      </a:lnTo>
                      <a:lnTo>
                        <a:pt x="678" y="75984"/>
                      </a:lnTo>
                      <a:cubicBezTo>
                        <a:pt x="182" y="76268"/>
                        <a:pt x="182" y="76740"/>
                        <a:pt x="678" y="77024"/>
                      </a:cubicBezTo>
                      <a:lnTo>
                        <a:pt x="65187" y="114268"/>
                      </a:lnTo>
                      <a:lnTo>
                        <a:pt x="44191" y="126388"/>
                      </a:lnTo>
                      <a:lnTo>
                        <a:pt x="44947" y="126813"/>
                      </a:lnTo>
                      <a:lnTo>
                        <a:pt x="65935" y="114701"/>
                      </a:lnTo>
                      <a:lnTo>
                        <a:pt x="117197" y="144305"/>
                      </a:lnTo>
                      <a:cubicBezTo>
                        <a:pt x="117446" y="144447"/>
                        <a:pt x="117772" y="144518"/>
                        <a:pt x="118100" y="144518"/>
                      </a:cubicBezTo>
                      <a:cubicBezTo>
                        <a:pt x="118428" y="144518"/>
                        <a:pt x="118757" y="144447"/>
                        <a:pt x="119009" y="144305"/>
                      </a:cubicBezTo>
                      <a:lnTo>
                        <a:pt x="122096" y="142517"/>
                      </a:lnTo>
                      <a:lnTo>
                        <a:pt x="131878" y="148156"/>
                      </a:lnTo>
                      <a:cubicBezTo>
                        <a:pt x="132126" y="148302"/>
                        <a:pt x="132453" y="148375"/>
                        <a:pt x="132780" y="148375"/>
                      </a:cubicBezTo>
                      <a:cubicBezTo>
                        <a:pt x="133108" y="148375"/>
                        <a:pt x="133437" y="148302"/>
                        <a:pt x="133689" y="148156"/>
                      </a:cubicBezTo>
                      <a:lnTo>
                        <a:pt x="144400" y="141974"/>
                      </a:lnTo>
                      <a:lnTo>
                        <a:pt x="148991" y="144628"/>
                      </a:lnTo>
                      <a:cubicBezTo>
                        <a:pt x="149243" y="144770"/>
                        <a:pt x="149572" y="144841"/>
                        <a:pt x="149900" y="144841"/>
                      </a:cubicBezTo>
                      <a:cubicBezTo>
                        <a:pt x="150228" y="144841"/>
                        <a:pt x="150555" y="144770"/>
                        <a:pt x="150803" y="144628"/>
                      </a:cubicBezTo>
                      <a:lnTo>
                        <a:pt x="174516" y="130940"/>
                      </a:lnTo>
                      <a:lnTo>
                        <a:pt x="188101" y="138784"/>
                      </a:lnTo>
                      <a:cubicBezTo>
                        <a:pt x="188349" y="138930"/>
                        <a:pt x="188676" y="139003"/>
                        <a:pt x="189004" y="139003"/>
                      </a:cubicBezTo>
                      <a:cubicBezTo>
                        <a:pt x="189332" y="139003"/>
                        <a:pt x="189661" y="138930"/>
                        <a:pt x="189913" y="138784"/>
                      </a:cubicBezTo>
                      <a:lnTo>
                        <a:pt x="268566" y="93374"/>
                      </a:lnTo>
                      <a:cubicBezTo>
                        <a:pt x="269070" y="93082"/>
                        <a:pt x="269070" y="92610"/>
                        <a:pt x="268566" y="92326"/>
                      </a:cubicBezTo>
                      <a:lnTo>
                        <a:pt x="208279" y="57516"/>
                      </a:lnTo>
                      <a:cubicBezTo>
                        <a:pt x="208031" y="57370"/>
                        <a:pt x="207704" y="57298"/>
                        <a:pt x="207376" y="57298"/>
                      </a:cubicBezTo>
                      <a:cubicBezTo>
                        <a:pt x="207048" y="57298"/>
                        <a:pt x="206719" y="57370"/>
                        <a:pt x="206467" y="57516"/>
                      </a:cubicBezTo>
                      <a:lnTo>
                        <a:pt x="193630" y="64927"/>
                      </a:lnTo>
                      <a:lnTo>
                        <a:pt x="124530" y="25037"/>
                      </a:lnTo>
                      <a:lnTo>
                        <a:pt x="156205" y="6750"/>
                      </a:lnTo>
                      <a:lnTo>
                        <a:pt x="155457" y="6317"/>
                      </a:lnTo>
                      <a:lnTo>
                        <a:pt x="123781" y="24604"/>
                      </a:lnTo>
                      <a:lnTo>
                        <a:pt x="121159" y="23084"/>
                      </a:lnTo>
                      <a:lnTo>
                        <a:pt x="152898" y="4765"/>
                      </a:lnTo>
                      <a:lnTo>
                        <a:pt x="152149" y="4332"/>
                      </a:lnTo>
                      <a:lnTo>
                        <a:pt x="120411" y="22651"/>
                      </a:lnTo>
                      <a:lnTo>
                        <a:pt x="117221" y="20816"/>
                      </a:lnTo>
                      <a:lnTo>
                        <a:pt x="148960" y="2489"/>
                      </a:lnTo>
                      <a:lnTo>
                        <a:pt x="148212" y="2056"/>
                      </a:lnTo>
                      <a:lnTo>
                        <a:pt x="116473" y="20383"/>
                      </a:lnTo>
                      <a:lnTo>
                        <a:pt x="113661" y="18760"/>
                      </a:lnTo>
                      <a:lnTo>
                        <a:pt x="145400" y="434"/>
                      </a:lnTo>
                      <a:lnTo>
                        <a:pt x="144652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" name="Google Shape;210;p24"/>
                <p:cNvSpPr/>
                <p:nvPr/>
              </p:nvSpPr>
              <p:spPr>
                <a:xfrm>
                  <a:off x="4088875" y="2134600"/>
                  <a:ext cx="1530850" cy="671525"/>
                </a:xfrm>
                <a:custGeom>
                  <a:rect b="b" l="l" r="r" t="t"/>
                  <a:pathLst>
                    <a:path extrusionOk="0" h="26861" w="61234">
                      <a:moveTo>
                        <a:pt x="1" y="1"/>
                      </a:moveTo>
                      <a:lnTo>
                        <a:pt x="1" y="796"/>
                      </a:lnTo>
                      <a:cubicBezTo>
                        <a:pt x="9" y="899"/>
                        <a:pt x="64" y="985"/>
                        <a:pt x="158" y="1025"/>
                      </a:cubicBezTo>
                      <a:lnTo>
                        <a:pt x="44742" y="26770"/>
                      </a:lnTo>
                      <a:cubicBezTo>
                        <a:pt x="44849" y="26831"/>
                        <a:pt x="44990" y="26860"/>
                        <a:pt x="45137" y="26860"/>
                      </a:cubicBezTo>
                      <a:cubicBezTo>
                        <a:pt x="45315" y="26860"/>
                        <a:pt x="45501" y="26817"/>
                        <a:pt x="45648" y="26731"/>
                      </a:cubicBezTo>
                      <a:lnTo>
                        <a:pt x="61005" y="17870"/>
                      </a:lnTo>
                      <a:cubicBezTo>
                        <a:pt x="61155" y="17784"/>
                        <a:pt x="61233" y="17674"/>
                        <a:pt x="61233" y="17571"/>
                      </a:cubicBezTo>
                      <a:lnTo>
                        <a:pt x="61233" y="1677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" name="Google Shape;211;p24"/>
                <p:cNvSpPr/>
                <p:nvPr/>
              </p:nvSpPr>
              <p:spPr>
                <a:xfrm>
                  <a:off x="4088875" y="1902450"/>
                  <a:ext cx="1530650" cy="883775"/>
                </a:xfrm>
                <a:custGeom>
                  <a:rect b="b" l="l" r="r" t="t"/>
                  <a:pathLst>
                    <a:path extrusionOk="0" h="35351" w="61226">
                      <a:moveTo>
                        <a:pt x="16097" y="0"/>
                      </a:moveTo>
                      <a:cubicBezTo>
                        <a:pt x="15917" y="0"/>
                        <a:pt x="15727" y="44"/>
                        <a:pt x="15579" y="127"/>
                      </a:cubicBezTo>
                      <a:lnTo>
                        <a:pt x="221" y="8988"/>
                      </a:lnTo>
                      <a:cubicBezTo>
                        <a:pt x="72" y="9074"/>
                        <a:pt x="1" y="9184"/>
                        <a:pt x="1" y="9287"/>
                      </a:cubicBezTo>
                      <a:cubicBezTo>
                        <a:pt x="9" y="9381"/>
                        <a:pt x="64" y="9468"/>
                        <a:pt x="158" y="9515"/>
                      </a:cubicBezTo>
                      <a:lnTo>
                        <a:pt x="44742" y="35260"/>
                      </a:lnTo>
                      <a:cubicBezTo>
                        <a:pt x="44848" y="35320"/>
                        <a:pt x="44986" y="35350"/>
                        <a:pt x="45132" y="35350"/>
                      </a:cubicBezTo>
                      <a:cubicBezTo>
                        <a:pt x="45311" y="35350"/>
                        <a:pt x="45500" y="35305"/>
                        <a:pt x="45648" y="35213"/>
                      </a:cubicBezTo>
                      <a:lnTo>
                        <a:pt x="61005" y="26353"/>
                      </a:lnTo>
                      <a:cubicBezTo>
                        <a:pt x="61155" y="26274"/>
                        <a:pt x="61226" y="26156"/>
                        <a:pt x="61226" y="26062"/>
                      </a:cubicBezTo>
                      <a:cubicBezTo>
                        <a:pt x="61226" y="25959"/>
                        <a:pt x="61163" y="25873"/>
                        <a:pt x="61076" y="25833"/>
                      </a:cubicBezTo>
                      <a:lnTo>
                        <a:pt x="16484" y="88"/>
                      </a:lnTo>
                      <a:cubicBezTo>
                        <a:pt x="16379" y="29"/>
                        <a:pt x="16241" y="0"/>
                        <a:pt x="1609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" name="Google Shape;212;p24"/>
                <p:cNvSpPr/>
                <p:nvPr/>
              </p:nvSpPr>
              <p:spPr>
                <a:xfrm>
                  <a:off x="4110925" y="1913250"/>
                  <a:ext cx="1495025" cy="862100"/>
                </a:xfrm>
                <a:custGeom>
                  <a:rect b="b" l="l" r="r" t="t"/>
                  <a:pathLst>
                    <a:path extrusionOk="0" h="34484" w="59801">
                      <a:moveTo>
                        <a:pt x="15377" y="0"/>
                      </a:moveTo>
                      <a:cubicBezTo>
                        <a:pt x="15289" y="0"/>
                        <a:pt x="15201" y="22"/>
                        <a:pt x="15122" y="66"/>
                      </a:cubicBezTo>
                      <a:lnTo>
                        <a:pt x="158" y="8705"/>
                      </a:lnTo>
                      <a:cubicBezTo>
                        <a:pt x="24" y="8784"/>
                        <a:pt x="1" y="8902"/>
                        <a:pt x="119" y="8973"/>
                      </a:cubicBezTo>
                      <a:lnTo>
                        <a:pt x="44222" y="34435"/>
                      </a:lnTo>
                      <a:cubicBezTo>
                        <a:pt x="44291" y="34467"/>
                        <a:pt x="44365" y="34483"/>
                        <a:pt x="44439" y="34483"/>
                      </a:cubicBezTo>
                      <a:cubicBezTo>
                        <a:pt x="44525" y="34483"/>
                        <a:pt x="44610" y="34461"/>
                        <a:pt x="44687" y="34419"/>
                      </a:cubicBezTo>
                      <a:lnTo>
                        <a:pt x="59651" y="25779"/>
                      </a:lnTo>
                      <a:cubicBezTo>
                        <a:pt x="59792" y="25701"/>
                        <a:pt x="59800" y="25575"/>
                        <a:pt x="59682" y="25512"/>
                      </a:cubicBezTo>
                      <a:lnTo>
                        <a:pt x="15579" y="42"/>
                      </a:lnTo>
                      <a:cubicBezTo>
                        <a:pt x="15516" y="14"/>
                        <a:pt x="15447" y="0"/>
                        <a:pt x="15377" y="0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" name="Google Shape;213;p24"/>
                <p:cNvSpPr/>
                <p:nvPr/>
              </p:nvSpPr>
              <p:spPr>
                <a:xfrm>
                  <a:off x="4450950" y="1955700"/>
                  <a:ext cx="113650" cy="63700"/>
                </a:xfrm>
                <a:custGeom>
                  <a:rect b="b" l="l" r="r" t="t"/>
                  <a:pathLst>
                    <a:path extrusionOk="0" h="2548" w="4546">
                      <a:moveTo>
                        <a:pt x="1761" y="0"/>
                      </a:moveTo>
                      <a:cubicBezTo>
                        <a:pt x="1624" y="0"/>
                        <a:pt x="1487" y="36"/>
                        <a:pt x="1363" y="108"/>
                      </a:cubicBezTo>
                      <a:lnTo>
                        <a:pt x="245" y="746"/>
                      </a:lnTo>
                      <a:cubicBezTo>
                        <a:pt x="25" y="880"/>
                        <a:pt x="1" y="1069"/>
                        <a:pt x="190" y="1179"/>
                      </a:cubicBezTo>
                      <a:lnTo>
                        <a:pt x="2442" y="2471"/>
                      </a:lnTo>
                      <a:cubicBezTo>
                        <a:pt x="2529" y="2522"/>
                        <a:pt x="2648" y="2547"/>
                        <a:pt x="2771" y="2547"/>
                      </a:cubicBezTo>
                      <a:cubicBezTo>
                        <a:pt x="2916" y="2547"/>
                        <a:pt x="3068" y="2512"/>
                        <a:pt x="3183" y="2439"/>
                      </a:cubicBezTo>
                      <a:lnTo>
                        <a:pt x="4301" y="1801"/>
                      </a:lnTo>
                      <a:cubicBezTo>
                        <a:pt x="4522" y="1668"/>
                        <a:pt x="4545" y="1479"/>
                        <a:pt x="4356" y="1368"/>
                      </a:cubicBezTo>
                      <a:lnTo>
                        <a:pt x="2104" y="77"/>
                      </a:lnTo>
                      <a:cubicBezTo>
                        <a:pt x="1995" y="26"/>
                        <a:pt x="1878" y="0"/>
                        <a:pt x="176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" name="Google Shape;214;p24"/>
                <p:cNvSpPr/>
                <p:nvPr/>
              </p:nvSpPr>
              <p:spPr>
                <a:xfrm>
                  <a:off x="4557875" y="2017200"/>
                  <a:ext cx="113625" cy="63950"/>
                </a:xfrm>
                <a:custGeom>
                  <a:rect b="b" l="l" r="r" t="t"/>
                  <a:pathLst>
                    <a:path extrusionOk="0" h="2558" w="4545">
                      <a:moveTo>
                        <a:pt x="1781" y="0"/>
                      </a:moveTo>
                      <a:cubicBezTo>
                        <a:pt x="1633" y="0"/>
                        <a:pt x="1476" y="36"/>
                        <a:pt x="1355" y="105"/>
                      </a:cubicBezTo>
                      <a:lnTo>
                        <a:pt x="245" y="751"/>
                      </a:lnTo>
                      <a:cubicBezTo>
                        <a:pt x="24" y="877"/>
                        <a:pt x="0" y="1074"/>
                        <a:pt x="189" y="1184"/>
                      </a:cubicBezTo>
                      <a:lnTo>
                        <a:pt x="2442" y="2484"/>
                      </a:lnTo>
                      <a:cubicBezTo>
                        <a:pt x="2527" y="2533"/>
                        <a:pt x="2641" y="2557"/>
                        <a:pt x="2760" y="2557"/>
                      </a:cubicBezTo>
                      <a:cubicBezTo>
                        <a:pt x="2906" y="2557"/>
                        <a:pt x="3061" y="2522"/>
                        <a:pt x="3182" y="2452"/>
                      </a:cubicBezTo>
                      <a:lnTo>
                        <a:pt x="4301" y="1806"/>
                      </a:lnTo>
                      <a:cubicBezTo>
                        <a:pt x="4521" y="1680"/>
                        <a:pt x="4545" y="1491"/>
                        <a:pt x="4356" y="1381"/>
                      </a:cubicBezTo>
                      <a:lnTo>
                        <a:pt x="2103" y="74"/>
                      </a:lnTo>
                      <a:cubicBezTo>
                        <a:pt x="2018" y="24"/>
                        <a:pt x="1903" y="0"/>
                        <a:pt x="178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" name="Google Shape;215;p24"/>
                <p:cNvSpPr/>
                <p:nvPr/>
              </p:nvSpPr>
              <p:spPr>
                <a:xfrm>
                  <a:off x="4664600" y="2078925"/>
                  <a:ext cx="113825" cy="63925"/>
                </a:xfrm>
                <a:custGeom>
                  <a:rect b="b" l="l" r="r" t="t"/>
                  <a:pathLst>
                    <a:path extrusionOk="0" h="2557" w="4553">
                      <a:moveTo>
                        <a:pt x="1769" y="0"/>
                      </a:moveTo>
                      <a:cubicBezTo>
                        <a:pt x="1628" y="0"/>
                        <a:pt x="1488" y="36"/>
                        <a:pt x="1362" y="109"/>
                      </a:cubicBezTo>
                      <a:lnTo>
                        <a:pt x="244" y="747"/>
                      </a:lnTo>
                      <a:cubicBezTo>
                        <a:pt x="24" y="881"/>
                        <a:pt x="0" y="1070"/>
                        <a:pt x="189" y="1180"/>
                      </a:cubicBezTo>
                      <a:lnTo>
                        <a:pt x="2441" y="2480"/>
                      </a:lnTo>
                      <a:cubicBezTo>
                        <a:pt x="2555" y="2531"/>
                        <a:pt x="2676" y="2557"/>
                        <a:pt x="2796" y="2557"/>
                      </a:cubicBezTo>
                      <a:cubicBezTo>
                        <a:pt x="2933" y="2557"/>
                        <a:pt x="3068" y="2523"/>
                        <a:pt x="3190" y="2456"/>
                      </a:cubicBezTo>
                      <a:lnTo>
                        <a:pt x="4308" y="1803"/>
                      </a:lnTo>
                      <a:cubicBezTo>
                        <a:pt x="4528" y="1677"/>
                        <a:pt x="4552" y="1487"/>
                        <a:pt x="4363" y="1377"/>
                      </a:cubicBezTo>
                      <a:lnTo>
                        <a:pt x="2111" y="70"/>
                      </a:lnTo>
                      <a:cubicBezTo>
                        <a:pt x="2001" y="24"/>
                        <a:pt x="1885" y="0"/>
                        <a:pt x="176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" name="Google Shape;216;p24"/>
                <p:cNvSpPr/>
                <p:nvPr/>
              </p:nvSpPr>
              <p:spPr>
                <a:xfrm>
                  <a:off x="4771500" y="2140650"/>
                  <a:ext cx="113625" cy="63825"/>
                </a:xfrm>
                <a:custGeom>
                  <a:rect b="b" l="l" r="r" t="t"/>
                  <a:pathLst>
                    <a:path extrusionOk="0" h="2553" w="4545">
                      <a:moveTo>
                        <a:pt x="1785" y="0"/>
                      </a:moveTo>
                      <a:cubicBezTo>
                        <a:pt x="1639" y="0"/>
                        <a:pt x="1484" y="36"/>
                        <a:pt x="1363" y="105"/>
                      </a:cubicBezTo>
                      <a:lnTo>
                        <a:pt x="245" y="751"/>
                      </a:lnTo>
                      <a:cubicBezTo>
                        <a:pt x="24" y="877"/>
                        <a:pt x="0" y="1066"/>
                        <a:pt x="189" y="1176"/>
                      </a:cubicBezTo>
                      <a:lnTo>
                        <a:pt x="2442" y="2476"/>
                      </a:lnTo>
                      <a:cubicBezTo>
                        <a:pt x="2529" y="2527"/>
                        <a:pt x="2647" y="2552"/>
                        <a:pt x="2771" y="2552"/>
                      </a:cubicBezTo>
                      <a:cubicBezTo>
                        <a:pt x="2917" y="2552"/>
                        <a:pt x="3071" y="2517"/>
                        <a:pt x="3190" y="2444"/>
                      </a:cubicBezTo>
                      <a:lnTo>
                        <a:pt x="4301" y="1806"/>
                      </a:lnTo>
                      <a:cubicBezTo>
                        <a:pt x="4521" y="1673"/>
                        <a:pt x="4545" y="1484"/>
                        <a:pt x="4356" y="1373"/>
                      </a:cubicBezTo>
                      <a:lnTo>
                        <a:pt x="2103" y="74"/>
                      </a:lnTo>
                      <a:cubicBezTo>
                        <a:pt x="2018" y="24"/>
                        <a:pt x="1904" y="0"/>
                        <a:pt x="178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" name="Google Shape;217;p24"/>
                <p:cNvSpPr/>
                <p:nvPr/>
              </p:nvSpPr>
              <p:spPr>
                <a:xfrm>
                  <a:off x="4878400" y="2202275"/>
                  <a:ext cx="113650" cy="63875"/>
                </a:xfrm>
                <a:custGeom>
                  <a:rect b="b" l="l" r="r" t="t"/>
                  <a:pathLst>
                    <a:path extrusionOk="0" h="2555" w="4546">
                      <a:moveTo>
                        <a:pt x="1768" y="0"/>
                      </a:moveTo>
                      <a:cubicBezTo>
                        <a:pt x="1627" y="0"/>
                        <a:pt x="1485" y="36"/>
                        <a:pt x="1355" y="105"/>
                      </a:cubicBezTo>
                      <a:lnTo>
                        <a:pt x="245" y="751"/>
                      </a:lnTo>
                      <a:cubicBezTo>
                        <a:pt x="25" y="877"/>
                        <a:pt x="1" y="1074"/>
                        <a:pt x="190" y="1184"/>
                      </a:cubicBezTo>
                      <a:lnTo>
                        <a:pt x="2442" y="2484"/>
                      </a:lnTo>
                      <a:cubicBezTo>
                        <a:pt x="2550" y="2531"/>
                        <a:pt x="2666" y="2554"/>
                        <a:pt x="2783" y="2554"/>
                      </a:cubicBezTo>
                      <a:cubicBezTo>
                        <a:pt x="2921" y="2554"/>
                        <a:pt x="3059" y="2521"/>
                        <a:pt x="3183" y="2452"/>
                      </a:cubicBezTo>
                      <a:lnTo>
                        <a:pt x="4301" y="1807"/>
                      </a:lnTo>
                      <a:cubicBezTo>
                        <a:pt x="4521" y="1681"/>
                        <a:pt x="4545" y="1484"/>
                        <a:pt x="4356" y="1373"/>
                      </a:cubicBezTo>
                      <a:lnTo>
                        <a:pt x="2104" y="74"/>
                      </a:lnTo>
                      <a:cubicBezTo>
                        <a:pt x="1997" y="24"/>
                        <a:pt x="1883" y="0"/>
                        <a:pt x="176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" name="Google Shape;218;p24"/>
                <p:cNvSpPr/>
                <p:nvPr/>
              </p:nvSpPr>
              <p:spPr>
                <a:xfrm>
                  <a:off x="4985125" y="2264000"/>
                  <a:ext cx="113825" cy="63850"/>
                </a:xfrm>
                <a:custGeom>
                  <a:rect b="b" l="l" r="r" t="t"/>
                  <a:pathLst>
                    <a:path extrusionOk="0" h="2554" w="4553">
                      <a:moveTo>
                        <a:pt x="1757" y="1"/>
                      </a:moveTo>
                      <a:cubicBezTo>
                        <a:pt x="1620" y="1"/>
                        <a:pt x="1485" y="34"/>
                        <a:pt x="1363" y="101"/>
                      </a:cubicBezTo>
                      <a:lnTo>
                        <a:pt x="245" y="747"/>
                      </a:lnTo>
                      <a:cubicBezTo>
                        <a:pt x="24" y="881"/>
                        <a:pt x="0" y="1070"/>
                        <a:pt x="189" y="1180"/>
                      </a:cubicBezTo>
                      <a:lnTo>
                        <a:pt x="2442" y="2480"/>
                      </a:lnTo>
                      <a:cubicBezTo>
                        <a:pt x="2531" y="2530"/>
                        <a:pt x="2648" y="2554"/>
                        <a:pt x="2770" y="2554"/>
                      </a:cubicBezTo>
                      <a:cubicBezTo>
                        <a:pt x="2918" y="2554"/>
                        <a:pt x="3073" y="2518"/>
                        <a:pt x="3190" y="2448"/>
                      </a:cubicBezTo>
                      <a:lnTo>
                        <a:pt x="4308" y="1803"/>
                      </a:lnTo>
                      <a:cubicBezTo>
                        <a:pt x="4529" y="1677"/>
                        <a:pt x="4553" y="1488"/>
                        <a:pt x="4364" y="1377"/>
                      </a:cubicBezTo>
                      <a:lnTo>
                        <a:pt x="2111" y="78"/>
                      </a:lnTo>
                      <a:cubicBezTo>
                        <a:pt x="1997" y="26"/>
                        <a:pt x="1876" y="1"/>
                        <a:pt x="175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" name="Google Shape;219;p24"/>
                <p:cNvSpPr/>
                <p:nvPr/>
              </p:nvSpPr>
              <p:spPr>
                <a:xfrm>
                  <a:off x="5092025" y="2325725"/>
                  <a:ext cx="113650" cy="63825"/>
                </a:xfrm>
                <a:custGeom>
                  <a:rect b="b" l="l" r="r" t="t"/>
                  <a:pathLst>
                    <a:path extrusionOk="0" h="2553" w="4546">
                      <a:moveTo>
                        <a:pt x="1785" y="0"/>
                      </a:moveTo>
                      <a:cubicBezTo>
                        <a:pt x="1639" y="0"/>
                        <a:pt x="1485" y="36"/>
                        <a:pt x="1363" y="105"/>
                      </a:cubicBezTo>
                      <a:lnTo>
                        <a:pt x="245" y="751"/>
                      </a:lnTo>
                      <a:cubicBezTo>
                        <a:pt x="25" y="877"/>
                        <a:pt x="1" y="1066"/>
                        <a:pt x="190" y="1176"/>
                      </a:cubicBezTo>
                      <a:lnTo>
                        <a:pt x="2442" y="2476"/>
                      </a:lnTo>
                      <a:cubicBezTo>
                        <a:pt x="2533" y="2527"/>
                        <a:pt x="2652" y="2552"/>
                        <a:pt x="2775" y="2552"/>
                      </a:cubicBezTo>
                      <a:cubicBezTo>
                        <a:pt x="2920" y="2552"/>
                        <a:pt x="3071" y="2517"/>
                        <a:pt x="3191" y="2444"/>
                      </a:cubicBezTo>
                      <a:lnTo>
                        <a:pt x="4301" y="1799"/>
                      </a:lnTo>
                      <a:cubicBezTo>
                        <a:pt x="4521" y="1673"/>
                        <a:pt x="4545" y="1484"/>
                        <a:pt x="4356" y="1373"/>
                      </a:cubicBezTo>
                      <a:lnTo>
                        <a:pt x="2104" y="74"/>
                      </a:lnTo>
                      <a:cubicBezTo>
                        <a:pt x="2019" y="24"/>
                        <a:pt x="1905" y="0"/>
                        <a:pt x="178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" name="Google Shape;220;p24"/>
                <p:cNvSpPr/>
                <p:nvPr/>
              </p:nvSpPr>
              <p:spPr>
                <a:xfrm>
                  <a:off x="5198950" y="2387350"/>
                  <a:ext cx="113625" cy="63875"/>
                </a:xfrm>
                <a:custGeom>
                  <a:rect b="b" l="l" r="r" t="t"/>
                  <a:pathLst>
                    <a:path extrusionOk="0" h="2555" w="4545">
                      <a:moveTo>
                        <a:pt x="1781" y="0"/>
                      </a:moveTo>
                      <a:cubicBezTo>
                        <a:pt x="1633" y="0"/>
                        <a:pt x="1476" y="36"/>
                        <a:pt x="1355" y="105"/>
                      </a:cubicBezTo>
                      <a:lnTo>
                        <a:pt x="244" y="751"/>
                      </a:lnTo>
                      <a:cubicBezTo>
                        <a:pt x="24" y="877"/>
                        <a:pt x="0" y="1074"/>
                        <a:pt x="189" y="1184"/>
                      </a:cubicBezTo>
                      <a:lnTo>
                        <a:pt x="2442" y="2484"/>
                      </a:lnTo>
                      <a:cubicBezTo>
                        <a:pt x="2550" y="2531"/>
                        <a:pt x="2666" y="2554"/>
                        <a:pt x="2782" y="2554"/>
                      </a:cubicBezTo>
                      <a:cubicBezTo>
                        <a:pt x="2920" y="2554"/>
                        <a:pt x="3058" y="2521"/>
                        <a:pt x="3182" y="2452"/>
                      </a:cubicBezTo>
                      <a:lnTo>
                        <a:pt x="4300" y="1807"/>
                      </a:lnTo>
                      <a:cubicBezTo>
                        <a:pt x="4521" y="1681"/>
                        <a:pt x="4545" y="1484"/>
                        <a:pt x="4356" y="1373"/>
                      </a:cubicBezTo>
                      <a:lnTo>
                        <a:pt x="2103" y="74"/>
                      </a:lnTo>
                      <a:cubicBezTo>
                        <a:pt x="2018" y="24"/>
                        <a:pt x="1903" y="0"/>
                        <a:pt x="178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" name="Google Shape;221;p24"/>
                <p:cNvSpPr/>
                <p:nvPr/>
              </p:nvSpPr>
              <p:spPr>
                <a:xfrm>
                  <a:off x="5305650" y="2449050"/>
                  <a:ext cx="113825" cy="63875"/>
                </a:xfrm>
                <a:custGeom>
                  <a:rect b="b" l="l" r="r" t="t"/>
                  <a:pathLst>
                    <a:path extrusionOk="0" h="2555" w="4553">
                      <a:moveTo>
                        <a:pt x="1784" y="0"/>
                      </a:moveTo>
                      <a:cubicBezTo>
                        <a:pt x="1638" y="0"/>
                        <a:pt x="1483" y="34"/>
                        <a:pt x="1363" y="102"/>
                      </a:cubicBezTo>
                      <a:lnTo>
                        <a:pt x="245" y="748"/>
                      </a:lnTo>
                      <a:cubicBezTo>
                        <a:pt x="25" y="882"/>
                        <a:pt x="1" y="1071"/>
                        <a:pt x="198" y="1181"/>
                      </a:cubicBezTo>
                      <a:lnTo>
                        <a:pt x="2450" y="2481"/>
                      </a:lnTo>
                      <a:cubicBezTo>
                        <a:pt x="2535" y="2531"/>
                        <a:pt x="2649" y="2555"/>
                        <a:pt x="2769" y="2555"/>
                      </a:cubicBezTo>
                      <a:cubicBezTo>
                        <a:pt x="2915" y="2555"/>
                        <a:pt x="3069" y="2519"/>
                        <a:pt x="3191" y="2449"/>
                      </a:cubicBezTo>
                      <a:lnTo>
                        <a:pt x="4309" y="1804"/>
                      </a:lnTo>
                      <a:cubicBezTo>
                        <a:pt x="4529" y="1678"/>
                        <a:pt x="4553" y="1489"/>
                        <a:pt x="4364" y="1378"/>
                      </a:cubicBezTo>
                      <a:lnTo>
                        <a:pt x="2112" y="71"/>
                      </a:lnTo>
                      <a:cubicBezTo>
                        <a:pt x="2025" y="24"/>
                        <a:pt x="1908" y="0"/>
                        <a:pt x="178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" name="Google Shape;222;p24"/>
                <p:cNvSpPr/>
                <p:nvPr/>
              </p:nvSpPr>
              <p:spPr>
                <a:xfrm>
                  <a:off x="5412575" y="2510800"/>
                  <a:ext cx="113625" cy="63825"/>
                </a:xfrm>
                <a:custGeom>
                  <a:rect b="b" l="l" r="r" t="t"/>
                  <a:pathLst>
                    <a:path extrusionOk="0" h="2553" w="4545">
                      <a:moveTo>
                        <a:pt x="1785" y="0"/>
                      </a:moveTo>
                      <a:cubicBezTo>
                        <a:pt x="1639" y="0"/>
                        <a:pt x="1484" y="36"/>
                        <a:pt x="1363" y="105"/>
                      </a:cubicBezTo>
                      <a:lnTo>
                        <a:pt x="245" y="751"/>
                      </a:lnTo>
                      <a:cubicBezTo>
                        <a:pt x="24" y="877"/>
                        <a:pt x="0" y="1066"/>
                        <a:pt x="189" y="1177"/>
                      </a:cubicBezTo>
                      <a:lnTo>
                        <a:pt x="2442" y="2476"/>
                      </a:lnTo>
                      <a:cubicBezTo>
                        <a:pt x="2550" y="2527"/>
                        <a:pt x="2667" y="2552"/>
                        <a:pt x="2784" y="2552"/>
                      </a:cubicBezTo>
                      <a:cubicBezTo>
                        <a:pt x="2921" y="2552"/>
                        <a:pt x="3059" y="2517"/>
                        <a:pt x="3182" y="2444"/>
                      </a:cubicBezTo>
                      <a:lnTo>
                        <a:pt x="4300" y="1799"/>
                      </a:lnTo>
                      <a:cubicBezTo>
                        <a:pt x="4529" y="1673"/>
                        <a:pt x="4545" y="1484"/>
                        <a:pt x="4356" y="1373"/>
                      </a:cubicBezTo>
                      <a:lnTo>
                        <a:pt x="2103" y="74"/>
                      </a:lnTo>
                      <a:cubicBezTo>
                        <a:pt x="2018" y="24"/>
                        <a:pt x="1904" y="0"/>
                        <a:pt x="178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" name="Google Shape;223;p24"/>
                <p:cNvSpPr/>
                <p:nvPr/>
              </p:nvSpPr>
              <p:spPr>
                <a:xfrm>
                  <a:off x="4372600" y="1998225"/>
                  <a:ext cx="117375" cy="66850"/>
                </a:xfrm>
                <a:custGeom>
                  <a:rect b="b" l="l" r="r" t="t"/>
                  <a:pathLst>
                    <a:path extrusionOk="0" h="2674" w="4695">
                      <a:moveTo>
                        <a:pt x="1840" y="1"/>
                      </a:moveTo>
                      <a:cubicBezTo>
                        <a:pt x="1768" y="1"/>
                        <a:pt x="1696" y="19"/>
                        <a:pt x="1631" y="53"/>
                      </a:cubicBezTo>
                      <a:lnTo>
                        <a:pt x="127" y="919"/>
                      </a:lnTo>
                      <a:cubicBezTo>
                        <a:pt x="8" y="990"/>
                        <a:pt x="1" y="1085"/>
                        <a:pt x="95" y="1148"/>
                      </a:cubicBezTo>
                      <a:lnTo>
                        <a:pt x="2678" y="2636"/>
                      </a:lnTo>
                      <a:cubicBezTo>
                        <a:pt x="2735" y="2661"/>
                        <a:pt x="2795" y="2673"/>
                        <a:pt x="2855" y="2673"/>
                      </a:cubicBezTo>
                      <a:cubicBezTo>
                        <a:pt x="2929" y="2673"/>
                        <a:pt x="3003" y="2655"/>
                        <a:pt x="3072" y="2621"/>
                      </a:cubicBezTo>
                      <a:lnTo>
                        <a:pt x="4568" y="1754"/>
                      </a:lnTo>
                      <a:cubicBezTo>
                        <a:pt x="4686" y="1691"/>
                        <a:pt x="4694" y="1589"/>
                        <a:pt x="4600" y="1534"/>
                      </a:cubicBezTo>
                      <a:lnTo>
                        <a:pt x="2017" y="37"/>
                      </a:lnTo>
                      <a:cubicBezTo>
                        <a:pt x="1960" y="13"/>
                        <a:pt x="1900" y="1"/>
                        <a:pt x="18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" name="Google Shape;224;p24"/>
                <p:cNvSpPr/>
                <p:nvPr/>
              </p:nvSpPr>
              <p:spPr>
                <a:xfrm>
                  <a:off x="4307225" y="2036700"/>
                  <a:ext cx="162075" cy="92450"/>
                </a:xfrm>
                <a:custGeom>
                  <a:rect b="b" l="l" r="r" t="t"/>
                  <a:pathLst>
                    <a:path extrusionOk="0" h="3698" w="6483">
                      <a:moveTo>
                        <a:pt x="1824" y="0"/>
                      </a:moveTo>
                      <a:cubicBezTo>
                        <a:pt x="1735" y="0"/>
                        <a:pt x="1647" y="22"/>
                        <a:pt x="1568" y="66"/>
                      </a:cubicBezTo>
                      <a:lnTo>
                        <a:pt x="150" y="885"/>
                      </a:lnTo>
                      <a:cubicBezTo>
                        <a:pt x="17" y="963"/>
                        <a:pt x="1" y="1082"/>
                        <a:pt x="111" y="1152"/>
                      </a:cubicBezTo>
                      <a:lnTo>
                        <a:pt x="4443" y="3649"/>
                      </a:lnTo>
                      <a:cubicBezTo>
                        <a:pt x="4512" y="3682"/>
                        <a:pt x="4586" y="3698"/>
                        <a:pt x="4659" y="3698"/>
                      </a:cubicBezTo>
                      <a:cubicBezTo>
                        <a:pt x="4745" y="3698"/>
                        <a:pt x="4831" y="3676"/>
                        <a:pt x="4907" y="3633"/>
                      </a:cubicBezTo>
                      <a:lnTo>
                        <a:pt x="6333" y="2806"/>
                      </a:lnTo>
                      <a:cubicBezTo>
                        <a:pt x="6459" y="2728"/>
                        <a:pt x="6482" y="2609"/>
                        <a:pt x="6364" y="2546"/>
                      </a:cubicBezTo>
                      <a:lnTo>
                        <a:pt x="2033" y="42"/>
                      </a:lnTo>
                      <a:cubicBezTo>
                        <a:pt x="1966" y="14"/>
                        <a:pt x="1895" y="0"/>
                        <a:pt x="182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" name="Google Shape;225;p24"/>
                <p:cNvSpPr/>
                <p:nvPr/>
              </p:nvSpPr>
              <p:spPr>
                <a:xfrm>
                  <a:off x="4241475" y="2074525"/>
                  <a:ext cx="175250" cy="100100"/>
                </a:xfrm>
                <a:custGeom>
                  <a:rect b="b" l="l" r="r" t="t"/>
                  <a:pathLst>
                    <a:path extrusionOk="0" h="4004" w="7010">
                      <a:moveTo>
                        <a:pt x="1815" y="0"/>
                      </a:moveTo>
                      <a:cubicBezTo>
                        <a:pt x="1728" y="0"/>
                        <a:pt x="1640" y="22"/>
                        <a:pt x="1560" y="65"/>
                      </a:cubicBezTo>
                      <a:lnTo>
                        <a:pt x="158" y="876"/>
                      </a:lnTo>
                      <a:cubicBezTo>
                        <a:pt x="16" y="963"/>
                        <a:pt x="0" y="1081"/>
                        <a:pt x="118" y="1152"/>
                      </a:cubicBezTo>
                      <a:lnTo>
                        <a:pt x="4978" y="3955"/>
                      </a:lnTo>
                      <a:cubicBezTo>
                        <a:pt x="5045" y="3987"/>
                        <a:pt x="5117" y="4003"/>
                        <a:pt x="5190" y="4003"/>
                      </a:cubicBezTo>
                      <a:cubicBezTo>
                        <a:pt x="5279" y="4003"/>
                        <a:pt x="5368" y="3979"/>
                        <a:pt x="5450" y="3932"/>
                      </a:cubicBezTo>
                      <a:lnTo>
                        <a:pt x="6852" y="3120"/>
                      </a:lnTo>
                      <a:cubicBezTo>
                        <a:pt x="6994" y="3050"/>
                        <a:pt x="7010" y="2916"/>
                        <a:pt x="6892" y="2853"/>
                      </a:cubicBezTo>
                      <a:lnTo>
                        <a:pt x="2032" y="49"/>
                      </a:lnTo>
                      <a:cubicBezTo>
                        <a:pt x="1963" y="16"/>
                        <a:pt x="1889" y="0"/>
                        <a:pt x="181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" name="Google Shape;226;p24"/>
                <p:cNvSpPr/>
                <p:nvPr/>
              </p:nvSpPr>
              <p:spPr>
                <a:xfrm>
                  <a:off x="5334200" y="2553450"/>
                  <a:ext cx="117375" cy="66850"/>
                </a:xfrm>
                <a:custGeom>
                  <a:rect b="b" l="l" r="r" t="t"/>
                  <a:pathLst>
                    <a:path extrusionOk="0" h="2674" w="4695">
                      <a:moveTo>
                        <a:pt x="1840" y="1"/>
                      </a:moveTo>
                      <a:cubicBezTo>
                        <a:pt x="1767" y="1"/>
                        <a:pt x="1693" y="19"/>
                        <a:pt x="1623" y="53"/>
                      </a:cubicBezTo>
                      <a:lnTo>
                        <a:pt x="127" y="920"/>
                      </a:lnTo>
                      <a:cubicBezTo>
                        <a:pt x="17" y="990"/>
                        <a:pt x="1" y="1085"/>
                        <a:pt x="103" y="1140"/>
                      </a:cubicBezTo>
                      <a:lnTo>
                        <a:pt x="2679" y="2636"/>
                      </a:lnTo>
                      <a:cubicBezTo>
                        <a:pt x="2735" y="2661"/>
                        <a:pt x="2795" y="2673"/>
                        <a:pt x="2855" y="2673"/>
                      </a:cubicBezTo>
                      <a:cubicBezTo>
                        <a:pt x="2929" y="2673"/>
                        <a:pt x="3003" y="2655"/>
                        <a:pt x="3072" y="2621"/>
                      </a:cubicBezTo>
                      <a:lnTo>
                        <a:pt x="4569" y="1754"/>
                      </a:lnTo>
                      <a:cubicBezTo>
                        <a:pt x="4687" y="1684"/>
                        <a:pt x="4695" y="1589"/>
                        <a:pt x="4600" y="1526"/>
                      </a:cubicBezTo>
                      <a:lnTo>
                        <a:pt x="2017" y="38"/>
                      </a:lnTo>
                      <a:cubicBezTo>
                        <a:pt x="1960" y="13"/>
                        <a:pt x="1900" y="1"/>
                        <a:pt x="18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" name="Google Shape;227;p24"/>
                <p:cNvSpPr/>
                <p:nvPr/>
              </p:nvSpPr>
              <p:spPr>
                <a:xfrm>
                  <a:off x="5223350" y="2565525"/>
                  <a:ext cx="162275" cy="92475"/>
                </a:xfrm>
                <a:custGeom>
                  <a:rect b="b" l="l" r="r" t="t"/>
                  <a:pathLst>
                    <a:path extrusionOk="0" h="3699" w="6491">
                      <a:moveTo>
                        <a:pt x="1832" y="1"/>
                      </a:moveTo>
                      <a:cubicBezTo>
                        <a:pt x="1743" y="1"/>
                        <a:pt x="1655" y="23"/>
                        <a:pt x="1576" y="66"/>
                      </a:cubicBezTo>
                      <a:lnTo>
                        <a:pt x="158" y="886"/>
                      </a:lnTo>
                      <a:cubicBezTo>
                        <a:pt x="17" y="964"/>
                        <a:pt x="1" y="1082"/>
                        <a:pt x="119" y="1153"/>
                      </a:cubicBezTo>
                      <a:lnTo>
                        <a:pt x="4451" y="3650"/>
                      </a:lnTo>
                      <a:cubicBezTo>
                        <a:pt x="4520" y="3682"/>
                        <a:pt x="4593" y="3698"/>
                        <a:pt x="4667" y="3698"/>
                      </a:cubicBezTo>
                      <a:cubicBezTo>
                        <a:pt x="4753" y="3698"/>
                        <a:pt x="4839" y="3677"/>
                        <a:pt x="4915" y="3634"/>
                      </a:cubicBezTo>
                      <a:lnTo>
                        <a:pt x="6333" y="2807"/>
                      </a:lnTo>
                      <a:cubicBezTo>
                        <a:pt x="6475" y="2736"/>
                        <a:pt x="6490" y="2610"/>
                        <a:pt x="6372" y="2547"/>
                      </a:cubicBezTo>
                      <a:lnTo>
                        <a:pt x="2041" y="43"/>
                      </a:lnTo>
                      <a:cubicBezTo>
                        <a:pt x="1974" y="15"/>
                        <a:pt x="1903" y="1"/>
                        <a:pt x="183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" name="Google Shape;228;p24"/>
                <p:cNvSpPr/>
                <p:nvPr/>
              </p:nvSpPr>
              <p:spPr>
                <a:xfrm>
                  <a:off x="5144400" y="2595850"/>
                  <a:ext cx="175275" cy="99975"/>
                </a:xfrm>
                <a:custGeom>
                  <a:rect b="b" l="l" r="r" t="t"/>
                  <a:pathLst>
                    <a:path extrusionOk="0" h="3999" w="7011">
                      <a:moveTo>
                        <a:pt x="1821" y="1"/>
                      </a:moveTo>
                      <a:cubicBezTo>
                        <a:pt x="1730" y="1"/>
                        <a:pt x="1639" y="23"/>
                        <a:pt x="1560" y="66"/>
                      </a:cubicBezTo>
                      <a:lnTo>
                        <a:pt x="150" y="877"/>
                      </a:lnTo>
                      <a:cubicBezTo>
                        <a:pt x="9" y="956"/>
                        <a:pt x="1" y="1082"/>
                        <a:pt x="119" y="1153"/>
                      </a:cubicBezTo>
                      <a:lnTo>
                        <a:pt x="4970" y="3957"/>
                      </a:lnTo>
                      <a:cubicBezTo>
                        <a:pt x="5037" y="3985"/>
                        <a:pt x="5110" y="3999"/>
                        <a:pt x="5182" y="3999"/>
                      </a:cubicBezTo>
                      <a:cubicBezTo>
                        <a:pt x="5273" y="3999"/>
                        <a:pt x="5364" y="3977"/>
                        <a:pt x="5443" y="3933"/>
                      </a:cubicBezTo>
                      <a:lnTo>
                        <a:pt x="6853" y="3122"/>
                      </a:lnTo>
                      <a:cubicBezTo>
                        <a:pt x="6994" y="3043"/>
                        <a:pt x="7010" y="2917"/>
                        <a:pt x="6884" y="2846"/>
                      </a:cubicBezTo>
                      <a:lnTo>
                        <a:pt x="2033" y="43"/>
                      </a:lnTo>
                      <a:cubicBezTo>
                        <a:pt x="1966" y="15"/>
                        <a:pt x="1893" y="1"/>
                        <a:pt x="182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" name="Google Shape;229;p24"/>
                <p:cNvSpPr/>
                <p:nvPr/>
              </p:nvSpPr>
              <p:spPr>
                <a:xfrm>
                  <a:off x="4175125" y="2112025"/>
                  <a:ext cx="117750" cy="67050"/>
                </a:xfrm>
                <a:custGeom>
                  <a:rect b="b" l="l" r="r" t="t"/>
                  <a:pathLst>
                    <a:path extrusionOk="0" h="2682" w="4710">
                      <a:moveTo>
                        <a:pt x="1843" y="1"/>
                      </a:moveTo>
                      <a:cubicBezTo>
                        <a:pt x="1775" y="1"/>
                        <a:pt x="1707" y="19"/>
                        <a:pt x="1646" y="53"/>
                      </a:cubicBezTo>
                      <a:lnTo>
                        <a:pt x="118" y="935"/>
                      </a:lnTo>
                      <a:cubicBezTo>
                        <a:pt x="8" y="998"/>
                        <a:pt x="0" y="1093"/>
                        <a:pt x="95" y="1148"/>
                      </a:cubicBezTo>
                      <a:lnTo>
                        <a:pt x="2694" y="2644"/>
                      </a:lnTo>
                      <a:cubicBezTo>
                        <a:pt x="2749" y="2670"/>
                        <a:pt x="2807" y="2682"/>
                        <a:pt x="2865" y="2682"/>
                      </a:cubicBezTo>
                      <a:cubicBezTo>
                        <a:pt x="2933" y="2682"/>
                        <a:pt x="3001" y="2666"/>
                        <a:pt x="3064" y="2636"/>
                      </a:cubicBezTo>
                      <a:lnTo>
                        <a:pt x="4584" y="1754"/>
                      </a:lnTo>
                      <a:cubicBezTo>
                        <a:pt x="4694" y="1691"/>
                        <a:pt x="4710" y="1597"/>
                        <a:pt x="4615" y="1542"/>
                      </a:cubicBezTo>
                      <a:lnTo>
                        <a:pt x="2009" y="37"/>
                      </a:lnTo>
                      <a:cubicBezTo>
                        <a:pt x="1955" y="13"/>
                        <a:pt x="1899" y="1"/>
                        <a:pt x="184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" name="Google Shape;230;p24"/>
                <p:cNvSpPr/>
                <p:nvPr/>
              </p:nvSpPr>
              <p:spPr>
                <a:xfrm>
                  <a:off x="4260775" y="2161525"/>
                  <a:ext cx="117750" cy="67075"/>
                </a:xfrm>
                <a:custGeom>
                  <a:rect b="b" l="l" r="r" t="t"/>
                  <a:pathLst>
                    <a:path extrusionOk="0" h="2683" w="4710">
                      <a:moveTo>
                        <a:pt x="1838" y="1"/>
                      </a:moveTo>
                      <a:cubicBezTo>
                        <a:pt x="1771" y="1"/>
                        <a:pt x="1705" y="16"/>
                        <a:pt x="1646" y="50"/>
                      </a:cubicBezTo>
                      <a:lnTo>
                        <a:pt x="118" y="932"/>
                      </a:lnTo>
                      <a:cubicBezTo>
                        <a:pt x="16" y="995"/>
                        <a:pt x="0" y="1090"/>
                        <a:pt x="95" y="1145"/>
                      </a:cubicBezTo>
                      <a:lnTo>
                        <a:pt x="2701" y="2649"/>
                      </a:lnTo>
                      <a:cubicBezTo>
                        <a:pt x="2756" y="2671"/>
                        <a:pt x="2815" y="2683"/>
                        <a:pt x="2872" y="2683"/>
                      </a:cubicBezTo>
                      <a:cubicBezTo>
                        <a:pt x="2939" y="2683"/>
                        <a:pt x="3005" y="2667"/>
                        <a:pt x="3064" y="2633"/>
                      </a:cubicBezTo>
                      <a:lnTo>
                        <a:pt x="4592" y="1751"/>
                      </a:lnTo>
                      <a:cubicBezTo>
                        <a:pt x="4694" y="1688"/>
                        <a:pt x="4710" y="1594"/>
                        <a:pt x="4615" y="1538"/>
                      </a:cubicBezTo>
                      <a:lnTo>
                        <a:pt x="2008" y="34"/>
                      </a:lnTo>
                      <a:cubicBezTo>
                        <a:pt x="1954" y="12"/>
                        <a:pt x="1895" y="1"/>
                        <a:pt x="183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" name="Google Shape;231;p24"/>
                <p:cNvSpPr/>
                <p:nvPr/>
              </p:nvSpPr>
              <p:spPr>
                <a:xfrm>
                  <a:off x="4346425" y="2211075"/>
                  <a:ext cx="117750" cy="67025"/>
                </a:xfrm>
                <a:custGeom>
                  <a:rect b="b" l="l" r="r" t="t"/>
                  <a:pathLst>
                    <a:path extrusionOk="0" h="2681" w="4710">
                      <a:moveTo>
                        <a:pt x="1850" y="0"/>
                      </a:moveTo>
                      <a:cubicBezTo>
                        <a:pt x="1781" y="0"/>
                        <a:pt x="1711" y="18"/>
                        <a:pt x="1646" y="53"/>
                      </a:cubicBezTo>
                      <a:lnTo>
                        <a:pt x="126" y="927"/>
                      </a:lnTo>
                      <a:cubicBezTo>
                        <a:pt x="16" y="990"/>
                        <a:pt x="0" y="1084"/>
                        <a:pt x="95" y="1139"/>
                      </a:cubicBezTo>
                      <a:lnTo>
                        <a:pt x="2701" y="2644"/>
                      </a:lnTo>
                      <a:cubicBezTo>
                        <a:pt x="2755" y="2669"/>
                        <a:pt x="2811" y="2681"/>
                        <a:pt x="2867" y="2681"/>
                      </a:cubicBezTo>
                      <a:cubicBezTo>
                        <a:pt x="2935" y="2681"/>
                        <a:pt x="3003" y="2663"/>
                        <a:pt x="3064" y="2628"/>
                      </a:cubicBezTo>
                      <a:lnTo>
                        <a:pt x="4592" y="1746"/>
                      </a:lnTo>
                      <a:cubicBezTo>
                        <a:pt x="4702" y="1691"/>
                        <a:pt x="4710" y="1588"/>
                        <a:pt x="4615" y="1541"/>
                      </a:cubicBezTo>
                      <a:lnTo>
                        <a:pt x="2016" y="37"/>
                      </a:lnTo>
                      <a:cubicBezTo>
                        <a:pt x="1963" y="12"/>
                        <a:pt x="1907" y="0"/>
                        <a:pt x="185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" name="Google Shape;232;p24"/>
                <p:cNvSpPr/>
                <p:nvPr/>
              </p:nvSpPr>
              <p:spPr>
                <a:xfrm>
                  <a:off x="4390725" y="2160750"/>
                  <a:ext cx="97675" cy="55225"/>
                </a:xfrm>
                <a:custGeom>
                  <a:rect b="b" l="l" r="r" t="t"/>
                  <a:pathLst>
                    <a:path extrusionOk="0" h="2209" w="3907">
                      <a:moveTo>
                        <a:pt x="1817" y="1"/>
                      </a:moveTo>
                      <a:cubicBezTo>
                        <a:pt x="1729" y="1"/>
                        <a:pt x="1644" y="23"/>
                        <a:pt x="1567" y="65"/>
                      </a:cubicBezTo>
                      <a:lnTo>
                        <a:pt x="158" y="876"/>
                      </a:lnTo>
                      <a:cubicBezTo>
                        <a:pt x="16" y="955"/>
                        <a:pt x="0" y="1081"/>
                        <a:pt x="126" y="1152"/>
                      </a:cubicBezTo>
                      <a:lnTo>
                        <a:pt x="1867" y="2160"/>
                      </a:lnTo>
                      <a:cubicBezTo>
                        <a:pt x="1939" y="2193"/>
                        <a:pt x="2015" y="2209"/>
                        <a:pt x="2090" y="2209"/>
                      </a:cubicBezTo>
                      <a:cubicBezTo>
                        <a:pt x="2177" y="2209"/>
                        <a:pt x="2263" y="2187"/>
                        <a:pt x="2339" y="2144"/>
                      </a:cubicBezTo>
                      <a:lnTo>
                        <a:pt x="3749" y="1325"/>
                      </a:lnTo>
                      <a:cubicBezTo>
                        <a:pt x="3891" y="1254"/>
                        <a:pt x="3906" y="1128"/>
                        <a:pt x="3780" y="1058"/>
                      </a:cubicBezTo>
                      <a:lnTo>
                        <a:pt x="2040" y="50"/>
                      </a:lnTo>
                      <a:cubicBezTo>
                        <a:pt x="1967" y="17"/>
                        <a:pt x="1891" y="1"/>
                        <a:pt x="181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" name="Google Shape;233;p24"/>
                <p:cNvSpPr/>
                <p:nvPr/>
              </p:nvSpPr>
              <p:spPr>
                <a:xfrm>
                  <a:off x="4459225" y="2200325"/>
                  <a:ext cx="97700" cy="55200"/>
                </a:xfrm>
                <a:custGeom>
                  <a:rect b="b" l="l" r="r" t="t"/>
                  <a:pathLst>
                    <a:path extrusionOk="0" h="2208" w="3908">
                      <a:moveTo>
                        <a:pt x="1815" y="1"/>
                      </a:moveTo>
                      <a:cubicBezTo>
                        <a:pt x="1728" y="1"/>
                        <a:pt x="1641" y="23"/>
                        <a:pt x="1560" y="65"/>
                      </a:cubicBezTo>
                      <a:lnTo>
                        <a:pt x="158" y="876"/>
                      </a:lnTo>
                      <a:cubicBezTo>
                        <a:pt x="17" y="955"/>
                        <a:pt x="1" y="1081"/>
                        <a:pt x="119" y="1152"/>
                      </a:cubicBezTo>
                      <a:lnTo>
                        <a:pt x="1867" y="2160"/>
                      </a:lnTo>
                      <a:cubicBezTo>
                        <a:pt x="1935" y="2192"/>
                        <a:pt x="2008" y="2208"/>
                        <a:pt x="2082" y="2208"/>
                      </a:cubicBezTo>
                      <a:cubicBezTo>
                        <a:pt x="2172" y="2208"/>
                        <a:pt x="2262" y="2184"/>
                        <a:pt x="2340" y="2137"/>
                      </a:cubicBezTo>
                      <a:lnTo>
                        <a:pt x="3750" y="1325"/>
                      </a:lnTo>
                      <a:cubicBezTo>
                        <a:pt x="3891" y="1254"/>
                        <a:pt x="3907" y="1121"/>
                        <a:pt x="3781" y="1058"/>
                      </a:cubicBezTo>
                      <a:lnTo>
                        <a:pt x="2033" y="49"/>
                      </a:lnTo>
                      <a:cubicBezTo>
                        <a:pt x="1964" y="17"/>
                        <a:pt x="1890" y="1"/>
                        <a:pt x="181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" name="Google Shape;234;p24"/>
                <p:cNvSpPr/>
                <p:nvPr/>
              </p:nvSpPr>
              <p:spPr>
                <a:xfrm>
                  <a:off x="4527750" y="2239800"/>
                  <a:ext cx="97475" cy="55175"/>
                </a:xfrm>
                <a:custGeom>
                  <a:rect b="b" l="l" r="r" t="t"/>
                  <a:pathLst>
                    <a:path extrusionOk="0" h="2207" w="3899">
                      <a:moveTo>
                        <a:pt x="1815" y="1"/>
                      </a:moveTo>
                      <a:cubicBezTo>
                        <a:pt x="1728" y="1"/>
                        <a:pt x="1641" y="22"/>
                        <a:pt x="1560" y="69"/>
                      </a:cubicBezTo>
                      <a:lnTo>
                        <a:pt x="150" y="880"/>
                      </a:lnTo>
                      <a:cubicBezTo>
                        <a:pt x="16" y="959"/>
                        <a:pt x="0" y="1085"/>
                        <a:pt x="119" y="1156"/>
                      </a:cubicBezTo>
                      <a:lnTo>
                        <a:pt x="1867" y="2164"/>
                      </a:lnTo>
                      <a:cubicBezTo>
                        <a:pt x="1933" y="2192"/>
                        <a:pt x="2005" y="2206"/>
                        <a:pt x="2076" y="2206"/>
                      </a:cubicBezTo>
                      <a:cubicBezTo>
                        <a:pt x="2166" y="2206"/>
                        <a:pt x="2256" y="2184"/>
                        <a:pt x="2340" y="2141"/>
                      </a:cubicBezTo>
                      <a:lnTo>
                        <a:pt x="3749" y="1329"/>
                      </a:lnTo>
                      <a:cubicBezTo>
                        <a:pt x="3883" y="1251"/>
                        <a:pt x="3899" y="1125"/>
                        <a:pt x="3781" y="1054"/>
                      </a:cubicBezTo>
                      <a:lnTo>
                        <a:pt x="2032" y="46"/>
                      </a:lnTo>
                      <a:cubicBezTo>
                        <a:pt x="1963" y="17"/>
                        <a:pt x="1890" y="1"/>
                        <a:pt x="181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" name="Google Shape;235;p24"/>
                <p:cNvSpPr/>
                <p:nvPr/>
              </p:nvSpPr>
              <p:spPr>
                <a:xfrm>
                  <a:off x="4596275" y="2279300"/>
                  <a:ext cx="97475" cy="55200"/>
                </a:xfrm>
                <a:custGeom>
                  <a:rect b="b" l="l" r="r" t="t"/>
                  <a:pathLst>
                    <a:path extrusionOk="0" h="2208" w="3899">
                      <a:moveTo>
                        <a:pt x="1820" y="1"/>
                      </a:moveTo>
                      <a:cubicBezTo>
                        <a:pt x="1731" y="1"/>
                        <a:pt x="1642" y="25"/>
                        <a:pt x="1560" y="72"/>
                      </a:cubicBezTo>
                      <a:lnTo>
                        <a:pt x="150" y="883"/>
                      </a:lnTo>
                      <a:cubicBezTo>
                        <a:pt x="16" y="962"/>
                        <a:pt x="0" y="1088"/>
                        <a:pt x="118" y="1159"/>
                      </a:cubicBezTo>
                      <a:lnTo>
                        <a:pt x="1867" y="2159"/>
                      </a:lnTo>
                      <a:cubicBezTo>
                        <a:pt x="1936" y="2192"/>
                        <a:pt x="2010" y="2208"/>
                        <a:pt x="2084" y="2208"/>
                      </a:cubicBezTo>
                      <a:cubicBezTo>
                        <a:pt x="2171" y="2208"/>
                        <a:pt x="2259" y="2186"/>
                        <a:pt x="2339" y="2144"/>
                      </a:cubicBezTo>
                      <a:lnTo>
                        <a:pt x="3749" y="1332"/>
                      </a:lnTo>
                      <a:cubicBezTo>
                        <a:pt x="3883" y="1254"/>
                        <a:pt x="3899" y="1128"/>
                        <a:pt x="3780" y="1057"/>
                      </a:cubicBezTo>
                      <a:lnTo>
                        <a:pt x="2032" y="49"/>
                      </a:lnTo>
                      <a:cubicBezTo>
                        <a:pt x="1965" y="17"/>
                        <a:pt x="1893" y="1"/>
                        <a:pt x="182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" name="Google Shape;236;p24"/>
                <p:cNvSpPr/>
                <p:nvPr/>
              </p:nvSpPr>
              <p:spPr>
                <a:xfrm>
                  <a:off x="4664600" y="2318875"/>
                  <a:ext cx="97675" cy="55200"/>
                </a:xfrm>
                <a:custGeom>
                  <a:rect b="b" l="l" r="r" t="t"/>
                  <a:pathLst>
                    <a:path extrusionOk="0" h="2208" w="3907">
                      <a:moveTo>
                        <a:pt x="1820" y="0"/>
                      </a:moveTo>
                      <a:cubicBezTo>
                        <a:pt x="1732" y="0"/>
                        <a:pt x="1644" y="22"/>
                        <a:pt x="1567" y="64"/>
                      </a:cubicBezTo>
                      <a:lnTo>
                        <a:pt x="158" y="883"/>
                      </a:lnTo>
                      <a:cubicBezTo>
                        <a:pt x="16" y="954"/>
                        <a:pt x="0" y="1080"/>
                        <a:pt x="126" y="1151"/>
                      </a:cubicBezTo>
                      <a:lnTo>
                        <a:pt x="1867" y="2159"/>
                      </a:lnTo>
                      <a:cubicBezTo>
                        <a:pt x="1939" y="2192"/>
                        <a:pt x="2015" y="2208"/>
                        <a:pt x="2090" y="2208"/>
                      </a:cubicBezTo>
                      <a:cubicBezTo>
                        <a:pt x="2177" y="2208"/>
                        <a:pt x="2263" y="2186"/>
                        <a:pt x="2339" y="2144"/>
                      </a:cubicBezTo>
                      <a:lnTo>
                        <a:pt x="3749" y="1332"/>
                      </a:lnTo>
                      <a:cubicBezTo>
                        <a:pt x="3891" y="1254"/>
                        <a:pt x="3906" y="1128"/>
                        <a:pt x="3788" y="1057"/>
                      </a:cubicBezTo>
                      <a:lnTo>
                        <a:pt x="2040" y="49"/>
                      </a:lnTo>
                      <a:cubicBezTo>
                        <a:pt x="1971" y="16"/>
                        <a:pt x="1895" y="0"/>
                        <a:pt x="182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" name="Google Shape;237;p24"/>
                <p:cNvSpPr/>
                <p:nvPr/>
              </p:nvSpPr>
              <p:spPr>
                <a:xfrm>
                  <a:off x="4733100" y="2358450"/>
                  <a:ext cx="97675" cy="55200"/>
                </a:xfrm>
                <a:custGeom>
                  <a:rect b="b" l="l" r="r" t="t"/>
                  <a:pathLst>
                    <a:path extrusionOk="0" h="2208" w="3907">
                      <a:moveTo>
                        <a:pt x="1817" y="0"/>
                      </a:moveTo>
                      <a:cubicBezTo>
                        <a:pt x="1728" y="0"/>
                        <a:pt x="1641" y="22"/>
                        <a:pt x="1560" y="64"/>
                      </a:cubicBezTo>
                      <a:lnTo>
                        <a:pt x="158" y="876"/>
                      </a:lnTo>
                      <a:cubicBezTo>
                        <a:pt x="16" y="954"/>
                        <a:pt x="1" y="1080"/>
                        <a:pt x="119" y="1151"/>
                      </a:cubicBezTo>
                      <a:lnTo>
                        <a:pt x="1867" y="2159"/>
                      </a:lnTo>
                      <a:cubicBezTo>
                        <a:pt x="1936" y="2192"/>
                        <a:pt x="2012" y="2208"/>
                        <a:pt x="2087" y="2208"/>
                      </a:cubicBezTo>
                      <a:cubicBezTo>
                        <a:pt x="2175" y="2208"/>
                        <a:pt x="2263" y="2186"/>
                        <a:pt x="2340" y="2143"/>
                      </a:cubicBezTo>
                      <a:lnTo>
                        <a:pt x="3749" y="1324"/>
                      </a:lnTo>
                      <a:cubicBezTo>
                        <a:pt x="3891" y="1254"/>
                        <a:pt x="3907" y="1128"/>
                        <a:pt x="3781" y="1057"/>
                      </a:cubicBezTo>
                      <a:lnTo>
                        <a:pt x="2040" y="49"/>
                      </a:lnTo>
                      <a:cubicBezTo>
                        <a:pt x="1968" y="16"/>
                        <a:pt x="1892" y="0"/>
                        <a:pt x="18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" name="Google Shape;238;p24"/>
                <p:cNvSpPr/>
                <p:nvPr/>
              </p:nvSpPr>
              <p:spPr>
                <a:xfrm>
                  <a:off x="4801625" y="2397975"/>
                  <a:ext cx="97475" cy="55150"/>
                </a:xfrm>
                <a:custGeom>
                  <a:rect b="b" l="l" r="r" t="t"/>
                  <a:pathLst>
                    <a:path extrusionOk="0" h="2206" w="3899">
                      <a:moveTo>
                        <a:pt x="1823" y="1"/>
                      </a:moveTo>
                      <a:cubicBezTo>
                        <a:pt x="1733" y="1"/>
                        <a:pt x="1643" y="23"/>
                        <a:pt x="1560" y="66"/>
                      </a:cubicBezTo>
                      <a:lnTo>
                        <a:pt x="158" y="878"/>
                      </a:lnTo>
                      <a:cubicBezTo>
                        <a:pt x="16" y="956"/>
                        <a:pt x="0" y="1082"/>
                        <a:pt x="119" y="1153"/>
                      </a:cubicBezTo>
                      <a:lnTo>
                        <a:pt x="1867" y="2161"/>
                      </a:lnTo>
                      <a:cubicBezTo>
                        <a:pt x="1936" y="2190"/>
                        <a:pt x="2010" y="2206"/>
                        <a:pt x="2084" y="2206"/>
                      </a:cubicBezTo>
                      <a:cubicBezTo>
                        <a:pt x="2171" y="2206"/>
                        <a:pt x="2259" y="2184"/>
                        <a:pt x="2339" y="2138"/>
                      </a:cubicBezTo>
                      <a:lnTo>
                        <a:pt x="3749" y="1326"/>
                      </a:lnTo>
                      <a:cubicBezTo>
                        <a:pt x="3883" y="1248"/>
                        <a:pt x="3899" y="1122"/>
                        <a:pt x="3781" y="1051"/>
                      </a:cubicBezTo>
                      <a:lnTo>
                        <a:pt x="2032" y="43"/>
                      </a:lnTo>
                      <a:cubicBezTo>
                        <a:pt x="1966" y="15"/>
                        <a:pt x="1895" y="1"/>
                        <a:pt x="182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" name="Google Shape;239;p24"/>
                <p:cNvSpPr/>
                <p:nvPr/>
              </p:nvSpPr>
              <p:spPr>
                <a:xfrm>
                  <a:off x="4869950" y="2437400"/>
                  <a:ext cx="97675" cy="55250"/>
                </a:xfrm>
                <a:custGeom>
                  <a:rect b="b" l="l" r="r" t="t"/>
                  <a:pathLst>
                    <a:path extrusionOk="0" h="2210" w="3907">
                      <a:moveTo>
                        <a:pt x="1825" y="1"/>
                      </a:moveTo>
                      <a:cubicBezTo>
                        <a:pt x="1735" y="1"/>
                        <a:pt x="1645" y="25"/>
                        <a:pt x="1567" y="72"/>
                      </a:cubicBezTo>
                      <a:lnTo>
                        <a:pt x="158" y="884"/>
                      </a:lnTo>
                      <a:cubicBezTo>
                        <a:pt x="16" y="962"/>
                        <a:pt x="0" y="1088"/>
                        <a:pt x="126" y="1159"/>
                      </a:cubicBezTo>
                      <a:lnTo>
                        <a:pt x="1875" y="2167"/>
                      </a:lnTo>
                      <a:cubicBezTo>
                        <a:pt x="1941" y="2195"/>
                        <a:pt x="2012" y="2209"/>
                        <a:pt x="2084" y="2209"/>
                      </a:cubicBezTo>
                      <a:cubicBezTo>
                        <a:pt x="2174" y="2209"/>
                        <a:pt x="2264" y="2187"/>
                        <a:pt x="2347" y="2144"/>
                      </a:cubicBezTo>
                      <a:lnTo>
                        <a:pt x="3749" y="1332"/>
                      </a:lnTo>
                      <a:cubicBezTo>
                        <a:pt x="3891" y="1254"/>
                        <a:pt x="3907" y="1128"/>
                        <a:pt x="3788" y="1057"/>
                      </a:cubicBezTo>
                      <a:lnTo>
                        <a:pt x="2040" y="49"/>
                      </a:lnTo>
                      <a:cubicBezTo>
                        <a:pt x="1973" y="17"/>
                        <a:pt x="1899" y="1"/>
                        <a:pt x="182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" name="Google Shape;240;p24"/>
                <p:cNvSpPr/>
                <p:nvPr/>
              </p:nvSpPr>
              <p:spPr>
                <a:xfrm>
                  <a:off x="4938450" y="2476975"/>
                  <a:ext cx="97700" cy="55200"/>
                </a:xfrm>
                <a:custGeom>
                  <a:rect b="b" l="l" r="r" t="t"/>
                  <a:pathLst>
                    <a:path extrusionOk="0" h="2208" w="3908">
                      <a:moveTo>
                        <a:pt x="1826" y="1"/>
                      </a:moveTo>
                      <a:cubicBezTo>
                        <a:pt x="1736" y="1"/>
                        <a:pt x="1646" y="25"/>
                        <a:pt x="1568" y="72"/>
                      </a:cubicBezTo>
                      <a:lnTo>
                        <a:pt x="158" y="884"/>
                      </a:lnTo>
                      <a:cubicBezTo>
                        <a:pt x="17" y="954"/>
                        <a:pt x="1" y="1080"/>
                        <a:pt x="127" y="1151"/>
                      </a:cubicBezTo>
                      <a:lnTo>
                        <a:pt x="1867" y="2159"/>
                      </a:lnTo>
                      <a:cubicBezTo>
                        <a:pt x="1940" y="2192"/>
                        <a:pt x="2016" y="2208"/>
                        <a:pt x="2091" y="2208"/>
                      </a:cubicBezTo>
                      <a:cubicBezTo>
                        <a:pt x="2180" y="2208"/>
                        <a:pt x="2267" y="2186"/>
                        <a:pt x="2348" y="2144"/>
                      </a:cubicBezTo>
                      <a:lnTo>
                        <a:pt x="3750" y="1332"/>
                      </a:lnTo>
                      <a:cubicBezTo>
                        <a:pt x="3891" y="1254"/>
                        <a:pt x="3907" y="1128"/>
                        <a:pt x="3781" y="1057"/>
                      </a:cubicBezTo>
                      <a:lnTo>
                        <a:pt x="2041" y="49"/>
                      </a:lnTo>
                      <a:cubicBezTo>
                        <a:pt x="1973" y="17"/>
                        <a:pt x="1900" y="1"/>
                        <a:pt x="182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" name="Google Shape;241;p24"/>
                <p:cNvSpPr/>
                <p:nvPr/>
              </p:nvSpPr>
              <p:spPr>
                <a:xfrm>
                  <a:off x="5006975" y="2516550"/>
                  <a:ext cx="97675" cy="55200"/>
                </a:xfrm>
                <a:custGeom>
                  <a:rect b="b" l="l" r="r" t="t"/>
                  <a:pathLst>
                    <a:path extrusionOk="0" h="2208" w="3907">
                      <a:moveTo>
                        <a:pt x="1817" y="0"/>
                      </a:moveTo>
                      <a:cubicBezTo>
                        <a:pt x="1730" y="0"/>
                        <a:pt x="1644" y="22"/>
                        <a:pt x="1568" y="64"/>
                      </a:cubicBezTo>
                      <a:lnTo>
                        <a:pt x="158" y="876"/>
                      </a:lnTo>
                      <a:cubicBezTo>
                        <a:pt x="16" y="954"/>
                        <a:pt x="1" y="1080"/>
                        <a:pt x="127" y="1151"/>
                      </a:cubicBezTo>
                      <a:lnTo>
                        <a:pt x="1867" y="2159"/>
                      </a:lnTo>
                      <a:cubicBezTo>
                        <a:pt x="1936" y="2192"/>
                        <a:pt x="2012" y="2208"/>
                        <a:pt x="2087" y="2208"/>
                      </a:cubicBezTo>
                      <a:cubicBezTo>
                        <a:pt x="2175" y="2208"/>
                        <a:pt x="2263" y="2186"/>
                        <a:pt x="2340" y="2144"/>
                      </a:cubicBezTo>
                      <a:lnTo>
                        <a:pt x="3749" y="1325"/>
                      </a:lnTo>
                      <a:cubicBezTo>
                        <a:pt x="3891" y="1254"/>
                        <a:pt x="3907" y="1128"/>
                        <a:pt x="3781" y="1057"/>
                      </a:cubicBezTo>
                      <a:lnTo>
                        <a:pt x="2040" y="49"/>
                      </a:lnTo>
                      <a:cubicBezTo>
                        <a:pt x="1968" y="16"/>
                        <a:pt x="1892" y="0"/>
                        <a:pt x="18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" name="Google Shape;242;p24"/>
                <p:cNvSpPr/>
                <p:nvPr/>
              </p:nvSpPr>
              <p:spPr>
                <a:xfrm>
                  <a:off x="5075500" y="2556125"/>
                  <a:ext cx="97675" cy="55200"/>
                </a:xfrm>
                <a:custGeom>
                  <a:rect b="b" l="l" r="r" t="t"/>
                  <a:pathLst>
                    <a:path extrusionOk="0" h="2208" w="3907">
                      <a:moveTo>
                        <a:pt x="1815" y="0"/>
                      </a:moveTo>
                      <a:cubicBezTo>
                        <a:pt x="1728" y="0"/>
                        <a:pt x="1640" y="22"/>
                        <a:pt x="1560" y="64"/>
                      </a:cubicBezTo>
                      <a:lnTo>
                        <a:pt x="158" y="876"/>
                      </a:lnTo>
                      <a:cubicBezTo>
                        <a:pt x="16" y="954"/>
                        <a:pt x="0" y="1080"/>
                        <a:pt x="118" y="1151"/>
                      </a:cubicBezTo>
                      <a:lnTo>
                        <a:pt x="1867" y="2159"/>
                      </a:lnTo>
                      <a:cubicBezTo>
                        <a:pt x="1934" y="2191"/>
                        <a:pt x="2006" y="2207"/>
                        <a:pt x="2079" y="2207"/>
                      </a:cubicBezTo>
                      <a:cubicBezTo>
                        <a:pt x="2168" y="2207"/>
                        <a:pt x="2257" y="2183"/>
                        <a:pt x="2339" y="2136"/>
                      </a:cubicBezTo>
                      <a:lnTo>
                        <a:pt x="3749" y="1325"/>
                      </a:lnTo>
                      <a:cubicBezTo>
                        <a:pt x="3883" y="1254"/>
                        <a:pt x="3907" y="1120"/>
                        <a:pt x="3781" y="1057"/>
                      </a:cubicBezTo>
                      <a:lnTo>
                        <a:pt x="2032" y="49"/>
                      </a:lnTo>
                      <a:cubicBezTo>
                        <a:pt x="1963" y="16"/>
                        <a:pt x="1889" y="0"/>
                        <a:pt x="181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" name="Google Shape;243;p24"/>
                <p:cNvSpPr/>
                <p:nvPr/>
              </p:nvSpPr>
              <p:spPr>
                <a:xfrm>
                  <a:off x="4444850" y="2116025"/>
                  <a:ext cx="99475" cy="56275"/>
                </a:xfrm>
                <a:custGeom>
                  <a:rect b="b" l="l" r="r" t="t"/>
                  <a:pathLst>
                    <a:path extrusionOk="0" h="2251" w="3979">
                      <a:moveTo>
                        <a:pt x="1824" y="1"/>
                      </a:moveTo>
                      <a:cubicBezTo>
                        <a:pt x="1735" y="1"/>
                        <a:pt x="1647" y="23"/>
                        <a:pt x="1568" y="67"/>
                      </a:cubicBezTo>
                      <a:lnTo>
                        <a:pt x="150" y="886"/>
                      </a:lnTo>
                      <a:cubicBezTo>
                        <a:pt x="17" y="964"/>
                        <a:pt x="1" y="1082"/>
                        <a:pt x="111" y="1153"/>
                      </a:cubicBezTo>
                      <a:lnTo>
                        <a:pt x="1946" y="2209"/>
                      </a:lnTo>
                      <a:cubicBezTo>
                        <a:pt x="2009" y="2237"/>
                        <a:pt x="2078" y="2251"/>
                        <a:pt x="2148" y="2251"/>
                      </a:cubicBezTo>
                      <a:cubicBezTo>
                        <a:pt x="2236" y="2251"/>
                        <a:pt x="2324" y="2229"/>
                        <a:pt x="2403" y="2185"/>
                      </a:cubicBezTo>
                      <a:lnTo>
                        <a:pt x="3828" y="1366"/>
                      </a:lnTo>
                      <a:cubicBezTo>
                        <a:pt x="3954" y="1287"/>
                        <a:pt x="3978" y="1169"/>
                        <a:pt x="3860" y="1098"/>
                      </a:cubicBezTo>
                      <a:lnTo>
                        <a:pt x="2033" y="43"/>
                      </a:lnTo>
                      <a:cubicBezTo>
                        <a:pt x="1966" y="15"/>
                        <a:pt x="1895" y="1"/>
                        <a:pt x="182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" name="Google Shape;244;p24"/>
                <p:cNvSpPr/>
                <p:nvPr/>
              </p:nvSpPr>
              <p:spPr>
                <a:xfrm>
                  <a:off x="4515550" y="2156800"/>
                  <a:ext cx="99450" cy="56350"/>
                </a:xfrm>
                <a:custGeom>
                  <a:rect b="b" l="l" r="r" t="t"/>
                  <a:pathLst>
                    <a:path extrusionOk="0" h="2254" w="3978">
                      <a:moveTo>
                        <a:pt x="1824" y="0"/>
                      </a:moveTo>
                      <a:cubicBezTo>
                        <a:pt x="1736" y="0"/>
                        <a:pt x="1650" y="22"/>
                        <a:pt x="1575" y="66"/>
                      </a:cubicBezTo>
                      <a:lnTo>
                        <a:pt x="150" y="885"/>
                      </a:lnTo>
                      <a:cubicBezTo>
                        <a:pt x="16" y="964"/>
                        <a:pt x="0" y="1082"/>
                        <a:pt x="118" y="1153"/>
                      </a:cubicBezTo>
                      <a:lnTo>
                        <a:pt x="1945" y="2208"/>
                      </a:lnTo>
                      <a:cubicBezTo>
                        <a:pt x="2012" y="2238"/>
                        <a:pt x="2086" y="2253"/>
                        <a:pt x="2161" y="2253"/>
                      </a:cubicBezTo>
                      <a:cubicBezTo>
                        <a:pt x="2244" y="2253"/>
                        <a:pt x="2327" y="2234"/>
                        <a:pt x="2402" y="2192"/>
                      </a:cubicBezTo>
                      <a:lnTo>
                        <a:pt x="3828" y="1365"/>
                      </a:lnTo>
                      <a:cubicBezTo>
                        <a:pt x="3954" y="1286"/>
                        <a:pt x="3977" y="1168"/>
                        <a:pt x="3859" y="1097"/>
                      </a:cubicBezTo>
                      <a:lnTo>
                        <a:pt x="2032" y="42"/>
                      </a:lnTo>
                      <a:cubicBezTo>
                        <a:pt x="1966" y="14"/>
                        <a:pt x="1894" y="0"/>
                        <a:pt x="182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" name="Google Shape;245;p24"/>
                <p:cNvSpPr/>
                <p:nvPr/>
              </p:nvSpPr>
              <p:spPr>
                <a:xfrm>
                  <a:off x="4586025" y="2197575"/>
                  <a:ext cx="99650" cy="56325"/>
                </a:xfrm>
                <a:custGeom>
                  <a:rect b="b" l="l" r="r" t="t"/>
                  <a:pathLst>
                    <a:path extrusionOk="0" h="2253" w="3986">
                      <a:moveTo>
                        <a:pt x="1824" y="1"/>
                      </a:moveTo>
                      <a:cubicBezTo>
                        <a:pt x="1738" y="1"/>
                        <a:pt x="1652" y="23"/>
                        <a:pt x="1576" y="65"/>
                      </a:cubicBezTo>
                      <a:lnTo>
                        <a:pt x="150" y="884"/>
                      </a:lnTo>
                      <a:cubicBezTo>
                        <a:pt x="24" y="963"/>
                        <a:pt x="1" y="1081"/>
                        <a:pt x="119" y="1152"/>
                      </a:cubicBezTo>
                      <a:lnTo>
                        <a:pt x="1946" y="2207"/>
                      </a:lnTo>
                      <a:cubicBezTo>
                        <a:pt x="2017" y="2237"/>
                        <a:pt x="2092" y="2253"/>
                        <a:pt x="2168" y="2253"/>
                      </a:cubicBezTo>
                      <a:cubicBezTo>
                        <a:pt x="2252" y="2253"/>
                        <a:pt x="2336" y="2233"/>
                        <a:pt x="2411" y="2191"/>
                      </a:cubicBezTo>
                      <a:lnTo>
                        <a:pt x="3828" y="1364"/>
                      </a:lnTo>
                      <a:cubicBezTo>
                        <a:pt x="3962" y="1286"/>
                        <a:pt x="3986" y="1168"/>
                        <a:pt x="3868" y="1105"/>
                      </a:cubicBezTo>
                      <a:lnTo>
                        <a:pt x="2040" y="49"/>
                      </a:lnTo>
                      <a:cubicBezTo>
                        <a:pt x="1971" y="17"/>
                        <a:pt x="1898" y="1"/>
                        <a:pt x="182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" name="Google Shape;246;p24"/>
                <p:cNvSpPr/>
                <p:nvPr/>
              </p:nvSpPr>
              <p:spPr>
                <a:xfrm>
                  <a:off x="4656700" y="2238300"/>
                  <a:ext cx="99475" cy="56275"/>
                </a:xfrm>
                <a:custGeom>
                  <a:rect b="b" l="l" r="r" t="t"/>
                  <a:pathLst>
                    <a:path extrusionOk="0" h="2251" w="3979">
                      <a:moveTo>
                        <a:pt x="1827" y="1"/>
                      </a:moveTo>
                      <a:cubicBezTo>
                        <a:pt x="1741" y="1"/>
                        <a:pt x="1655" y="22"/>
                        <a:pt x="1576" y="66"/>
                      </a:cubicBezTo>
                      <a:lnTo>
                        <a:pt x="151" y="885"/>
                      </a:lnTo>
                      <a:cubicBezTo>
                        <a:pt x="25" y="964"/>
                        <a:pt x="1" y="1082"/>
                        <a:pt x="119" y="1153"/>
                      </a:cubicBezTo>
                      <a:lnTo>
                        <a:pt x="1946" y="2208"/>
                      </a:lnTo>
                      <a:cubicBezTo>
                        <a:pt x="2013" y="2236"/>
                        <a:pt x="2082" y="2250"/>
                        <a:pt x="2152" y="2250"/>
                      </a:cubicBezTo>
                      <a:cubicBezTo>
                        <a:pt x="2238" y="2250"/>
                        <a:pt x="2324" y="2229"/>
                        <a:pt x="2403" y="2185"/>
                      </a:cubicBezTo>
                      <a:lnTo>
                        <a:pt x="3829" y="1366"/>
                      </a:lnTo>
                      <a:cubicBezTo>
                        <a:pt x="3962" y="1287"/>
                        <a:pt x="3978" y="1169"/>
                        <a:pt x="3860" y="1098"/>
                      </a:cubicBezTo>
                      <a:lnTo>
                        <a:pt x="2033" y="43"/>
                      </a:lnTo>
                      <a:cubicBezTo>
                        <a:pt x="1966" y="15"/>
                        <a:pt x="1897" y="1"/>
                        <a:pt x="182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Google Shape;247;p24"/>
                <p:cNvSpPr/>
                <p:nvPr/>
              </p:nvSpPr>
              <p:spPr>
                <a:xfrm>
                  <a:off x="4727400" y="2279100"/>
                  <a:ext cx="99450" cy="56400"/>
                </a:xfrm>
                <a:custGeom>
                  <a:rect b="b" l="l" r="r" t="t"/>
                  <a:pathLst>
                    <a:path extrusionOk="0" h="2256" w="3978">
                      <a:moveTo>
                        <a:pt x="1817" y="0"/>
                      </a:moveTo>
                      <a:cubicBezTo>
                        <a:pt x="1731" y="0"/>
                        <a:pt x="1648" y="22"/>
                        <a:pt x="1575" y="64"/>
                      </a:cubicBezTo>
                      <a:lnTo>
                        <a:pt x="150" y="884"/>
                      </a:lnTo>
                      <a:cubicBezTo>
                        <a:pt x="16" y="962"/>
                        <a:pt x="0" y="1080"/>
                        <a:pt x="118" y="1151"/>
                      </a:cubicBezTo>
                      <a:lnTo>
                        <a:pt x="1946" y="2207"/>
                      </a:lnTo>
                      <a:cubicBezTo>
                        <a:pt x="2011" y="2239"/>
                        <a:pt x="2083" y="2255"/>
                        <a:pt x="2155" y="2255"/>
                      </a:cubicBezTo>
                      <a:cubicBezTo>
                        <a:pt x="2240" y="2255"/>
                        <a:pt x="2326" y="2233"/>
                        <a:pt x="2402" y="2191"/>
                      </a:cubicBezTo>
                      <a:lnTo>
                        <a:pt x="3828" y="1364"/>
                      </a:lnTo>
                      <a:cubicBezTo>
                        <a:pt x="3954" y="1285"/>
                        <a:pt x="3977" y="1167"/>
                        <a:pt x="3859" y="1104"/>
                      </a:cubicBezTo>
                      <a:lnTo>
                        <a:pt x="2032" y="49"/>
                      </a:lnTo>
                      <a:cubicBezTo>
                        <a:pt x="1963" y="16"/>
                        <a:pt x="1889" y="0"/>
                        <a:pt x="18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" name="Google Shape;248;p24"/>
                <p:cNvSpPr/>
                <p:nvPr/>
              </p:nvSpPr>
              <p:spPr>
                <a:xfrm>
                  <a:off x="4797875" y="2319850"/>
                  <a:ext cx="99650" cy="56400"/>
                </a:xfrm>
                <a:custGeom>
                  <a:rect b="b" l="l" r="r" t="t"/>
                  <a:pathLst>
                    <a:path extrusionOk="0" h="2256" w="3986">
                      <a:moveTo>
                        <a:pt x="1824" y="0"/>
                      </a:moveTo>
                      <a:cubicBezTo>
                        <a:pt x="1738" y="0"/>
                        <a:pt x="1652" y="22"/>
                        <a:pt x="1576" y="65"/>
                      </a:cubicBezTo>
                      <a:lnTo>
                        <a:pt x="158" y="884"/>
                      </a:lnTo>
                      <a:cubicBezTo>
                        <a:pt x="24" y="963"/>
                        <a:pt x="1" y="1081"/>
                        <a:pt x="119" y="1152"/>
                      </a:cubicBezTo>
                      <a:lnTo>
                        <a:pt x="1946" y="2207"/>
                      </a:lnTo>
                      <a:cubicBezTo>
                        <a:pt x="2015" y="2240"/>
                        <a:pt x="2089" y="2255"/>
                        <a:pt x="2162" y="2255"/>
                      </a:cubicBezTo>
                      <a:cubicBezTo>
                        <a:pt x="2249" y="2255"/>
                        <a:pt x="2334" y="2234"/>
                        <a:pt x="2411" y="2191"/>
                      </a:cubicBezTo>
                      <a:lnTo>
                        <a:pt x="3836" y="1364"/>
                      </a:lnTo>
                      <a:cubicBezTo>
                        <a:pt x="3970" y="1285"/>
                        <a:pt x="3986" y="1167"/>
                        <a:pt x="3868" y="1104"/>
                      </a:cubicBezTo>
                      <a:lnTo>
                        <a:pt x="2041" y="49"/>
                      </a:lnTo>
                      <a:cubicBezTo>
                        <a:pt x="1972" y="16"/>
                        <a:pt x="1898" y="0"/>
                        <a:pt x="182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" name="Google Shape;249;p24"/>
                <p:cNvSpPr/>
                <p:nvPr/>
              </p:nvSpPr>
              <p:spPr>
                <a:xfrm>
                  <a:off x="4868575" y="2360775"/>
                  <a:ext cx="99450" cy="56275"/>
                </a:xfrm>
                <a:custGeom>
                  <a:rect b="b" l="l" r="r" t="t"/>
                  <a:pathLst>
                    <a:path extrusionOk="0" h="2251" w="3978">
                      <a:moveTo>
                        <a:pt x="1827" y="0"/>
                      </a:moveTo>
                      <a:cubicBezTo>
                        <a:pt x="1740" y="0"/>
                        <a:pt x="1654" y="22"/>
                        <a:pt x="1575" y="66"/>
                      </a:cubicBezTo>
                      <a:lnTo>
                        <a:pt x="150" y="885"/>
                      </a:lnTo>
                      <a:cubicBezTo>
                        <a:pt x="16" y="964"/>
                        <a:pt x="0" y="1082"/>
                        <a:pt x="118" y="1153"/>
                      </a:cubicBezTo>
                      <a:lnTo>
                        <a:pt x="1945" y="2208"/>
                      </a:lnTo>
                      <a:cubicBezTo>
                        <a:pt x="2012" y="2236"/>
                        <a:pt x="2082" y="2250"/>
                        <a:pt x="2151" y="2250"/>
                      </a:cubicBezTo>
                      <a:cubicBezTo>
                        <a:pt x="2237" y="2250"/>
                        <a:pt x="2323" y="2228"/>
                        <a:pt x="2402" y="2184"/>
                      </a:cubicBezTo>
                      <a:lnTo>
                        <a:pt x="3828" y="1365"/>
                      </a:lnTo>
                      <a:cubicBezTo>
                        <a:pt x="3962" y="1287"/>
                        <a:pt x="3977" y="1168"/>
                        <a:pt x="3859" y="1098"/>
                      </a:cubicBezTo>
                      <a:lnTo>
                        <a:pt x="2032" y="42"/>
                      </a:lnTo>
                      <a:cubicBezTo>
                        <a:pt x="1966" y="14"/>
                        <a:pt x="1896" y="0"/>
                        <a:pt x="182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Google Shape;250;p24"/>
                <p:cNvSpPr/>
                <p:nvPr/>
              </p:nvSpPr>
              <p:spPr>
                <a:xfrm>
                  <a:off x="4939250" y="2401350"/>
                  <a:ext cx="99450" cy="56400"/>
                </a:xfrm>
                <a:custGeom>
                  <a:rect b="b" l="l" r="r" t="t"/>
                  <a:pathLst>
                    <a:path extrusionOk="0" h="2256" w="3978">
                      <a:moveTo>
                        <a:pt x="1817" y="1"/>
                      </a:moveTo>
                      <a:cubicBezTo>
                        <a:pt x="1731" y="1"/>
                        <a:pt x="1648" y="23"/>
                        <a:pt x="1576" y="65"/>
                      </a:cubicBezTo>
                      <a:lnTo>
                        <a:pt x="150" y="892"/>
                      </a:lnTo>
                      <a:cubicBezTo>
                        <a:pt x="16" y="971"/>
                        <a:pt x="0" y="1089"/>
                        <a:pt x="119" y="1152"/>
                      </a:cubicBezTo>
                      <a:lnTo>
                        <a:pt x="1946" y="2207"/>
                      </a:lnTo>
                      <a:cubicBezTo>
                        <a:pt x="2011" y="2240"/>
                        <a:pt x="2083" y="2256"/>
                        <a:pt x="2156" y="2256"/>
                      </a:cubicBezTo>
                      <a:cubicBezTo>
                        <a:pt x="2240" y="2256"/>
                        <a:pt x="2326" y="2234"/>
                        <a:pt x="2403" y="2192"/>
                      </a:cubicBezTo>
                      <a:lnTo>
                        <a:pt x="3828" y="1365"/>
                      </a:lnTo>
                      <a:cubicBezTo>
                        <a:pt x="3962" y="1286"/>
                        <a:pt x="3978" y="1168"/>
                        <a:pt x="3859" y="1105"/>
                      </a:cubicBezTo>
                      <a:lnTo>
                        <a:pt x="2032" y="49"/>
                      </a:lnTo>
                      <a:cubicBezTo>
                        <a:pt x="1963" y="17"/>
                        <a:pt x="1889" y="1"/>
                        <a:pt x="181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" name="Google Shape;251;p24"/>
                <p:cNvSpPr/>
                <p:nvPr/>
              </p:nvSpPr>
              <p:spPr>
                <a:xfrm>
                  <a:off x="5009725" y="2442125"/>
                  <a:ext cx="99475" cy="56400"/>
                </a:xfrm>
                <a:custGeom>
                  <a:rect b="b" l="l" r="r" t="t"/>
                  <a:pathLst>
                    <a:path extrusionOk="0" h="2256" w="3979">
                      <a:moveTo>
                        <a:pt x="1820" y="0"/>
                      </a:moveTo>
                      <a:cubicBezTo>
                        <a:pt x="1736" y="0"/>
                        <a:pt x="1652" y="22"/>
                        <a:pt x="1576" y="64"/>
                      </a:cubicBezTo>
                      <a:lnTo>
                        <a:pt x="151" y="891"/>
                      </a:lnTo>
                      <a:cubicBezTo>
                        <a:pt x="25" y="970"/>
                        <a:pt x="1" y="1088"/>
                        <a:pt x="119" y="1151"/>
                      </a:cubicBezTo>
                      <a:lnTo>
                        <a:pt x="1946" y="2207"/>
                      </a:lnTo>
                      <a:cubicBezTo>
                        <a:pt x="2015" y="2239"/>
                        <a:pt x="2089" y="2255"/>
                        <a:pt x="2162" y="2255"/>
                      </a:cubicBezTo>
                      <a:cubicBezTo>
                        <a:pt x="2247" y="2255"/>
                        <a:pt x="2331" y="2233"/>
                        <a:pt x="2403" y="2191"/>
                      </a:cubicBezTo>
                      <a:lnTo>
                        <a:pt x="3828" y="1372"/>
                      </a:lnTo>
                      <a:cubicBezTo>
                        <a:pt x="3962" y="1293"/>
                        <a:pt x="3978" y="1175"/>
                        <a:pt x="3860" y="1104"/>
                      </a:cubicBezTo>
                      <a:lnTo>
                        <a:pt x="2033" y="49"/>
                      </a:lnTo>
                      <a:cubicBezTo>
                        <a:pt x="1964" y="16"/>
                        <a:pt x="1892" y="0"/>
                        <a:pt x="182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" name="Google Shape;252;p24"/>
                <p:cNvSpPr/>
                <p:nvPr/>
              </p:nvSpPr>
              <p:spPr>
                <a:xfrm>
                  <a:off x="5080425" y="2483025"/>
                  <a:ext cx="99450" cy="56250"/>
                </a:xfrm>
                <a:custGeom>
                  <a:rect b="b" l="l" r="r" t="t"/>
                  <a:pathLst>
                    <a:path extrusionOk="0" h="2250" w="3978">
                      <a:moveTo>
                        <a:pt x="1827" y="1"/>
                      </a:moveTo>
                      <a:cubicBezTo>
                        <a:pt x="1740" y="1"/>
                        <a:pt x="1654" y="23"/>
                        <a:pt x="1575" y="67"/>
                      </a:cubicBezTo>
                      <a:lnTo>
                        <a:pt x="150" y="886"/>
                      </a:lnTo>
                      <a:cubicBezTo>
                        <a:pt x="24" y="964"/>
                        <a:pt x="0" y="1083"/>
                        <a:pt x="118" y="1153"/>
                      </a:cubicBezTo>
                      <a:lnTo>
                        <a:pt x="1946" y="2201"/>
                      </a:lnTo>
                      <a:cubicBezTo>
                        <a:pt x="2014" y="2234"/>
                        <a:pt x="2088" y="2249"/>
                        <a:pt x="2162" y="2249"/>
                      </a:cubicBezTo>
                      <a:cubicBezTo>
                        <a:pt x="2248" y="2249"/>
                        <a:pt x="2334" y="2228"/>
                        <a:pt x="2410" y="2185"/>
                      </a:cubicBezTo>
                      <a:lnTo>
                        <a:pt x="3828" y="1366"/>
                      </a:lnTo>
                      <a:cubicBezTo>
                        <a:pt x="3962" y="1287"/>
                        <a:pt x="3977" y="1169"/>
                        <a:pt x="3859" y="1098"/>
                      </a:cubicBezTo>
                      <a:lnTo>
                        <a:pt x="2032" y="43"/>
                      </a:lnTo>
                      <a:cubicBezTo>
                        <a:pt x="1966" y="15"/>
                        <a:pt x="1896" y="1"/>
                        <a:pt x="182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3" name="Google Shape;253;p24"/>
                <p:cNvSpPr/>
                <p:nvPr/>
              </p:nvSpPr>
              <p:spPr>
                <a:xfrm>
                  <a:off x="5151100" y="2523775"/>
                  <a:ext cx="99450" cy="56275"/>
                </a:xfrm>
                <a:custGeom>
                  <a:rect b="b" l="l" r="r" t="t"/>
                  <a:pathLst>
                    <a:path extrusionOk="0" h="2251" w="3978">
                      <a:moveTo>
                        <a:pt x="1822" y="0"/>
                      </a:moveTo>
                      <a:cubicBezTo>
                        <a:pt x="1737" y="0"/>
                        <a:pt x="1653" y="20"/>
                        <a:pt x="1576" y="59"/>
                      </a:cubicBezTo>
                      <a:lnTo>
                        <a:pt x="150" y="886"/>
                      </a:lnTo>
                      <a:cubicBezTo>
                        <a:pt x="16" y="965"/>
                        <a:pt x="1" y="1083"/>
                        <a:pt x="119" y="1154"/>
                      </a:cubicBezTo>
                      <a:lnTo>
                        <a:pt x="1946" y="2209"/>
                      </a:lnTo>
                      <a:cubicBezTo>
                        <a:pt x="2012" y="2237"/>
                        <a:pt x="2082" y="2251"/>
                        <a:pt x="2151" y="2251"/>
                      </a:cubicBezTo>
                      <a:cubicBezTo>
                        <a:pt x="2238" y="2251"/>
                        <a:pt x="2324" y="2229"/>
                        <a:pt x="2403" y="2185"/>
                      </a:cubicBezTo>
                      <a:lnTo>
                        <a:pt x="3828" y="1366"/>
                      </a:lnTo>
                      <a:cubicBezTo>
                        <a:pt x="3954" y="1288"/>
                        <a:pt x="3978" y="1169"/>
                        <a:pt x="3860" y="1099"/>
                      </a:cubicBezTo>
                      <a:lnTo>
                        <a:pt x="2032" y="43"/>
                      </a:lnTo>
                      <a:cubicBezTo>
                        <a:pt x="1964" y="14"/>
                        <a:pt x="1893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" name="Google Shape;254;p24"/>
                <p:cNvSpPr/>
                <p:nvPr/>
              </p:nvSpPr>
              <p:spPr>
                <a:xfrm>
                  <a:off x="4463375" y="2050725"/>
                  <a:ext cx="107125" cy="61000"/>
                </a:xfrm>
                <a:custGeom>
                  <a:rect b="b" l="l" r="r" t="t"/>
                  <a:pathLst>
                    <a:path extrusionOk="0" h="2440" w="4285">
                      <a:moveTo>
                        <a:pt x="1825" y="1"/>
                      </a:moveTo>
                      <a:cubicBezTo>
                        <a:pt x="1755" y="1"/>
                        <a:pt x="1685" y="18"/>
                        <a:pt x="1623" y="56"/>
                      </a:cubicBezTo>
                      <a:lnTo>
                        <a:pt x="126" y="922"/>
                      </a:lnTo>
                      <a:cubicBezTo>
                        <a:pt x="8" y="985"/>
                        <a:pt x="0" y="1088"/>
                        <a:pt x="95" y="1143"/>
                      </a:cubicBezTo>
                      <a:lnTo>
                        <a:pt x="2268" y="2403"/>
                      </a:lnTo>
                      <a:cubicBezTo>
                        <a:pt x="2323" y="2427"/>
                        <a:pt x="2382" y="2439"/>
                        <a:pt x="2439" y="2439"/>
                      </a:cubicBezTo>
                      <a:cubicBezTo>
                        <a:pt x="2514" y="2439"/>
                        <a:pt x="2588" y="2419"/>
                        <a:pt x="2654" y="2379"/>
                      </a:cubicBezTo>
                      <a:lnTo>
                        <a:pt x="4158" y="1513"/>
                      </a:lnTo>
                      <a:cubicBezTo>
                        <a:pt x="4269" y="1450"/>
                        <a:pt x="4284" y="1348"/>
                        <a:pt x="4182" y="1292"/>
                      </a:cubicBezTo>
                      <a:lnTo>
                        <a:pt x="2008" y="40"/>
                      </a:lnTo>
                      <a:cubicBezTo>
                        <a:pt x="1949" y="14"/>
                        <a:pt x="1887" y="1"/>
                        <a:pt x="182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" name="Google Shape;255;p24"/>
                <p:cNvSpPr/>
                <p:nvPr/>
              </p:nvSpPr>
              <p:spPr>
                <a:xfrm>
                  <a:off x="4542725" y="2096400"/>
                  <a:ext cx="107125" cy="60950"/>
                </a:xfrm>
                <a:custGeom>
                  <a:rect b="b" l="l" r="r" t="t"/>
                  <a:pathLst>
                    <a:path extrusionOk="0" h="2438" w="4285">
                      <a:moveTo>
                        <a:pt x="1825" y="1"/>
                      </a:moveTo>
                      <a:cubicBezTo>
                        <a:pt x="1755" y="1"/>
                        <a:pt x="1685" y="18"/>
                        <a:pt x="1622" y="56"/>
                      </a:cubicBezTo>
                      <a:lnTo>
                        <a:pt x="126" y="922"/>
                      </a:lnTo>
                      <a:cubicBezTo>
                        <a:pt x="8" y="985"/>
                        <a:pt x="0" y="1088"/>
                        <a:pt x="95" y="1143"/>
                      </a:cubicBezTo>
                      <a:lnTo>
                        <a:pt x="2268" y="2395"/>
                      </a:lnTo>
                      <a:cubicBezTo>
                        <a:pt x="2326" y="2424"/>
                        <a:pt x="2386" y="2438"/>
                        <a:pt x="2447" y="2438"/>
                      </a:cubicBezTo>
                      <a:cubicBezTo>
                        <a:pt x="2519" y="2438"/>
                        <a:pt x="2590" y="2418"/>
                        <a:pt x="2654" y="2379"/>
                      </a:cubicBezTo>
                      <a:lnTo>
                        <a:pt x="4158" y="1513"/>
                      </a:lnTo>
                      <a:cubicBezTo>
                        <a:pt x="4269" y="1450"/>
                        <a:pt x="4284" y="1348"/>
                        <a:pt x="4182" y="1293"/>
                      </a:cubicBezTo>
                      <a:lnTo>
                        <a:pt x="2008" y="40"/>
                      </a:lnTo>
                      <a:cubicBezTo>
                        <a:pt x="1949" y="14"/>
                        <a:pt x="1887" y="1"/>
                        <a:pt x="182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" name="Google Shape;256;p24"/>
                <p:cNvSpPr/>
                <p:nvPr/>
              </p:nvSpPr>
              <p:spPr>
                <a:xfrm>
                  <a:off x="4621850" y="2142150"/>
                  <a:ext cx="107150" cy="60925"/>
                </a:xfrm>
                <a:custGeom>
                  <a:rect b="b" l="l" r="r" t="t"/>
                  <a:pathLst>
                    <a:path extrusionOk="0" h="2437" w="4286">
                      <a:moveTo>
                        <a:pt x="1841" y="1"/>
                      </a:moveTo>
                      <a:cubicBezTo>
                        <a:pt x="1768" y="1"/>
                        <a:pt x="1696" y="19"/>
                        <a:pt x="1631" y="53"/>
                      </a:cubicBezTo>
                      <a:lnTo>
                        <a:pt x="127" y="920"/>
                      </a:lnTo>
                      <a:cubicBezTo>
                        <a:pt x="17" y="990"/>
                        <a:pt x="1" y="1085"/>
                        <a:pt x="103" y="1148"/>
                      </a:cubicBezTo>
                      <a:lnTo>
                        <a:pt x="2277" y="2400"/>
                      </a:lnTo>
                      <a:cubicBezTo>
                        <a:pt x="2334" y="2425"/>
                        <a:pt x="2394" y="2437"/>
                        <a:pt x="2453" y="2437"/>
                      </a:cubicBezTo>
                      <a:cubicBezTo>
                        <a:pt x="2526" y="2437"/>
                        <a:pt x="2598" y="2419"/>
                        <a:pt x="2663" y="2384"/>
                      </a:cubicBezTo>
                      <a:lnTo>
                        <a:pt x="4159" y="1518"/>
                      </a:lnTo>
                      <a:cubicBezTo>
                        <a:pt x="4277" y="1455"/>
                        <a:pt x="4285" y="1353"/>
                        <a:pt x="4191" y="1298"/>
                      </a:cubicBezTo>
                      <a:lnTo>
                        <a:pt x="2017" y="37"/>
                      </a:lnTo>
                      <a:cubicBezTo>
                        <a:pt x="1960" y="13"/>
                        <a:pt x="1901" y="1"/>
                        <a:pt x="184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" name="Google Shape;257;p24"/>
                <p:cNvSpPr/>
                <p:nvPr/>
              </p:nvSpPr>
              <p:spPr>
                <a:xfrm>
                  <a:off x="4701200" y="2188075"/>
                  <a:ext cx="107350" cy="60875"/>
                </a:xfrm>
                <a:custGeom>
                  <a:rect b="b" l="l" r="r" t="t"/>
                  <a:pathLst>
                    <a:path extrusionOk="0" h="2435" w="4294">
                      <a:moveTo>
                        <a:pt x="1839" y="1"/>
                      </a:moveTo>
                      <a:cubicBezTo>
                        <a:pt x="1767" y="1"/>
                        <a:pt x="1695" y="21"/>
                        <a:pt x="1631" y="59"/>
                      </a:cubicBezTo>
                      <a:lnTo>
                        <a:pt x="127" y="918"/>
                      </a:lnTo>
                      <a:cubicBezTo>
                        <a:pt x="17" y="981"/>
                        <a:pt x="1" y="1083"/>
                        <a:pt x="103" y="1138"/>
                      </a:cubicBezTo>
                      <a:lnTo>
                        <a:pt x="2277" y="2398"/>
                      </a:lnTo>
                      <a:cubicBezTo>
                        <a:pt x="2330" y="2423"/>
                        <a:pt x="2390" y="2435"/>
                        <a:pt x="2450" y="2435"/>
                      </a:cubicBezTo>
                      <a:cubicBezTo>
                        <a:pt x="2523" y="2435"/>
                        <a:pt x="2598" y="2417"/>
                        <a:pt x="2663" y="2382"/>
                      </a:cubicBezTo>
                      <a:lnTo>
                        <a:pt x="4167" y="1516"/>
                      </a:lnTo>
                      <a:cubicBezTo>
                        <a:pt x="4277" y="1445"/>
                        <a:pt x="4293" y="1351"/>
                        <a:pt x="4191" y="1288"/>
                      </a:cubicBezTo>
                      <a:lnTo>
                        <a:pt x="2017" y="43"/>
                      </a:lnTo>
                      <a:cubicBezTo>
                        <a:pt x="1960" y="15"/>
                        <a:pt x="1899" y="1"/>
                        <a:pt x="183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" name="Google Shape;258;p24"/>
                <p:cNvSpPr/>
                <p:nvPr/>
              </p:nvSpPr>
              <p:spPr>
                <a:xfrm>
                  <a:off x="4780550" y="2233750"/>
                  <a:ext cx="107150" cy="60950"/>
                </a:xfrm>
                <a:custGeom>
                  <a:rect b="b" l="l" r="r" t="t"/>
                  <a:pathLst>
                    <a:path extrusionOk="0" h="2438" w="4286">
                      <a:moveTo>
                        <a:pt x="1838" y="1"/>
                      </a:moveTo>
                      <a:cubicBezTo>
                        <a:pt x="1766" y="1"/>
                        <a:pt x="1695" y="21"/>
                        <a:pt x="1631" y="59"/>
                      </a:cubicBezTo>
                      <a:lnTo>
                        <a:pt x="127" y="926"/>
                      </a:lnTo>
                      <a:cubicBezTo>
                        <a:pt x="16" y="989"/>
                        <a:pt x="1" y="1091"/>
                        <a:pt x="103" y="1146"/>
                      </a:cubicBezTo>
                      <a:lnTo>
                        <a:pt x="2277" y="2398"/>
                      </a:lnTo>
                      <a:cubicBezTo>
                        <a:pt x="2332" y="2424"/>
                        <a:pt x="2393" y="2438"/>
                        <a:pt x="2454" y="2438"/>
                      </a:cubicBezTo>
                      <a:cubicBezTo>
                        <a:pt x="2524" y="2438"/>
                        <a:pt x="2596" y="2420"/>
                        <a:pt x="2663" y="2383"/>
                      </a:cubicBezTo>
                      <a:lnTo>
                        <a:pt x="4159" y="1516"/>
                      </a:lnTo>
                      <a:cubicBezTo>
                        <a:pt x="4277" y="1453"/>
                        <a:pt x="4285" y="1351"/>
                        <a:pt x="4191" y="1296"/>
                      </a:cubicBezTo>
                      <a:lnTo>
                        <a:pt x="2017" y="43"/>
                      </a:lnTo>
                      <a:cubicBezTo>
                        <a:pt x="1959" y="15"/>
                        <a:pt x="1899" y="1"/>
                        <a:pt x="183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" name="Google Shape;259;p24"/>
                <p:cNvSpPr/>
                <p:nvPr/>
              </p:nvSpPr>
              <p:spPr>
                <a:xfrm>
                  <a:off x="4859900" y="2279575"/>
                  <a:ext cx="107125" cy="60950"/>
                </a:xfrm>
                <a:custGeom>
                  <a:rect b="b" l="l" r="r" t="t"/>
                  <a:pathLst>
                    <a:path extrusionOk="0" h="2438" w="4285">
                      <a:moveTo>
                        <a:pt x="1841" y="1"/>
                      </a:moveTo>
                      <a:cubicBezTo>
                        <a:pt x="1768" y="1"/>
                        <a:pt x="1696" y="19"/>
                        <a:pt x="1631" y="53"/>
                      </a:cubicBezTo>
                      <a:lnTo>
                        <a:pt x="127" y="920"/>
                      </a:lnTo>
                      <a:cubicBezTo>
                        <a:pt x="16" y="991"/>
                        <a:pt x="1" y="1085"/>
                        <a:pt x="103" y="1148"/>
                      </a:cubicBezTo>
                      <a:lnTo>
                        <a:pt x="2277" y="2400"/>
                      </a:lnTo>
                      <a:cubicBezTo>
                        <a:pt x="2330" y="2425"/>
                        <a:pt x="2388" y="2437"/>
                        <a:pt x="2447" y="2437"/>
                      </a:cubicBezTo>
                      <a:cubicBezTo>
                        <a:pt x="2519" y="2437"/>
                        <a:pt x="2593" y="2419"/>
                        <a:pt x="2663" y="2385"/>
                      </a:cubicBezTo>
                      <a:lnTo>
                        <a:pt x="4159" y="1518"/>
                      </a:lnTo>
                      <a:cubicBezTo>
                        <a:pt x="4277" y="1455"/>
                        <a:pt x="4285" y="1353"/>
                        <a:pt x="4190" y="1298"/>
                      </a:cubicBezTo>
                      <a:lnTo>
                        <a:pt x="2017" y="38"/>
                      </a:lnTo>
                      <a:cubicBezTo>
                        <a:pt x="1960" y="13"/>
                        <a:pt x="1900" y="1"/>
                        <a:pt x="184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" name="Google Shape;260;p24"/>
                <p:cNvSpPr/>
                <p:nvPr/>
              </p:nvSpPr>
              <p:spPr>
                <a:xfrm>
                  <a:off x="4939250" y="2325400"/>
                  <a:ext cx="107125" cy="60975"/>
                </a:xfrm>
                <a:custGeom>
                  <a:rect b="b" l="l" r="r" t="t"/>
                  <a:pathLst>
                    <a:path extrusionOk="0" h="2439" w="4285">
                      <a:moveTo>
                        <a:pt x="1833" y="0"/>
                      </a:moveTo>
                      <a:cubicBezTo>
                        <a:pt x="1763" y="0"/>
                        <a:pt x="1693" y="18"/>
                        <a:pt x="1631" y="55"/>
                      </a:cubicBezTo>
                      <a:lnTo>
                        <a:pt x="126" y="922"/>
                      </a:lnTo>
                      <a:cubicBezTo>
                        <a:pt x="8" y="985"/>
                        <a:pt x="0" y="1087"/>
                        <a:pt x="95" y="1142"/>
                      </a:cubicBezTo>
                      <a:lnTo>
                        <a:pt x="2269" y="2402"/>
                      </a:lnTo>
                      <a:cubicBezTo>
                        <a:pt x="2324" y="2426"/>
                        <a:pt x="2382" y="2438"/>
                        <a:pt x="2440" y="2438"/>
                      </a:cubicBezTo>
                      <a:cubicBezTo>
                        <a:pt x="2514" y="2438"/>
                        <a:pt x="2588" y="2419"/>
                        <a:pt x="2655" y="2379"/>
                      </a:cubicBezTo>
                      <a:lnTo>
                        <a:pt x="4159" y="1512"/>
                      </a:lnTo>
                      <a:cubicBezTo>
                        <a:pt x="4277" y="1449"/>
                        <a:pt x="4285" y="1347"/>
                        <a:pt x="4182" y="1292"/>
                      </a:cubicBezTo>
                      <a:lnTo>
                        <a:pt x="2017" y="40"/>
                      </a:lnTo>
                      <a:cubicBezTo>
                        <a:pt x="1958" y="14"/>
                        <a:pt x="1895" y="0"/>
                        <a:pt x="183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" name="Google Shape;261;p24"/>
                <p:cNvSpPr/>
                <p:nvPr/>
              </p:nvSpPr>
              <p:spPr>
                <a:xfrm>
                  <a:off x="5018600" y="2371125"/>
                  <a:ext cx="107125" cy="61000"/>
                </a:xfrm>
                <a:custGeom>
                  <a:rect b="b" l="l" r="r" t="t"/>
                  <a:pathLst>
                    <a:path extrusionOk="0" h="2440" w="4285">
                      <a:moveTo>
                        <a:pt x="1840" y="1"/>
                      </a:moveTo>
                      <a:cubicBezTo>
                        <a:pt x="1766" y="1"/>
                        <a:pt x="1692" y="19"/>
                        <a:pt x="1623" y="54"/>
                      </a:cubicBezTo>
                      <a:lnTo>
                        <a:pt x="126" y="920"/>
                      </a:lnTo>
                      <a:cubicBezTo>
                        <a:pt x="8" y="991"/>
                        <a:pt x="0" y="1093"/>
                        <a:pt x="95" y="1148"/>
                      </a:cubicBezTo>
                      <a:lnTo>
                        <a:pt x="2268" y="2400"/>
                      </a:lnTo>
                      <a:cubicBezTo>
                        <a:pt x="2328" y="2426"/>
                        <a:pt x="2390" y="2440"/>
                        <a:pt x="2452" y="2440"/>
                      </a:cubicBezTo>
                      <a:cubicBezTo>
                        <a:pt x="2522" y="2440"/>
                        <a:pt x="2592" y="2422"/>
                        <a:pt x="2654" y="2385"/>
                      </a:cubicBezTo>
                      <a:lnTo>
                        <a:pt x="4159" y="1518"/>
                      </a:lnTo>
                      <a:cubicBezTo>
                        <a:pt x="4269" y="1455"/>
                        <a:pt x="4285" y="1353"/>
                        <a:pt x="4182" y="1298"/>
                      </a:cubicBezTo>
                      <a:lnTo>
                        <a:pt x="2016" y="38"/>
                      </a:lnTo>
                      <a:cubicBezTo>
                        <a:pt x="1960" y="13"/>
                        <a:pt x="1900" y="1"/>
                        <a:pt x="18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" name="Google Shape;262;p24"/>
                <p:cNvSpPr/>
                <p:nvPr/>
              </p:nvSpPr>
              <p:spPr>
                <a:xfrm>
                  <a:off x="5097950" y="2417000"/>
                  <a:ext cx="107125" cy="60950"/>
                </a:xfrm>
                <a:custGeom>
                  <a:rect b="b" l="l" r="r" t="t"/>
                  <a:pathLst>
                    <a:path extrusionOk="0" h="2438" w="4285">
                      <a:moveTo>
                        <a:pt x="1836" y="1"/>
                      </a:moveTo>
                      <a:cubicBezTo>
                        <a:pt x="1762" y="1"/>
                        <a:pt x="1687" y="19"/>
                        <a:pt x="1623" y="54"/>
                      </a:cubicBezTo>
                      <a:lnTo>
                        <a:pt x="126" y="920"/>
                      </a:lnTo>
                      <a:cubicBezTo>
                        <a:pt x="8" y="983"/>
                        <a:pt x="0" y="1085"/>
                        <a:pt x="95" y="1140"/>
                      </a:cubicBezTo>
                      <a:lnTo>
                        <a:pt x="2268" y="2400"/>
                      </a:lnTo>
                      <a:cubicBezTo>
                        <a:pt x="2325" y="2425"/>
                        <a:pt x="2385" y="2437"/>
                        <a:pt x="2445" y="2437"/>
                      </a:cubicBezTo>
                      <a:cubicBezTo>
                        <a:pt x="2517" y="2437"/>
                        <a:pt x="2589" y="2419"/>
                        <a:pt x="2654" y="2385"/>
                      </a:cubicBezTo>
                      <a:lnTo>
                        <a:pt x="4158" y="1518"/>
                      </a:lnTo>
                      <a:cubicBezTo>
                        <a:pt x="4269" y="1447"/>
                        <a:pt x="4284" y="1353"/>
                        <a:pt x="4182" y="1290"/>
                      </a:cubicBezTo>
                      <a:lnTo>
                        <a:pt x="2008" y="38"/>
                      </a:lnTo>
                      <a:cubicBezTo>
                        <a:pt x="1955" y="13"/>
                        <a:pt x="1896" y="1"/>
                        <a:pt x="183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" name="Google Shape;263;p24"/>
                <p:cNvSpPr/>
                <p:nvPr/>
              </p:nvSpPr>
              <p:spPr>
                <a:xfrm>
                  <a:off x="5177300" y="2462750"/>
                  <a:ext cx="107125" cy="60950"/>
                </a:xfrm>
                <a:custGeom>
                  <a:rect b="b" l="l" r="r" t="t"/>
                  <a:pathLst>
                    <a:path extrusionOk="0" h="2438" w="4285">
                      <a:moveTo>
                        <a:pt x="1830" y="0"/>
                      </a:moveTo>
                      <a:cubicBezTo>
                        <a:pt x="1758" y="0"/>
                        <a:pt x="1687" y="20"/>
                        <a:pt x="1622" y="59"/>
                      </a:cubicBezTo>
                      <a:lnTo>
                        <a:pt x="126" y="925"/>
                      </a:lnTo>
                      <a:cubicBezTo>
                        <a:pt x="8" y="988"/>
                        <a:pt x="0" y="1090"/>
                        <a:pt x="95" y="1145"/>
                      </a:cubicBezTo>
                      <a:lnTo>
                        <a:pt x="2268" y="2398"/>
                      </a:lnTo>
                      <a:cubicBezTo>
                        <a:pt x="2327" y="2423"/>
                        <a:pt x="2390" y="2437"/>
                        <a:pt x="2452" y="2437"/>
                      </a:cubicBezTo>
                      <a:cubicBezTo>
                        <a:pt x="2522" y="2437"/>
                        <a:pt x="2591" y="2419"/>
                        <a:pt x="2654" y="2382"/>
                      </a:cubicBezTo>
                      <a:lnTo>
                        <a:pt x="4158" y="1516"/>
                      </a:lnTo>
                      <a:cubicBezTo>
                        <a:pt x="4269" y="1453"/>
                        <a:pt x="4284" y="1350"/>
                        <a:pt x="4182" y="1295"/>
                      </a:cubicBezTo>
                      <a:lnTo>
                        <a:pt x="2008" y="43"/>
                      </a:lnTo>
                      <a:cubicBezTo>
                        <a:pt x="1951" y="14"/>
                        <a:pt x="1890" y="0"/>
                        <a:pt x="183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" name="Google Shape;264;p24"/>
                <p:cNvSpPr/>
                <p:nvPr/>
              </p:nvSpPr>
              <p:spPr>
                <a:xfrm>
                  <a:off x="5256450" y="2508500"/>
                  <a:ext cx="107325" cy="61000"/>
                </a:xfrm>
                <a:custGeom>
                  <a:rect b="b" l="l" r="r" t="t"/>
                  <a:pathLst>
                    <a:path extrusionOk="0" h="2440" w="4293">
                      <a:moveTo>
                        <a:pt x="1833" y="0"/>
                      </a:moveTo>
                      <a:cubicBezTo>
                        <a:pt x="1762" y="0"/>
                        <a:pt x="1693" y="18"/>
                        <a:pt x="1630" y="56"/>
                      </a:cubicBezTo>
                      <a:lnTo>
                        <a:pt x="126" y="922"/>
                      </a:lnTo>
                      <a:cubicBezTo>
                        <a:pt x="16" y="985"/>
                        <a:pt x="0" y="1087"/>
                        <a:pt x="102" y="1142"/>
                      </a:cubicBezTo>
                      <a:lnTo>
                        <a:pt x="2276" y="2403"/>
                      </a:lnTo>
                      <a:cubicBezTo>
                        <a:pt x="2333" y="2427"/>
                        <a:pt x="2393" y="2439"/>
                        <a:pt x="2452" y="2439"/>
                      </a:cubicBezTo>
                      <a:cubicBezTo>
                        <a:pt x="2525" y="2439"/>
                        <a:pt x="2597" y="2421"/>
                        <a:pt x="2662" y="2387"/>
                      </a:cubicBezTo>
                      <a:lnTo>
                        <a:pt x="4158" y="1513"/>
                      </a:lnTo>
                      <a:cubicBezTo>
                        <a:pt x="4276" y="1450"/>
                        <a:pt x="4292" y="1347"/>
                        <a:pt x="4190" y="1292"/>
                      </a:cubicBezTo>
                      <a:lnTo>
                        <a:pt x="2016" y="40"/>
                      </a:lnTo>
                      <a:cubicBezTo>
                        <a:pt x="1957" y="14"/>
                        <a:pt x="1895" y="0"/>
                        <a:pt x="183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" name="Google Shape;265;p24"/>
                <p:cNvSpPr/>
                <p:nvPr/>
              </p:nvSpPr>
              <p:spPr>
                <a:xfrm>
                  <a:off x="5136725" y="2667250"/>
                  <a:ext cx="117775" cy="67050"/>
                </a:xfrm>
                <a:custGeom>
                  <a:rect b="b" l="l" r="r" t="t"/>
                  <a:pathLst>
                    <a:path extrusionOk="0" h="2682" w="4711">
                      <a:moveTo>
                        <a:pt x="1843" y="1"/>
                      </a:moveTo>
                      <a:cubicBezTo>
                        <a:pt x="1775" y="1"/>
                        <a:pt x="1707" y="19"/>
                        <a:pt x="1647" y="53"/>
                      </a:cubicBezTo>
                      <a:lnTo>
                        <a:pt x="119" y="928"/>
                      </a:lnTo>
                      <a:cubicBezTo>
                        <a:pt x="16" y="998"/>
                        <a:pt x="1" y="1093"/>
                        <a:pt x="95" y="1140"/>
                      </a:cubicBezTo>
                      <a:lnTo>
                        <a:pt x="2702" y="2644"/>
                      </a:lnTo>
                      <a:cubicBezTo>
                        <a:pt x="2752" y="2669"/>
                        <a:pt x="2808" y="2681"/>
                        <a:pt x="2864" y="2681"/>
                      </a:cubicBezTo>
                      <a:cubicBezTo>
                        <a:pt x="2933" y="2681"/>
                        <a:pt x="3004" y="2663"/>
                        <a:pt x="3064" y="2629"/>
                      </a:cubicBezTo>
                      <a:lnTo>
                        <a:pt x="4584" y="1747"/>
                      </a:lnTo>
                      <a:cubicBezTo>
                        <a:pt x="4695" y="1684"/>
                        <a:pt x="4710" y="1589"/>
                        <a:pt x="4616" y="1542"/>
                      </a:cubicBezTo>
                      <a:lnTo>
                        <a:pt x="2009" y="38"/>
                      </a:lnTo>
                      <a:cubicBezTo>
                        <a:pt x="1956" y="13"/>
                        <a:pt x="1899" y="1"/>
                        <a:pt x="184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" name="Google Shape;266;p24"/>
                <p:cNvSpPr/>
                <p:nvPr/>
              </p:nvSpPr>
              <p:spPr>
                <a:xfrm>
                  <a:off x="5051075" y="2617825"/>
                  <a:ext cx="117775" cy="67050"/>
                </a:xfrm>
                <a:custGeom>
                  <a:rect b="b" l="l" r="r" t="t"/>
                  <a:pathLst>
                    <a:path extrusionOk="0" h="2682" w="4711">
                      <a:moveTo>
                        <a:pt x="1844" y="1"/>
                      </a:moveTo>
                      <a:cubicBezTo>
                        <a:pt x="1775" y="1"/>
                        <a:pt x="1707" y="19"/>
                        <a:pt x="1647" y="54"/>
                      </a:cubicBezTo>
                      <a:lnTo>
                        <a:pt x="119" y="928"/>
                      </a:lnTo>
                      <a:cubicBezTo>
                        <a:pt x="9" y="991"/>
                        <a:pt x="1" y="1085"/>
                        <a:pt x="95" y="1140"/>
                      </a:cubicBezTo>
                      <a:lnTo>
                        <a:pt x="2702" y="2645"/>
                      </a:lnTo>
                      <a:cubicBezTo>
                        <a:pt x="2752" y="2669"/>
                        <a:pt x="2808" y="2682"/>
                        <a:pt x="2864" y="2682"/>
                      </a:cubicBezTo>
                      <a:cubicBezTo>
                        <a:pt x="2934" y="2682"/>
                        <a:pt x="3004" y="2664"/>
                        <a:pt x="3064" y="2629"/>
                      </a:cubicBezTo>
                      <a:lnTo>
                        <a:pt x="4584" y="1747"/>
                      </a:lnTo>
                      <a:cubicBezTo>
                        <a:pt x="4695" y="1684"/>
                        <a:pt x="4710" y="1589"/>
                        <a:pt x="4616" y="1542"/>
                      </a:cubicBezTo>
                      <a:lnTo>
                        <a:pt x="2009" y="38"/>
                      </a:lnTo>
                      <a:cubicBezTo>
                        <a:pt x="1956" y="13"/>
                        <a:pt x="1900" y="1"/>
                        <a:pt x="184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" name="Google Shape;267;p24"/>
                <p:cNvSpPr/>
                <p:nvPr/>
              </p:nvSpPr>
              <p:spPr>
                <a:xfrm>
                  <a:off x="4965250" y="2568300"/>
                  <a:ext cx="117750" cy="67075"/>
                </a:xfrm>
                <a:custGeom>
                  <a:rect b="b" l="l" r="r" t="t"/>
                  <a:pathLst>
                    <a:path extrusionOk="0" h="2683" w="4710">
                      <a:moveTo>
                        <a:pt x="1842" y="1"/>
                      </a:moveTo>
                      <a:cubicBezTo>
                        <a:pt x="1773" y="1"/>
                        <a:pt x="1705" y="16"/>
                        <a:pt x="1646" y="50"/>
                      </a:cubicBezTo>
                      <a:lnTo>
                        <a:pt x="126" y="932"/>
                      </a:lnTo>
                      <a:cubicBezTo>
                        <a:pt x="16" y="995"/>
                        <a:pt x="0" y="1090"/>
                        <a:pt x="95" y="1145"/>
                      </a:cubicBezTo>
                      <a:lnTo>
                        <a:pt x="2701" y="2649"/>
                      </a:lnTo>
                      <a:cubicBezTo>
                        <a:pt x="2756" y="2671"/>
                        <a:pt x="2814" y="2683"/>
                        <a:pt x="2872" y="2683"/>
                      </a:cubicBezTo>
                      <a:cubicBezTo>
                        <a:pt x="2939" y="2683"/>
                        <a:pt x="3005" y="2667"/>
                        <a:pt x="3064" y="2633"/>
                      </a:cubicBezTo>
                      <a:lnTo>
                        <a:pt x="4591" y="1751"/>
                      </a:lnTo>
                      <a:cubicBezTo>
                        <a:pt x="4702" y="1688"/>
                        <a:pt x="4710" y="1594"/>
                        <a:pt x="4615" y="1538"/>
                      </a:cubicBezTo>
                      <a:lnTo>
                        <a:pt x="2016" y="34"/>
                      </a:lnTo>
                      <a:cubicBezTo>
                        <a:pt x="1961" y="12"/>
                        <a:pt x="1901" y="1"/>
                        <a:pt x="184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" name="Google Shape;268;p24"/>
                <p:cNvSpPr/>
                <p:nvPr/>
              </p:nvSpPr>
              <p:spPr>
                <a:xfrm>
                  <a:off x="4432250" y="2260475"/>
                  <a:ext cx="565100" cy="325375"/>
                </a:xfrm>
                <a:custGeom>
                  <a:rect b="b" l="l" r="r" t="t"/>
                  <a:pathLst>
                    <a:path extrusionOk="0" h="13015" w="22604">
                      <a:moveTo>
                        <a:pt x="1844" y="1"/>
                      </a:moveTo>
                      <a:cubicBezTo>
                        <a:pt x="1775" y="1"/>
                        <a:pt x="1707" y="19"/>
                        <a:pt x="1647" y="53"/>
                      </a:cubicBezTo>
                      <a:lnTo>
                        <a:pt x="119" y="935"/>
                      </a:lnTo>
                      <a:cubicBezTo>
                        <a:pt x="9" y="998"/>
                        <a:pt x="1" y="1093"/>
                        <a:pt x="95" y="1148"/>
                      </a:cubicBezTo>
                      <a:lnTo>
                        <a:pt x="20595" y="12977"/>
                      </a:lnTo>
                      <a:cubicBezTo>
                        <a:pt x="20645" y="13002"/>
                        <a:pt x="20700" y="13014"/>
                        <a:pt x="20755" y="13014"/>
                      </a:cubicBezTo>
                      <a:cubicBezTo>
                        <a:pt x="20823" y="13014"/>
                        <a:pt x="20893" y="12996"/>
                        <a:pt x="20958" y="12962"/>
                      </a:cubicBezTo>
                      <a:lnTo>
                        <a:pt x="22486" y="12087"/>
                      </a:lnTo>
                      <a:cubicBezTo>
                        <a:pt x="22588" y="12024"/>
                        <a:pt x="22604" y="11930"/>
                        <a:pt x="22509" y="11875"/>
                      </a:cubicBezTo>
                      <a:lnTo>
                        <a:pt x="2009" y="38"/>
                      </a:lnTo>
                      <a:cubicBezTo>
                        <a:pt x="1956" y="13"/>
                        <a:pt x="1900" y="1"/>
                        <a:pt x="1844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" name="Google Shape;269;p24"/>
                <p:cNvSpPr/>
                <p:nvPr/>
              </p:nvSpPr>
              <p:spPr>
                <a:xfrm>
                  <a:off x="4840800" y="1848525"/>
                  <a:ext cx="676350" cy="390475"/>
                </a:xfrm>
                <a:custGeom>
                  <a:rect b="b" l="l" r="r" t="t"/>
                  <a:pathLst>
                    <a:path extrusionOk="0" h="15619" w="27054">
                      <a:moveTo>
                        <a:pt x="7022" y="1"/>
                      </a:moveTo>
                      <a:cubicBezTo>
                        <a:pt x="6706" y="1"/>
                        <a:pt x="6374" y="79"/>
                        <a:pt x="6112" y="229"/>
                      </a:cubicBezTo>
                      <a:lnTo>
                        <a:pt x="552" y="3442"/>
                      </a:lnTo>
                      <a:lnTo>
                        <a:pt x="1" y="3316"/>
                      </a:lnTo>
                      <a:lnTo>
                        <a:pt x="1" y="4057"/>
                      </a:lnTo>
                      <a:cubicBezTo>
                        <a:pt x="1" y="4206"/>
                        <a:pt x="95" y="4348"/>
                        <a:pt x="276" y="4458"/>
                      </a:cubicBezTo>
                      <a:lnTo>
                        <a:pt x="19327" y="15460"/>
                      </a:lnTo>
                      <a:cubicBezTo>
                        <a:pt x="19512" y="15567"/>
                        <a:pt x="19760" y="15619"/>
                        <a:pt x="20021" y="15619"/>
                      </a:cubicBezTo>
                      <a:cubicBezTo>
                        <a:pt x="20340" y="15619"/>
                        <a:pt x="20678" y="15541"/>
                        <a:pt x="20942" y="15389"/>
                      </a:cubicBezTo>
                      <a:lnTo>
                        <a:pt x="26660" y="12090"/>
                      </a:lnTo>
                      <a:cubicBezTo>
                        <a:pt x="26919" y="11940"/>
                        <a:pt x="27053" y="11743"/>
                        <a:pt x="27053" y="11562"/>
                      </a:cubicBezTo>
                      <a:lnTo>
                        <a:pt x="27053" y="10822"/>
                      </a:lnTo>
                      <a:lnTo>
                        <a:pt x="26195" y="10822"/>
                      </a:lnTo>
                      <a:lnTo>
                        <a:pt x="7727" y="166"/>
                      </a:lnTo>
                      <a:cubicBezTo>
                        <a:pt x="7537" y="55"/>
                        <a:pt x="7285" y="1"/>
                        <a:pt x="702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" name="Google Shape;270;p24"/>
                <p:cNvSpPr/>
                <p:nvPr/>
              </p:nvSpPr>
              <p:spPr>
                <a:xfrm>
                  <a:off x="4840800" y="1830025"/>
                  <a:ext cx="676350" cy="390550"/>
                </a:xfrm>
                <a:custGeom>
                  <a:rect b="b" l="l" r="r" t="t"/>
                  <a:pathLst>
                    <a:path extrusionOk="0" h="15622" w="27054">
                      <a:moveTo>
                        <a:pt x="7022" y="1"/>
                      </a:moveTo>
                      <a:cubicBezTo>
                        <a:pt x="6706" y="1"/>
                        <a:pt x="6374" y="78"/>
                        <a:pt x="6112" y="229"/>
                      </a:cubicBezTo>
                      <a:lnTo>
                        <a:pt x="394" y="3529"/>
                      </a:lnTo>
                      <a:cubicBezTo>
                        <a:pt x="135" y="3686"/>
                        <a:pt x="1" y="3875"/>
                        <a:pt x="1" y="4056"/>
                      </a:cubicBezTo>
                      <a:cubicBezTo>
                        <a:pt x="1" y="4214"/>
                        <a:pt x="95" y="4355"/>
                        <a:pt x="284" y="4466"/>
                      </a:cubicBezTo>
                      <a:lnTo>
                        <a:pt x="19327" y="15460"/>
                      </a:lnTo>
                      <a:cubicBezTo>
                        <a:pt x="19515" y="15568"/>
                        <a:pt x="19768" y="15622"/>
                        <a:pt x="20034" y="15622"/>
                      </a:cubicBezTo>
                      <a:cubicBezTo>
                        <a:pt x="20349" y="15622"/>
                        <a:pt x="20681" y="15547"/>
                        <a:pt x="20942" y="15397"/>
                      </a:cubicBezTo>
                      <a:lnTo>
                        <a:pt x="26660" y="12089"/>
                      </a:lnTo>
                      <a:cubicBezTo>
                        <a:pt x="26919" y="11940"/>
                        <a:pt x="27053" y="11751"/>
                        <a:pt x="27053" y="11562"/>
                      </a:cubicBezTo>
                      <a:cubicBezTo>
                        <a:pt x="27053" y="11412"/>
                        <a:pt x="26959" y="11270"/>
                        <a:pt x="26770" y="11160"/>
                      </a:cubicBezTo>
                      <a:lnTo>
                        <a:pt x="7727" y="166"/>
                      </a:lnTo>
                      <a:cubicBezTo>
                        <a:pt x="7537" y="55"/>
                        <a:pt x="7285" y="1"/>
                        <a:pt x="702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" name="Google Shape;271;p24"/>
                <p:cNvSpPr/>
                <p:nvPr/>
              </p:nvSpPr>
              <p:spPr>
                <a:xfrm>
                  <a:off x="5011900" y="1763875"/>
                  <a:ext cx="334350" cy="358025"/>
                </a:xfrm>
                <a:custGeom>
                  <a:rect b="b" l="l" r="r" t="t"/>
                  <a:pathLst>
                    <a:path extrusionOk="0" h="14321" w="13374">
                      <a:moveTo>
                        <a:pt x="1" y="0"/>
                      </a:moveTo>
                      <a:lnTo>
                        <a:pt x="1" y="6994"/>
                      </a:lnTo>
                      <a:cubicBezTo>
                        <a:pt x="1" y="7033"/>
                        <a:pt x="24" y="7072"/>
                        <a:pt x="64" y="7088"/>
                      </a:cubicBezTo>
                      <a:lnTo>
                        <a:pt x="12523" y="14286"/>
                      </a:lnTo>
                      <a:cubicBezTo>
                        <a:pt x="12578" y="14308"/>
                        <a:pt x="12636" y="14320"/>
                        <a:pt x="12693" y="14320"/>
                      </a:cubicBezTo>
                      <a:cubicBezTo>
                        <a:pt x="12760" y="14320"/>
                        <a:pt x="12826" y="14304"/>
                        <a:pt x="12885" y="14271"/>
                      </a:cubicBezTo>
                      <a:lnTo>
                        <a:pt x="13287" y="14034"/>
                      </a:lnTo>
                      <a:cubicBezTo>
                        <a:pt x="13334" y="14019"/>
                        <a:pt x="13365" y="13971"/>
                        <a:pt x="13373" y="13916"/>
                      </a:cubicBezTo>
                      <a:lnTo>
                        <a:pt x="13373" y="6923"/>
                      </a:lnTo>
                      <a:lnTo>
                        <a:pt x="11554" y="651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24"/>
                <p:cNvSpPr/>
                <p:nvPr/>
              </p:nvSpPr>
              <p:spPr>
                <a:xfrm>
                  <a:off x="5010925" y="1753875"/>
                  <a:ext cx="335325" cy="192975"/>
                </a:xfrm>
                <a:custGeom>
                  <a:rect b="b" l="l" r="r" t="t"/>
                  <a:pathLst>
                    <a:path extrusionOk="0" h="7719" w="13413">
                      <a:moveTo>
                        <a:pt x="717" y="1"/>
                      </a:moveTo>
                      <a:cubicBezTo>
                        <a:pt x="648" y="1"/>
                        <a:pt x="581" y="19"/>
                        <a:pt x="520" y="54"/>
                      </a:cubicBezTo>
                      <a:lnTo>
                        <a:pt x="126" y="282"/>
                      </a:lnTo>
                      <a:cubicBezTo>
                        <a:pt x="16" y="345"/>
                        <a:pt x="0" y="439"/>
                        <a:pt x="95" y="495"/>
                      </a:cubicBezTo>
                      <a:lnTo>
                        <a:pt x="12562" y="7685"/>
                      </a:lnTo>
                      <a:cubicBezTo>
                        <a:pt x="12613" y="7707"/>
                        <a:pt x="12669" y="7719"/>
                        <a:pt x="12726" y="7719"/>
                      </a:cubicBezTo>
                      <a:cubicBezTo>
                        <a:pt x="12791" y="7719"/>
                        <a:pt x="12857" y="7703"/>
                        <a:pt x="12916" y="7669"/>
                      </a:cubicBezTo>
                      <a:lnTo>
                        <a:pt x="13318" y="7441"/>
                      </a:lnTo>
                      <a:cubicBezTo>
                        <a:pt x="13365" y="7417"/>
                        <a:pt x="13404" y="7378"/>
                        <a:pt x="13412" y="7323"/>
                      </a:cubicBezTo>
                      <a:cubicBezTo>
                        <a:pt x="13404" y="7283"/>
                        <a:pt x="13381" y="7244"/>
                        <a:pt x="13349" y="7228"/>
                      </a:cubicBezTo>
                      <a:lnTo>
                        <a:pt x="882" y="38"/>
                      </a:lnTo>
                      <a:cubicBezTo>
                        <a:pt x="829" y="13"/>
                        <a:pt x="773" y="1"/>
                        <a:pt x="717" y="1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" name="Google Shape;273;p24"/>
                <p:cNvSpPr/>
                <p:nvPr/>
              </p:nvSpPr>
              <p:spPr>
                <a:xfrm>
                  <a:off x="4598625" y="650375"/>
                  <a:ext cx="1169750" cy="1525025"/>
                </a:xfrm>
                <a:custGeom>
                  <a:rect b="b" l="l" r="r" t="t"/>
                  <a:pathLst>
                    <a:path extrusionOk="0" h="61001" w="46790">
                      <a:moveTo>
                        <a:pt x="1993" y="0"/>
                      </a:moveTo>
                      <a:cubicBezTo>
                        <a:pt x="1893" y="0"/>
                        <a:pt x="1801" y="26"/>
                        <a:pt x="1718" y="75"/>
                      </a:cubicBezTo>
                      <a:lnTo>
                        <a:pt x="1" y="1067"/>
                      </a:lnTo>
                      <a:lnTo>
                        <a:pt x="1355" y="2028"/>
                      </a:lnTo>
                      <a:lnTo>
                        <a:pt x="1355" y="32939"/>
                      </a:lnTo>
                      <a:cubicBezTo>
                        <a:pt x="1355" y="33711"/>
                        <a:pt x="1820" y="34609"/>
                        <a:pt x="2403" y="34940"/>
                      </a:cubicBezTo>
                      <a:lnTo>
                        <a:pt x="44647" y="59330"/>
                      </a:lnTo>
                      <a:lnTo>
                        <a:pt x="44710" y="61000"/>
                      </a:lnTo>
                      <a:lnTo>
                        <a:pt x="46427" y="60008"/>
                      </a:lnTo>
                      <a:cubicBezTo>
                        <a:pt x="46648" y="59882"/>
                        <a:pt x="46790" y="59582"/>
                        <a:pt x="46790" y="59157"/>
                      </a:cubicBezTo>
                      <a:lnTo>
                        <a:pt x="46790" y="27151"/>
                      </a:lnTo>
                      <a:cubicBezTo>
                        <a:pt x="46790" y="26379"/>
                        <a:pt x="46317" y="25481"/>
                        <a:pt x="45742" y="25143"/>
                      </a:cubicBezTo>
                      <a:lnTo>
                        <a:pt x="2403" y="130"/>
                      </a:lnTo>
                      <a:cubicBezTo>
                        <a:pt x="2257" y="42"/>
                        <a:pt x="2119" y="0"/>
                        <a:pt x="199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" name="Google Shape;274;p24"/>
                <p:cNvSpPr/>
                <p:nvPr/>
              </p:nvSpPr>
              <p:spPr>
                <a:xfrm>
                  <a:off x="4589575" y="675175"/>
                  <a:ext cx="1135875" cy="1502075"/>
                </a:xfrm>
                <a:custGeom>
                  <a:rect b="b" l="l" r="r" t="t"/>
                  <a:pathLst>
                    <a:path extrusionOk="0" h="60083" w="45435">
                      <a:moveTo>
                        <a:pt x="635" y="1"/>
                      </a:moveTo>
                      <a:cubicBezTo>
                        <a:pt x="535" y="1"/>
                        <a:pt x="443" y="26"/>
                        <a:pt x="363" y="75"/>
                      </a:cubicBezTo>
                      <a:cubicBezTo>
                        <a:pt x="142" y="201"/>
                        <a:pt x="0" y="500"/>
                        <a:pt x="0" y="918"/>
                      </a:cubicBezTo>
                      <a:lnTo>
                        <a:pt x="0" y="32932"/>
                      </a:lnTo>
                      <a:cubicBezTo>
                        <a:pt x="0" y="33704"/>
                        <a:pt x="465" y="34609"/>
                        <a:pt x="1048" y="34940"/>
                      </a:cubicBezTo>
                      <a:lnTo>
                        <a:pt x="44379" y="59953"/>
                      </a:lnTo>
                      <a:cubicBezTo>
                        <a:pt x="44525" y="60041"/>
                        <a:pt x="44665" y="60082"/>
                        <a:pt x="44794" y="60082"/>
                      </a:cubicBezTo>
                      <a:cubicBezTo>
                        <a:pt x="44895" y="60082"/>
                        <a:pt x="44989" y="60057"/>
                        <a:pt x="45072" y="60008"/>
                      </a:cubicBezTo>
                      <a:cubicBezTo>
                        <a:pt x="45293" y="59882"/>
                        <a:pt x="45435" y="59583"/>
                        <a:pt x="45435" y="59165"/>
                      </a:cubicBezTo>
                      <a:lnTo>
                        <a:pt x="45435" y="27151"/>
                      </a:lnTo>
                      <a:cubicBezTo>
                        <a:pt x="45435" y="26379"/>
                        <a:pt x="44962" y="25481"/>
                        <a:pt x="44379" y="25143"/>
                      </a:cubicBezTo>
                      <a:lnTo>
                        <a:pt x="1048" y="130"/>
                      </a:lnTo>
                      <a:cubicBezTo>
                        <a:pt x="903" y="42"/>
                        <a:pt x="762" y="1"/>
                        <a:pt x="63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" name="Google Shape;275;p24"/>
                <p:cNvSpPr/>
                <p:nvPr/>
              </p:nvSpPr>
              <p:spPr>
                <a:xfrm>
                  <a:off x="4613600" y="708750"/>
                  <a:ext cx="1087825" cy="1434925"/>
                </a:xfrm>
                <a:custGeom>
                  <a:rect b="b" l="l" r="r" t="t"/>
                  <a:pathLst>
                    <a:path extrusionOk="0" h="57397" w="43513">
                      <a:moveTo>
                        <a:pt x="379" y="1"/>
                      </a:moveTo>
                      <a:cubicBezTo>
                        <a:pt x="156" y="1"/>
                        <a:pt x="0" y="208"/>
                        <a:pt x="0" y="559"/>
                      </a:cubicBezTo>
                      <a:lnTo>
                        <a:pt x="0" y="31715"/>
                      </a:lnTo>
                      <a:cubicBezTo>
                        <a:pt x="0" y="32187"/>
                        <a:pt x="284" y="32731"/>
                        <a:pt x="630" y="32936"/>
                      </a:cubicBezTo>
                      <a:lnTo>
                        <a:pt x="42875" y="57318"/>
                      </a:lnTo>
                      <a:cubicBezTo>
                        <a:pt x="42966" y="57371"/>
                        <a:pt x="43053" y="57396"/>
                        <a:pt x="43131" y="57396"/>
                      </a:cubicBezTo>
                      <a:cubicBezTo>
                        <a:pt x="43357" y="57396"/>
                        <a:pt x="43513" y="57189"/>
                        <a:pt x="43513" y="56838"/>
                      </a:cubicBezTo>
                      <a:lnTo>
                        <a:pt x="43513" y="25682"/>
                      </a:lnTo>
                      <a:cubicBezTo>
                        <a:pt x="43513" y="25210"/>
                        <a:pt x="43229" y="24666"/>
                        <a:pt x="42875" y="24461"/>
                      </a:cubicBezTo>
                      <a:lnTo>
                        <a:pt x="630" y="79"/>
                      </a:lnTo>
                      <a:cubicBezTo>
                        <a:pt x="541" y="26"/>
                        <a:pt x="45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" name="Google Shape;276;p24"/>
                <p:cNvSpPr/>
                <p:nvPr/>
              </p:nvSpPr>
              <p:spPr>
                <a:xfrm>
                  <a:off x="760650" y="984575"/>
                  <a:ext cx="1073075" cy="1225850"/>
                </a:xfrm>
                <a:custGeom>
                  <a:rect b="b" l="l" r="r" t="t"/>
                  <a:pathLst>
                    <a:path extrusionOk="0" h="49034" w="42923">
                      <a:moveTo>
                        <a:pt x="37525" y="1"/>
                      </a:moveTo>
                      <a:cubicBezTo>
                        <a:pt x="37406" y="1"/>
                        <a:pt x="37288" y="32"/>
                        <a:pt x="37181" y="95"/>
                      </a:cubicBezTo>
                      <a:lnTo>
                        <a:pt x="387" y="21343"/>
                      </a:lnTo>
                      <a:cubicBezTo>
                        <a:pt x="135" y="21485"/>
                        <a:pt x="1" y="21769"/>
                        <a:pt x="56" y="22052"/>
                      </a:cubicBezTo>
                      <a:lnTo>
                        <a:pt x="4726" y="48160"/>
                      </a:lnTo>
                      <a:cubicBezTo>
                        <a:pt x="4758" y="48357"/>
                        <a:pt x="4884" y="48530"/>
                        <a:pt x="5057" y="48632"/>
                      </a:cubicBezTo>
                      <a:lnTo>
                        <a:pt x="5758" y="49034"/>
                      </a:lnTo>
                      <a:lnTo>
                        <a:pt x="5986" y="48490"/>
                      </a:lnTo>
                      <a:lnTo>
                        <a:pt x="42537" y="27392"/>
                      </a:lnTo>
                      <a:cubicBezTo>
                        <a:pt x="42789" y="27242"/>
                        <a:pt x="42923" y="26959"/>
                        <a:pt x="42868" y="26675"/>
                      </a:cubicBezTo>
                      <a:lnTo>
                        <a:pt x="38245" y="820"/>
                      </a:lnTo>
                      <a:lnTo>
                        <a:pt x="38568" y="497"/>
                      </a:lnTo>
                      <a:lnTo>
                        <a:pt x="37875" y="95"/>
                      </a:lnTo>
                      <a:cubicBezTo>
                        <a:pt x="37764" y="32"/>
                        <a:pt x="37644" y="1"/>
                        <a:pt x="3752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" name="Google Shape;277;p24"/>
                <p:cNvSpPr/>
                <p:nvPr/>
              </p:nvSpPr>
              <p:spPr>
                <a:xfrm>
                  <a:off x="907350" y="1701225"/>
                  <a:ext cx="1423325" cy="821700"/>
                </a:xfrm>
                <a:custGeom>
                  <a:rect b="b" l="l" r="r" t="t"/>
                  <a:pathLst>
                    <a:path extrusionOk="0" h="32868" w="56933">
                      <a:moveTo>
                        <a:pt x="37775" y="0"/>
                      </a:moveTo>
                      <a:cubicBezTo>
                        <a:pt x="37673" y="0"/>
                        <a:pt x="37578" y="24"/>
                        <a:pt x="37488" y="73"/>
                      </a:cubicBezTo>
                      <a:lnTo>
                        <a:pt x="819" y="21242"/>
                      </a:lnTo>
                      <a:lnTo>
                        <a:pt x="0" y="20833"/>
                      </a:lnTo>
                      <a:lnTo>
                        <a:pt x="0" y="21825"/>
                      </a:lnTo>
                      <a:cubicBezTo>
                        <a:pt x="16" y="21935"/>
                        <a:pt x="87" y="22030"/>
                        <a:pt x="189" y="22077"/>
                      </a:cubicBezTo>
                      <a:lnTo>
                        <a:pt x="18689" y="32764"/>
                      </a:lnTo>
                      <a:cubicBezTo>
                        <a:pt x="18823" y="32835"/>
                        <a:pt x="18972" y="32866"/>
                        <a:pt x="19122" y="32866"/>
                      </a:cubicBezTo>
                      <a:cubicBezTo>
                        <a:pt x="19133" y="32867"/>
                        <a:pt x="19145" y="32868"/>
                        <a:pt x="19156" y="32868"/>
                      </a:cubicBezTo>
                      <a:cubicBezTo>
                        <a:pt x="19257" y="32868"/>
                        <a:pt x="19361" y="32838"/>
                        <a:pt x="19453" y="32796"/>
                      </a:cubicBezTo>
                      <a:lnTo>
                        <a:pt x="56799" y="11224"/>
                      </a:lnTo>
                      <a:cubicBezTo>
                        <a:pt x="56878" y="11193"/>
                        <a:pt x="56925" y="11122"/>
                        <a:pt x="56933" y="11035"/>
                      </a:cubicBezTo>
                      <a:lnTo>
                        <a:pt x="56933" y="10043"/>
                      </a:lnTo>
                      <a:lnTo>
                        <a:pt x="56145" y="10445"/>
                      </a:lnTo>
                      <a:lnTo>
                        <a:pt x="38244" y="104"/>
                      </a:lnTo>
                      <a:cubicBezTo>
                        <a:pt x="38121" y="39"/>
                        <a:pt x="37992" y="1"/>
                        <a:pt x="37856" y="1"/>
                      </a:cubicBezTo>
                      <a:cubicBezTo>
                        <a:pt x="37844" y="1"/>
                        <a:pt x="37831" y="1"/>
                        <a:pt x="37819" y="2"/>
                      </a:cubicBezTo>
                      <a:cubicBezTo>
                        <a:pt x="37804" y="1"/>
                        <a:pt x="37789" y="0"/>
                        <a:pt x="3777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" name="Google Shape;278;p24"/>
                <p:cNvSpPr/>
                <p:nvPr/>
              </p:nvSpPr>
              <p:spPr>
                <a:xfrm>
                  <a:off x="907350" y="1676250"/>
                  <a:ext cx="1423325" cy="821850"/>
                </a:xfrm>
                <a:custGeom>
                  <a:rect b="b" l="l" r="r" t="t"/>
                  <a:pathLst>
                    <a:path extrusionOk="0" h="32874" w="56933">
                      <a:moveTo>
                        <a:pt x="37819" y="0"/>
                      </a:moveTo>
                      <a:cubicBezTo>
                        <a:pt x="37701" y="0"/>
                        <a:pt x="37590" y="24"/>
                        <a:pt x="37488" y="79"/>
                      </a:cubicBezTo>
                      <a:lnTo>
                        <a:pt x="134" y="21643"/>
                      </a:lnTo>
                      <a:cubicBezTo>
                        <a:pt x="55" y="21674"/>
                        <a:pt x="8" y="21753"/>
                        <a:pt x="0" y="21832"/>
                      </a:cubicBezTo>
                      <a:cubicBezTo>
                        <a:pt x="16" y="21942"/>
                        <a:pt x="87" y="22036"/>
                        <a:pt x="189" y="22084"/>
                      </a:cubicBezTo>
                      <a:lnTo>
                        <a:pt x="18689" y="32763"/>
                      </a:lnTo>
                      <a:cubicBezTo>
                        <a:pt x="18823" y="32834"/>
                        <a:pt x="18972" y="32873"/>
                        <a:pt x="19122" y="32873"/>
                      </a:cubicBezTo>
                      <a:cubicBezTo>
                        <a:pt x="19232" y="32873"/>
                        <a:pt x="19350" y="32850"/>
                        <a:pt x="19453" y="32794"/>
                      </a:cubicBezTo>
                      <a:lnTo>
                        <a:pt x="56799" y="11231"/>
                      </a:lnTo>
                      <a:cubicBezTo>
                        <a:pt x="56878" y="11192"/>
                        <a:pt x="56925" y="11121"/>
                        <a:pt x="56933" y="11042"/>
                      </a:cubicBezTo>
                      <a:cubicBezTo>
                        <a:pt x="56917" y="10932"/>
                        <a:pt x="56846" y="10837"/>
                        <a:pt x="56744" y="10790"/>
                      </a:cubicBezTo>
                      <a:lnTo>
                        <a:pt x="38244" y="111"/>
                      </a:lnTo>
                      <a:cubicBezTo>
                        <a:pt x="38110" y="40"/>
                        <a:pt x="37968" y="0"/>
                        <a:pt x="3781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" name="Google Shape;279;p24"/>
                <p:cNvSpPr/>
                <p:nvPr/>
              </p:nvSpPr>
              <p:spPr>
                <a:xfrm>
                  <a:off x="922300" y="1683250"/>
                  <a:ext cx="1393425" cy="803550"/>
                </a:xfrm>
                <a:custGeom>
                  <a:rect b="b" l="l" r="r" t="t"/>
                  <a:pathLst>
                    <a:path extrusionOk="0" h="32142" w="55737">
                      <a:moveTo>
                        <a:pt x="37223" y="1"/>
                      </a:moveTo>
                      <a:cubicBezTo>
                        <a:pt x="37162" y="1"/>
                        <a:pt x="37101" y="15"/>
                        <a:pt x="37047" y="43"/>
                      </a:cubicBezTo>
                      <a:lnTo>
                        <a:pt x="95" y="21370"/>
                      </a:lnTo>
                      <a:cubicBezTo>
                        <a:pt x="1" y="21426"/>
                        <a:pt x="9" y="21528"/>
                        <a:pt x="127" y="21591"/>
                      </a:cubicBezTo>
                      <a:lnTo>
                        <a:pt x="18304" y="32089"/>
                      </a:lnTo>
                      <a:cubicBezTo>
                        <a:pt x="18368" y="32124"/>
                        <a:pt x="18441" y="32142"/>
                        <a:pt x="18513" y="32142"/>
                      </a:cubicBezTo>
                      <a:cubicBezTo>
                        <a:pt x="18573" y="32142"/>
                        <a:pt x="18633" y="32130"/>
                        <a:pt x="18689" y="32105"/>
                      </a:cubicBezTo>
                      <a:lnTo>
                        <a:pt x="55634" y="10770"/>
                      </a:lnTo>
                      <a:cubicBezTo>
                        <a:pt x="55736" y="10715"/>
                        <a:pt x="55720" y="10612"/>
                        <a:pt x="55610" y="10549"/>
                      </a:cubicBezTo>
                      <a:lnTo>
                        <a:pt x="37433" y="59"/>
                      </a:lnTo>
                      <a:cubicBezTo>
                        <a:pt x="37369" y="21"/>
                        <a:pt x="37295" y="1"/>
                        <a:pt x="37223" y="1"/>
                      </a:cubicBez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" name="Google Shape;280;p24"/>
                <p:cNvSpPr/>
                <p:nvPr/>
              </p:nvSpPr>
              <p:spPr>
                <a:xfrm>
                  <a:off x="983150" y="2187125"/>
                  <a:ext cx="95325" cy="53550"/>
                </a:xfrm>
                <a:custGeom>
                  <a:rect b="b" l="l" r="r" t="t"/>
                  <a:pathLst>
                    <a:path extrusionOk="0" h="2142" w="3813">
                      <a:moveTo>
                        <a:pt x="2337" y="0"/>
                      </a:moveTo>
                      <a:cubicBezTo>
                        <a:pt x="2238" y="0"/>
                        <a:pt x="2139" y="22"/>
                        <a:pt x="2048" y="66"/>
                      </a:cubicBezTo>
                      <a:lnTo>
                        <a:pt x="166" y="1152"/>
                      </a:lnTo>
                      <a:cubicBezTo>
                        <a:pt x="0" y="1247"/>
                        <a:pt x="24" y="1404"/>
                        <a:pt x="205" y="1515"/>
                      </a:cubicBezTo>
                      <a:lnTo>
                        <a:pt x="1142" y="2058"/>
                      </a:lnTo>
                      <a:cubicBezTo>
                        <a:pt x="1245" y="2114"/>
                        <a:pt x="1361" y="2141"/>
                        <a:pt x="1477" y="2141"/>
                      </a:cubicBezTo>
                      <a:cubicBezTo>
                        <a:pt x="1576" y="2141"/>
                        <a:pt x="1674" y="2121"/>
                        <a:pt x="1764" y="2082"/>
                      </a:cubicBezTo>
                      <a:lnTo>
                        <a:pt x="3655" y="995"/>
                      </a:lnTo>
                      <a:cubicBezTo>
                        <a:pt x="3812" y="900"/>
                        <a:pt x="3796" y="735"/>
                        <a:pt x="3607" y="633"/>
                      </a:cubicBezTo>
                      <a:lnTo>
                        <a:pt x="2670" y="89"/>
                      </a:lnTo>
                      <a:cubicBezTo>
                        <a:pt x="2568" y="30"/>
                        <a:pt x="2453" y="0"/>
                        <a:pt x="233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" name="Google Shape;281;p24"/>
                <p:cNvSpPr/>
                <p:nvPr/>
              </p:nvSpPr>
              <p:spPr>
                <a:xfrm>
                  <a:off x="1072725" y="2135500"/>
                  <a:ext cx="95325" cy="53525"/>
                </a:xfrm>
                <a:custGeom>
                  <a:rect b="b" l="l" r="r" t="t"/>
                  <a:pathLst>
                    <a:path extrusionOk="0" h="2141" w="3813">
                      <a:moveTo>
                        <a:pt x="2326" y="0"/>
                      </a:moveTo>
                      <a:cubicBezTo>
                        <a:pt x="2229" y="0"/>
                        <a:pt x="2133" y="20"/>
                        <a:pt x="2040" y="59"/>
                      </a:cubicBezTo>
                      <a:lnTo>
                        <a:pt x="158" y="1154"/>
                      </a:lnTo>
                      <a:cubicBezTo>
                        <a:pt x="1" y="1249"/>
                        <a:pt x="16" y="1406"/>
                        <a:pt x="205" y="1508"/>
                      </a:cubicBezTo>
                      <a:lnTo>
                        <a:pt x="1135" y="2052"/>
                      </a:lnTo>
                      <a:cubicBezTo>
                        <a:pt x="1241" y="2111"/>
                        <a:pt x="1356" y="2141"/>
                        <a:pt x="1472" y="2141"/>
                      </a:cubicBezTo>
                      <a:cubicBezTo>
                        <a:pt x="1571" y="2141"/>
                        <a:pt x="1670" y="2119"/>
                        <a:pt x="1765" y="2075"/>
                      </a:cubicBezTo>
                      <a:lnTo>
                        <a:pt x="3647" y="989"/>
                      </a:lnTo>
                      <a:cubicBezTo>
                        <a:pt x="3812" y="894"/>
                        <a:pt x="3789" y="737"/>
                        <a:pt x="3600" y="626"/>
                      </a:cubicBezTo>
                      <a:lnTo>
                        <a:pt x="2670" y="91"/>
                      </a:lnTo>
                      <a:cubicBezTo>
                        <a:pt x="2562" y="30"/>
                        <a:pt x="2444" y="0"/>
                        <a:pt x="232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" name="Google Shape;282;p24"/>
                <p:cNvSpPr/>
                <p:nvPr/>
              </p:nvSpPr>
              <p:spPr>
                <a:xfrm>
                  <a:off x="1162125" y="2083825"/>
                  <a:ext cx="95300" cy="53475"/>
                </a:xfrm>
                <a:custGeom>
                  <a:rect b="b" l="l" r="r" t="t"/>
                  <a:pathLst>
                    <a:path extrusionOk="0" h="2139" w="3812">
                      <a:moveTo>
                        <a:pt x="2333" y="0"/>
                      </a:moveTo>
                      <a:cubicBezTo>
                        <a:pt x="2237" y="0"/>
                        <a:pt x="2140" y="20"/>
                        <a:pt x="2048" y="63"/>
                      </a:cubicBezTo>
                      <a:lnTo>
                        <a:pt x="166" y="1150"/>
                      </a:lnTo>
                      <a:cubicBezTo>
                        <a:pt x="0" y="1244"/>
                        <a:pt x="24" y="1402"/>
                        <a:pt x="205" y="1512"/>
                      </a:cubicBezTo>
                      <a:lnTo>
                        <a:pt x="1142" y="2055"/>
                      </a:lnTo>
                      <a:cubicBezTo>
                        <a:pt x="1249" y="2111"/>
                        <a:pt x="1365" y="2139"/>
                        <a:pt x="1480" y="2139"/>
                      </a:cubicBezTo>
                      <a:cubicBezTo>
                        <a:pt x="1577" y="2139"/>
                        <a:pt x="1674" y="2119"/>
                        <a:pt x="1764" y="2079"/>
                      </a:cubicBezTo>
                      <a:lnTo>
                        <a:pt x="3654" y="992"/>
                      </a:lnTo>
                      <a:cubicBezTo>
                        <a:pt x="3812" y="898"/>
                        <a:pt x="3796" y="732"/>
                        <a:pt x="3607" y="630"/>
                      </a:cubicBezTo>
                      <a:lnTo>
                        <a:pt x="2670" y="87"/>
                      </a:lnTo>
                      <a:cubicBezTo>
                        <a:pt x="2566" y="30"/>
                        <a:pt x="2450" y="0"/>
                        <a:pt x="233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" name="Google Shape;283;p24"/>
                <p:cNvSpPr/>
                <p:nvPr/>
              </p:nvSpPr>
              <p:spPr>
                <a:xfrm>
                  <a:off x="1251700" y="2032125"/>
                  <a:ext cx="95325" cy="53550"/>
                </a:xfrm>
                <a:custGeom>
                  <a:rect b="b" l="l" r="r" t="t"/>
                  <a:pathLst>
                    <a:path extrusionOk="0" h="2142" w="3813">
                      <a:moveTo>
                        <a:pt x="2331" y="1"/>
                      </a:moveTo>
                      <a:cubicBezTo>
                        <a:pt x="2233" y="1"/>
                        <a:pt x="2137" y="21"/>
                        <a:pt x="2048" y="60"/>
                      </a:cubicBezTo>
                      <a:lnTo>
                        <a:pt x="158" y="1154"/>
                      </a:lnTo>
                      <a:cubicBezTo>
                        <a:pt x="1" y="1241"/>
                        <a:pt x="24" y="1406"/>
                        <a:pt x="205" y="1517"/>
                      </a:cubicBezTo>
                      <a:lnTo>
                        <a:pt x="1142" y="2052"/>
                      </a:lnTo>
                      <a:cubicBezTo>
                        <a:pt x="1244" y="2112"/>
                        <a:pt x="1360" y="2141"/>
                        <a:pt x="1475" y="2141"/>
                      </a:cubicBezTo>
                      <a:cubicBezTo>
                        <a:pt x="1575" y="2141"/>
                        <a:pt x="1674" y="2119"/>
                        <a:pt x="1765" y="2076"/>
                      </a:cubicBezTo>
                      <a:lnTo>
                        <a:pt x="3655" y="989"/>
                      </a:lnTo>
                      <a:cubicBezTo>
                        <a:pt x="3812" y="894"/>
                        <a:pt x="3789" y="737"/>
                        <a:pt x="3615" y="635"/>
                      </a:cubicBezTo>
                      <a:lnTo>
                        <a:pt x="2678" y="91"/>
                      </a:lnTo>
                      <a:cubicBezTo>
                        <a:pt x="2570" y="30"/>
                        <a:pt x="2450" y="1"/>
                        <a:pt x="233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" name="Google Shape;284;p24"/>
                <p:cNvSpPr/>
                <p:nvPr/>
              </p:nvSpPr>
              <p:spPr>
                <a:xfrm>
                  <a:off x="1341275" y="1980525"/>
                  <a:ext cx="95125" cy="53500"/>
                </a:xfrm>
                <a:custGeom>
                  <a:rect b="b" l="l" r="r" t="t"/>
                  <a:pathLst>
                    <a:path extrusionOk="0" h="2140" w="3805">
                      <a:moveTo>
                        <a:pt x="2333" y="1"/>
                      </a:moveTo>
                      <a:cubicBezTo>
                        <a:pt x="2236" y="1"/>
                        <a:pt x="2139" y="21"/>
                        <a:pt x="2049" y="60"/>
                      </a:cubicBezTo>
                      <a:lnTo>
                        <a:pt x="158" y="1147"/>
                      </a:lnTo>
                      <a:cubicBezTo>
                        <a:pt x="1" y="1242"/>
                        <a:pt x="17" y="1407"/>
                        <a:pt x="206" y="1509"/>
                      </a:cubicBezTo>
                      <a:lnTo>
                        <a:pt x="1135" y="2053"/>
                      </a:lnTo>
                      <a:cubicBezTo>
                        <a:pt x="1243" y="2109"/>
                        <a:pt x="1361" y="2139"/>
                        <a:pt x="1479" y="2139"/>
                      </a:cubicBezTo>
                      <a:cubicBezTo>
                        <a:pt x="1576" y="2139"/>
                        <a:pt x="1673" y="2119"/>
                        <a:pt x="1765" y="2076"/>
                      </a:cubicBezTo>
                      <a:lnTo>
                        <a:pt x="3647" y="990"/>
                      </a:lnTo>
                      <a:cubicBezTo>
                        <a:pt x="3805" y="895"/>
                        <a:pt x="3789" y="738"/>
                        <a:pt x="3608" y="627"/>
                      </a:cubicBezTo>
                      <a:lnTo>
                        <a:pt x="2671" y="84"/>
                      </a:lnTo>
                      <a:cubicBezTo>
                        <a:pt x="2564" y="28"/>
                        <a:pt x="2448" y="1"/>
                        <a:pt x="233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" name="Google Shape;285;p24"/>
                <p:cNvSpPr/>
                <p:nvPr/>
              </p:nvSpPr>
              <p:spPr>
                <a:xfrm>
                  <a:off x="1430675" y="1928800"/>
                  <a:ext cx="95325" cy="53525"/>
                </a:xfrm>
                <a:custGeom>
                  <a:rect b="b" l="l" r="r" t="t"/>
                  <a:pathLst>
                    <a:path extrusionOk="0" h="2141" w="3813">
                      <a:moveTo>
                        <a:pt x="2337" y="0"/>
                      </a:moveTo>
                      <a:cubicBezTo>
                        <a:pt x="2238" y="0"/>
                        <a:pt x="2139" y="22"/>
                        <a:pt x="2048" y="66"/>
                      </a:cubicBezTo>
                      <a:lnTo>
                        <a:pt x="158" y="1153"/>
                      </a:lnTo>
                      <a:cubicBezTo>
                        <a:pt x="0" y="1247"/>
                        <a:pt x="24" y="1405"/>
                        <a:pt x="205" y="1515"/>
                      </a:cubicBezTo>
                      <a:lnTo>
                        <a:pt x="1142" y="2050"/>
                      </a:lnTo>
                      <a:cubicBezTo>
                        <a:pt x="1246" y="2111"/>
                        <a:pt x="1365" y="2141"/>
                        <a:pt x="1483" y="2141"/>
                      </a:cubicBezTo>
                      <a:cubicBezTo>
                        <a:pt x="1579" y="2141"/>
                        <a:pt x="1676" y="2121"/>
                        <a:pt x="1765" y="2082"/>
                      </a:cubicBezTo>
                      <a:lnTo>
                        <a:pt x="3655" y="987"/>
                      </a:lnTo>
                      <a:cubicBezTo>
                        <a:pt x="3812" y="901"/>
                        <a:pt x="3789" y="735"/>
                        <a:pt x="3607" y="633"/>
                      </a:cubicBezTo>
                      <a:lnTo>
                        <a:pt x="2670" y="89"/>
                      </a:lnTo>
                      <a:cubicBezTo>
                        <a:pt x="2568" y="30"/>
                        <a:pt x="2453" y="0"/>
                        <a:pt x="233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" name="Google Shape;286;p24"/>
                <p:cNvSpPr/>
                <p:nvPr/>
              </p:nvSpPr>
              <p:spPr>
                <a:xfrm>
                  <a:off x="1520250" y="1877150"/>
                  <a:ext cx="95325" cy="53500"/>
                </a:xfrm>
                <a:custGeom>
                  <a:rect b="b" l="l" r="r" t="t"/>
                  <a:pathLst>
                    <a:path extrusionOk="0" h="2140" w="3813">
                      <a:moveTo>
                        <a:pt x="2332" y="1"/>
                      </a:moveTo>
                      <a:cubicBezTo>
                        <a:pt x="2233" y="1"/>
                        <a:pt x="2134" y="21"/>
                        <a:pt x="2041" y="61"/>
                      </a:cubicBezTo>
                      <a:lnTo>
                        <a:pt x="158" y="1155"/>
                      </a:lnTo>
                      <a:cubicBezTo>
                        <a:pt x="1" y="1242"/>
                        <a:pt x="17" y="1407"/>
                        <a:pt x="206" y="1510"/>
                      </a:cubicBezTo>
                      <a:lnTo>
                        <a:pt x="1143" y="2053"/>
                      </a:lnTo>
                      <a:cubicBezTo>
                        <a:pt x="1247" y="2109"/>
                        <a:pt x="1363" y="2139"/>
                        <a:pt x="1480" y="2139"/>
                      </a:cubicBezTo>
                      <a:cubicBezTo>
                        <a:pt x="1576" y="2139"/>
                        <a:pt x="1673" y="2119"/>
                        <a:pt x="1765" y="2077"/>
                      </a:cubicBezTo>
                      <a:lnTo>
                        <a:pt x="3647" y="990"/>
                      </a:lnTo>
                      <a:cubicBezTo>
                        <a:pt x="3813" y="895"/>
                        <a:pt x="3789" y="738"/>
                        <a:pt x="3600" y="628"/>
                      </a:cubicBezTo>
                      <a:lnTo>
                        <a:pt x="2671" y="84"/>
                      </a:lnTo>
                      <a:cubicBezTo>
                        <a:pt x="2564" y="29"/>
                        <a:pt x="2448" y="1"/>
                        <a:pt x="233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7" name="Google Shape;287;p24"/>
                <p:cNvSpPr/>
                <p:nvPr/>
              </p:nvSpPr>
              <p:spPr>
                <a:xfrm>
                  <a:off x="1609650" y="1825425"/>
                  <a:ext cx="95325" cy="53550"/>
                </a:xfrm>
                <a:custGeom>
                  <a:rect b="b" l="l" r="r" t="t"/>
                  <a:pathLst>
                    <a:path extrusionOk="0" h="2142" w="3813">
                      <a:moveTo>
                        <a:pt x="2340" y="1"/>
                      </a:moveTo>
                      <a:cubicBezTo>
                        <a:pt x="2242" y="1"/>
                        <a:pt x="2143" y="23"/>
                        <a:pt x="2048" y="66"/>
                      </a:cubicBezTo>
                      <a:lnTo>
                        <a:pt x="166" y="1153"/>
                      </a:lnTo>
                      <a:cubicBezTo>
                        <a:pt x="0" y="1247"/>
                        <a:pt x="24" y="1405"/>
                        <a:pt x="205" y="1515"/>
                      </a:cubicBezTo>
                      <a:lnTo>
                        <a:pt x="1142" y="2051"/>
                      </a:lnTo>
                      <a:cubicBezTo>
                        <a:pt x="1251" y="2111"/>
                        <a:pt x="1368" y="2141"/>
                        <a:pt x="1485" y="2141"/>
                      </a:cubicBezTo>
                      <a:cubicBezTo>
                        <a:pt x="1581" y="2141"/>
                        <a:pt x="1676" y="2121"/>
                        <a:pt x="1764" y="2082"/>
                      </a:cubicBezTo>
                      <a:lnTo>
                        <a:pt x="3655" y="988"/>
                      </a:lnTo>
                      <a:cubicBezTo>
                        <a:pt x="3812" y="901"/>
                        <a:pt x="3796" y="736"/>
                        <a:pt x="3607" y="633"/>
                      </a:cubicBezTo>
                      <a:lnTo>
                        <a:pt x="2670" y="90"/>
                      </a:lnTo>
                      <a:cubicBezTo>
                        <a:pt x="2568" y="30"/>
                        <a:pt x="2455" y="1"/>
                        <a:pt x="234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8" name="Google Shape;288;p24"/>
                <p:cNvSpPr/>
                <p:nvPr/>
              </p:nvSpPr>
              <p:spPr>
                <a:xfrm>
                  <a:off x="1699225" y="1773825"/>
                  <a:ext cx="95325" cy="53525"/>
                </a:xfrm>
                <a:custGeom>
                  <a:rect b="b" l="l" r="r" t="t"/>
                  <a:pathLst>
                    <a:path extrusionOk="0" h="2141" w="3813">
                      <a:moveTo>
                        <a:pt x="2330" y="0"/>
                      </a:moveTo>
                      <a:cubicBezTo>
                        <a:pt x="2234" y="0"/>
                        <a:pt x="2137" y="20"/>
                        <a:pt x="2048" y="59"/>
                      </a:cubicBezTo>
                      <a:lnTo>
                        <a:pt x="158" y="1146"/>
                      </a:lnTo>
                      <a:cubicBezTo>
                        <a:pt x="1" y="1240"/>
                        <a:pt x="24" y="1406"/>
                        <a:pt x="206" y="1508"/>
                      </a:cubicBezTo>
                      <a:lnTo>
                        <a:pt x="1143" y="2051"/>
                      </a:lnTo>
                      <a:cubicBezTo>
                        <a:pt x="1244" y="2111"/>
                        <a:pt x="1358" y="2140"/>
                        <a:pt x="1472" y="2140"/>
                      </a:cubicBezTo>
                      <a:cubicBezTo>
                        <a:pt x="1571" y="2140"/>
                        <a:pt x="1670" y="2119"/>
                        <a:pt x="1765" y="2075"/>
                      </a:cubicBezTo>
                      <a:lnTo>
                        <a:pt x="3655" y="988"/>
                      </a:lnTo>
                      <a:cubicBezTo>
                        <a:pt x="3813" y="894"/>
                        <a:pt x="3789" y="736"/>
                        <a:pt x="3608" y="626"/>
                      </a:cubicBezTo>
                      <a:lnTo>
                        <a:pt x="2671" y="90"/>
                      </a:lnTo>
                      <a:cubicBezTo>
                        <a:pt x="2567" y="30"/>
                        <a:pt x="2448" y="0"/>
                        <a:pt x="233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9" name="Google Shape;289;p24"/>
                <p:cNvSpPr/>
                <p:nvPr/>
              </p:nvSpPr>
              <p:spPr>
                <a:xfrm>
                  <a:off x="1788825" y="1722075"/>
                  <a:ext cx="95125" cy="53525"/>
                </a:xfrm>
                <a:custGeom>
                  <a:rect b="b" l="l" r="r" t="t"/>
                  <a:pathLst>
                    <a:path extrusionOk="0" h="2141" w="3805">
                      <a:moveTo>
                        <a:pt x="2337" y="0"/>
                      </a:moveTo>
                      <a:cubicBezTo>
                        <a:pt x="2238" y="0"/>
                        <a:pt x="2139" y="22"/>
                        <a:pt x="2048" y="65"/>
                      </a:cubicBezTo>
                      <a:lnTo>
                        <a:pt x="158" y="1152"/>
                      </a:lnTo>
                      <a:cubicBezTo>
                        <a:pt x="0" y="1247"/>
                        <a:pt x="24" y="1404"/>
                        <a:pt x="205" y="1515"/>
                      </a:cubicBezTo>
                      <a:lnTo>
                        <a:pt x="1142" y="2050"/>
                      </a:lnTo>
                      <a:cubicBezTo>
                        <a:pt x="1246" y="2111"/>
                        <a:pt x="1364" y="2140"/>
                        <a:pt x="1483" y="2140"/>
                      </a:cubicBezTo>
                      <a:cubicBezTo>
                        <a:pt x="1579" y="2140"/>
                        <a:pt x="1676" y="2121"/>
                        <a:pt x="1764" y="2082"/>
                      </a:cubicBezTo>
                      <a:lnTo>
                        <a:pt x="3647" y="987"/>
                      </a:lnTo>
                      <a:cubicBezTo>
                        <a:pt x="3804" y="900"/>
                        <a:pt x="3788" y="735"/>
                        <a:pt x="3607" y="633"/>
                      </a:cubicBezTo>
                      <a:lnTo>
                        <a:pt x="2670" y="89"/>
                      </a:lnTo>
                      <a:cubicBezTo>
                        <a:pt x="2568" y="30"/>
                        <a:pt x="2453" y="0"/>
                        <a:pt x="233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0" name="Google Shape;290;p24"/>
                <p:cNvSpPr/>
                <p:nvPr/>
              </p:nvSpPr>
              <p:spPr>
                <a:xfrm>
                  <a:off x="1045750" y="2222925"/>
                  <a:ext cx="98475" cy="56025"/>
                </a:xfrm>
                <a:custGeom>
                  <a:rect b="b" l="l" r="r" t="t"/>
                  <a:pathLst>
                    <a:path extrusionOk="0" h="2241" w="3939">
                      <a:moveTo>
                        <a:pt x="2403" y="1"/>
                      </a:moveTo>
                      <a:cubicBezTo>
                        <a:pt x="2349" y="1"/>
                        <a:pt x="2294" y="13"/>
                        <a:pt x="2245" y="35"/>
                      </a:cubicBezTo>
                      <a:lnTo>
                        <a:pt x="79" y="1280"/>
                      </a:lnTo>
                      <a:cubicBezTo>
                        <a:pt x="1" y="1327"/>
                        <a:pt x="9" y="1414"/>
                        <a:pt x="103" y="1469"/>
                      </a:cubicBezTo>
                      <a:lnTo>
                        <a:pt x="1363" y="2193"/>
                      </a:lnTo>
                      <a:cubicBezTo>
                        <a:pt x="1416" y="2224"/>
                        <a:pt x="1478" y="2240"/>
                        <a:pt x="1541" y="2240"/>
                      </a:cubicBezTo>
                      <a:cubicBezTo>
                        <a:pt x="1591" y="2240"/>
                        <a:pt x="1641" y="2230"/>
                        <a:pt x="1686" y="2209"/>
                      </a:cubicBezTo>
                      <a:lnTo>
                        <a:pt x="3852" y="957"/>
                      </a:lnTo>
                      <a:cubicBezTo>
                        <a:pt x="3938" y="910"/>
                        <a:pt x="3923" y="831"/>
                        <a:pt x="3828" y="776"/>
                      </a:cubicBezTo>
                      <a:lnTo>
                        <a:pt x="2568" y="43"/>
                      </a:lnTo>
                      <a:cubicBezTo>
                        <a:pt x="2519" y="15"/>
                        <a:pt x="2461" y="1"/>
                        <a:pt x="240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1" name="Google Shape;291;p24"/>
                <p:cNvSpPr/>
                <p:nvPr/>
              </p:nvSpPr>
              <p:spPr>
                <a:xfrm>
                  <a:off x="1101275" y="2233125"/>
                  <a:ext cx="135675" cy="77475"/>
                </a:xfrm>
                <a:custGeom>
                  <a:rect b="b" l="l" r="r" t="t"/>
                  <a:pathLst>
                    <a:path extrusionOk="0" h="3099" w="5427">
                      <a:moveTo>
                        <a:pt x="3899" y="0"/>
                      </a:moveTo>
                      <a:cubicBezTo>
                        <a:pt x="3838" y="0"/>
                        <a:pt x="3779" y="12"/>
                        <a:pt x="3726" y="37"/>
                      </a:cubicBezTo>
                      <a:lnTo>
                        <a:pt x="95" y="2132"/>
                      </a:lnTo>
                      <a:cubicBezTo>
                        <a:pt x="1" y="2187"/>
                        <a:pt x="8" y="2289"/>
                        <a:pt x="127" y="2352"/>
                      </a:cubicBezTo>
                      <a:lnTo>
                        <a:pt x="1316" y="3045"/>
                      </a:lnTo>
                      <a:cubicBezTo>
                        <a:pt x="1381" y="3080"/>
                        <a:pt x="1453" y="3098"/>
                        <a:pt x="1526" y="3098"/>
                      </a:cubicBezTo>
                      <a:cubicBezTo>
                        <a:pt x="1585" y="3098"/>
                        <a:pt x="1645" y="3086"/>
                        <a:pt x="1702" y="3061"/>
                      </a:cubicBezTo>
                      <a:lnTo>
                        <a:pt x="5324" y="966"/>
                      </a:lnTo>
                      <a:cubicBezTo>
                        <a:pt x="5427" y="911"/>
                        <a:pt x="5411" y="809"/>
                        <a:pt x="5301" y="746"/>
                      </a:cubicBezTo>
                      <a:lnTo>
                        <a:pt x="4112" y="53"/>
                      </a:lnTo>
                      <a:cubicBezTo>
                        <a:pt x="4047" y="18"/>
                        <a:pt x="3972" y="0"/>
                        <a:pt x="389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2" name="Google Shape;292;p24"/>
                <p:cNvSpPr/>
                <p:nvPr/>
              </p:nvSpPr>
              <p:spPr>
                <a:xfrm>
                  <a:off x="1156400" y="2258525"/>
                  <a:ext cx="146725" cy="83775"/>
                </a:xfrm>
                <a:custGeom>
                  <a:rect b="b" l="l" r="r" t="t"/>
                  <a:pathLst>
                    <a:path extrusionOk="0" h="3351" w="5869">
                      <a:moveTo>
                        <a:pt x="4344" y="0"/>
                      </a:moveTo>
                      <a:cubicBezTo>
                        <a:pt x="4284" y="0"/>
                        <a:pt x="4224" y="12"/>
                        <a:pt x="4167" y="37"/>
                      </a:cubicBezTo>
                      <a:lnTo>
                        <a:pt x="95" y="2384"/>
                      </a:lnTo>
                      <a:cubicBezTo>
                        <a:pt x="1" y="2447"/>
                        <a:pt x="9" y="2549"/>
                        <a:pt x="127" y="2612"/>
                      </a:cubicBezTo>
                      <a:lnTo>
                        <a:pt x="1308" y="3297"/>
                      </a:lnTo>
                      <a:cubicBezTo>
                        <a:pt x="1377" y="3332"/>
                        <a:pt x="1451" y="3350"/>
                        <a:pt x="1525" y="3350"/>
                      </a:cubicBezTo>
                      <a:cubicBezTo>
                        <a:pt x="1585" y="3350"/>
                        <a:pt x="1645" y="3338"/>
                        <a:pt x="1702" y="3313"/>
                      </a:cubicBezTo>
                      <a:lnTo>
                        <a:pt x="5766" y="966"/>
                      </a:lnTo>
                      <a:cubicBezTo>
                        <a:pt x="5868" y="903"/>
                        <a:pt x="5860" y="801"/>
                        <a:pt x="5742" y="738"/>
                      </a:cubicBezTo>
                      <a:lnTo>
                        <a:pt x="4561" y="53"/>
                      </a:lnTo>
                      <a:cubicBezTo>
                        <a:pt x="4491" y="18"/>
                        <a:pt x="4417" y="0"/>
                        <a:pt x="434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3" name="Google Shape;293;p24"/>
                <p:cNvSpPr/>
                <p:nvPr/>
              </p:nvSpPr>
              <p:spPr>
                <a:xfrm>
                  <a:off x="1851225" y="1757875"/>
                  <a:ext cx="98475" cy="56000"/>
                </a:xfrm>
                <a:custGeom>
                  <a:rect b="b" l="l" r="r" t="t"/>
                  <a:pathLst>
                    <a:path extrusionOk="0" h="2240" w="3939">
                      <a:moveTo>
                        <a:pt x="2408" y="1"/>
                      </a:moveTo>
                      <a:cubicBezTo>
                        <a:pt x="2355" y="1"/>
                        <a:pt x="2302" y="13"/>
                        <a:pt x="2253" y="35"/>
                      </a:cubicBezTo>
                      <a:lnTo>
                        <a:pt x="87" y="1280"/>
                      </a:lnTo>
                      <a:cubicBezTo>
                        <a:pt x="1" y="1327"/>
                        <a:pt x="16" y="1414"/>
                        <a:pt x="111" y="1469"/>
                      </a:cubicBezTo>
                      <a:lnTo>
                        <a:pt x="1363" y="2193"/>
                      </a:lnTo>
                      <a:cubicBezTo>
                        <a:pt x="1420" y="2224"/>
                        <a:pt x="1482" y="2240"/>
                        <a:pt x="1545" y="2240"/>
                      </a:cubicBezTo>
                      <a:cubicBezTo>
                        <a:pt x="1595" y="2240"/>
                        <a:pt x="1645" y="2230"/>
                        <a:pt x="1694" y="2209"/>
                      </a:cubicBezTo>
                      <a:lnTo>
                        <a:pt x="3860" y="957"/>
                      </a:lnTo>
                      <a:cubicBezTo>
                        <a:pt x="3939" y="910"/>
                        <a:pt x="3931" y="831"/>
                        <a:pt x="3836" y="768"/>
                      </a:cubicBezTo>
                      <a:lnTo>
                        <a:pt x="2576" y="43"/>
                      </a:lnTo>
                      <a:cubicBezTo>
                        <a:pt x="2523" y="15"/>
                        <a:pt x="2465" y="1"/>
                        <a:pt x="240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4" name="Google Shape;294;p24"/>
                <p:cNvSpPr/>
                <p:nvPr/>
              </p:nvSpPr>
              <p:spPr>
                <a:xfrm>
                  <a:off x="1868750" y="1789925"/>
                  <a:ext cx="135675" cy="77475"/>
                </a:xfrm>
                <a:custGeom>
                  <a:rect b="b" l="l" r="r" t="t"/>
                  <a:pathLst>
                    <a:path extrusionOk="0" h="3099" w="5427">
                      <a:moveTo>
                        <a:pt x="3902" y="0"/>
                      </a:moveTo>
                      <a:cubicBezTo>
                        <a:pt x="3842" y="0"/>
                        <a:pt x="3783" y="12"/>
                        <a:pt x="3726" y="37"/>
                      </a:cubicBezTo>
                      <a:lnTo>
                        <a:pt x="95" y="2132"/>
                      </a:lnTo>
                      <a:cubicBezTo>
                        <a:pt x="1" y="2187"/>
                        <a:pt x="9" y="2289"/>
                        <a:pt x="127" y="2352"/>
                      </a:cubicBezTo>
                      <a:lnTo>
                        <a:pt x="1316" y="3046"/>
                      </a:lnTo>
                      <a:cubicBezTo>
                        <a:pt x="1381" y="3080"/>
                        <a:pt x="1453" y="3098"/>
                        <a:pt x="1526" y="3098"/>
                      </a:cubicBezTo>
                      <a:cubicBezTo>
                        <a:pt x="1585" y="3098"/>
                        <a:pt x="1645" y="3086"/>
                        <a:pt x="1702" y="3061"/>
                      </a:cubicBezTo>
                      <a:lnTo>
                        <a:pt x="5332" y="966"/>
                      </a:lnTo>
                      <a:cubicBezTo>
                        <a:pt x="5427" y="911"/>
                        <a:pt x="5419" y="809"/>
                        <a:pt x="5301" y="746"/>
                      </a:cubicBezTo>
                      <a:lnTo>
                        <a:pt x="4112" y="53"/>
                      </a:lnTo>
                      <a:cubicBezTo>
                        <a:pt x="4047" y="18"/>
                        <a:pt x="3975" y="0"/>
                        <a:pt x="390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" name="Google Shape;295;p24"/>
                <p:cNvSpPr/>
                <p:nvPr/>
              </p:nvSpPr>
              <p:spPr>
                <a:xfrm>
                  <a:off x="1912650" y="1821825"/>
                  <a:ext cx="146725" cy="83750"/>
                </a:xfrm>
                <a:custGeom>
                  <a:rect b="b" l="l" r="r" t="t"/>
                  <a:pathLst>
                    <a:path extrusionOk="0" h="3350" w="5869">
                      <a:moveTo>
                        <a:pt x="4344" y="0"/>
                      </a:moveTo>
                      <a:cubicBezTo>
                        <a:pt x="4284" y="0"/>
                        <a:pt x="4224" y="12"/>
                        <a:pt x="4167" y="37"/>
                      </a:cubicBezTo>
                      <a:lnTo>
                        <a:pt x="103" y="2384"/>
                      </a:lnTo>
                      <a:cubicBezTo>
                        <a:pt x="1" y="2447"/>
                        <a:pt x="9" y="2549"/>
                        <a:pt x="127" y="2612"/>
                      </a:cubicBezTo>
                      <a:lnTo>
                        <a:pt x="1308" y="3297"/>
                      </a:lnTo>
                      <a:cubicBezTo>
                        <a:pt x="1378" y="3332"/>
                        <a:pt x="1452" y="3350"/>
                        <a:pt x="1526" y="3350"/>
                      </a:cubicBezTo>
                      <a:cubicBezTo>
                        <a:pt x="1588" y="3350"/>
                        <a:pt x="1650" y="3338"/>
                        <a:pt x="1710" y="3313"/>
                      </a:cubicBezTo>
                      <a:lnTo>
                        <a:pt x="5774" y="966"/>
                      </a:lnTo>
                      <a:cubicBezTo>
                        <a:pt x="5868" y="903"/>
                        <a:pt x="5860" y="801"/>
                        <a:pt x="5742" y="738"/>
                      </a:cubicBezTo>
                      <a:lnTo>
                        <a:pt x="4561" y="53"/>
                      </a:lnTo>
                      <a:cubicBezTo>
                        <a:pt x="4492" y="18"/>
                        <a:pt x="4418" y="0"/>
                        <a:pt x="434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" name="Google Shape;296;p24"/>
                <p:cNvSpPr/>
                <p:nvPr/>
              </p:nvSpPr>
              <p:spPr>
                <a:xfrm>
                  <a:off x="1210950" y="2318325"/>
                  <a:ext cx="98650" cy="56125"/>
                </a:xfrm>
                <a:custGeom>
                  <a:rect b="b" l="l" r="r" t="t"/>
                  <a:pathLst>
                    <a:path extrusionOk="0" h="2245" w="3946">
                      <a:moveTo>
                        <a:pt x="2391" y="0"/>
                      </a:moveTo>
                      <a:cubicBezTo>
                        <a:pt x="2345" y="0"/>
                        <a:pt x="2298" y="10"/>
                        <a:pt x="2253" y="31"/>
                      </a:cubicBezTo>
                      <a:lnTo>
                        <a:pt x="79" y="1291"/>
                      </a:lnTo>
                      <a:cubicBezTo>
                        <a:pt x="0" y="1339"/>
                        <a:pt x="8" y="1417"/>
                        <a:pt x="95" y="1465"/>
                      </a:cubicBezTo>
                      <a:lnTo>
                        <a:pt x="1379" y="2205"/>
                      </a:lnTo>
                      <a:cubicBezTo>
                        <a:pt x="1430" y="2230"/>
                        <a:pt x="1485" y="2245"/>
                        <a:pt x="1542" y="2245"/>
                      </a:cubicBezTo>
                      <a:cubicBezTo>
                        <a:pt x="1590" y="2245"/>
                        <a:pt x="1639" y="2234"/>
                        <a:pt x="1686" y="2213"/>
                      </a:cubicBezTo>
                      <a:lnTo>
                        <a:pt x="3867" y="961"/>
                      </a:lnTo>
                      <a:cubicBezTo>
                        <a:pt x="3946" y="913"/>
                        <a:pt x="3930" y="835"/>
                        <a:pt x="3844" y="779"/>
                      </a:cubicBezTo>
                      <a:lnTo>
                        <a:pt x="2560" y="47"/>
                      </a:lnTo>
                      <a:cubicBezTo>
                        <a:pt x="2507" y="16"/>
                        <a:pt x="2450" y="0"/>
                        <a:pt x="239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24"/>
                <p:cNvSpPr/>
                <p:nvPr/>
              </p:nvSpPr>
              <p:spPr>
                <a:xfrm>
                  <a:off x="1282800" y="2276775"/>
                  <a:ext cx="98475" cy="56225"/>
                </a:xfrm>
                <a:custGeom>
                  <a:rect b="b" l="l" r="r" t="t"/>
                  <a:pathLst>
                    <a:path extrusionOk="0" h="2249" w="3939">
                      <a:moveTo>
                        <a:pt x="2392" y="0"/>
                      </a:moveTo>
                      <a:cubicBezTo>
                        <a:pt x="2345" y="0"/>
                        <a:pt x="2299" y="11"/>
                        <a:pt x="2253" y="31"/>
                      </a:cubicBezTo>
                      <a:lnTo>
                        <a:pt x="72" y="1292"/>
                      </a:lnTo>
                      <a:cubicBezTo>
                        <a:pt x="1" y="1339"/>
                        <a:pt x="9" y="1418"/>
                        <a:pt x="95" y="1465"/>
                      </a:cubicBezTo>
                      <a:lnTo>
                        <a:pt x="1379" y="2205"/>
                      </a:lnTo>
                      <a:cubicBezTo>
                        <a:pt x="1426" y="2235"/>
                        <a:pt x="1482" y="2249"/>
                        <a:pt x="1539" y="2249"/>
                      </a:cubicBezTo>
                      <a:cubicBezTo>
                        <a:pt x="1587" y="2249"/>
                        <a:pt x="1635" y="2239"/>
                        <a:pt x="1678" y="2221"/>
                      </a:cubicBezTo>
                      <a:lnTo>
                        <a:pt x="3860" y="961"/>
                      </a:lnTo>
                      <a:cubicBezTo>
                        <a:pt x="3939" y="914"/>
                        <a:pt x="3931" y="843"/>
                        <a:pt x="3836" y="780"/>
                      </a:cubicBezTo>
                      <a:lnTo>
                        <a:pt x="2560" y="47"/>
                      </a:lnTo>
                      <a:cubicBezTo>
                        <a:pt x="2508" y="16"/>
                        <a:pt x="2450" y="0"/>
                        <a:pt x="239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" name="Google Shape;298;p24"/>
                <p:cNvSpPr/>
                <p:nvPr/>
              </p:nvSpPr>
              <p:spPr>
                <a:xfrm>
                  <a:off x="1354475" y="2235425"/>
                  <a:ext cx="98675" cy="56125"/>
                </a:xfrm>
                <a:custGeom>
                  <a:rect b="b" l="l" r="r" t="t"/>
                  <a:pathLst>
                    <a:path extrusionOk="0" h="2245" w="3947">
                      <a:moveTo>
                        <a:pt x="2399" y="1"/>
                      </a:moveTo>
                      <a:cubicBezTo>
                        <a:pt x="2353" y="1"/>
                        <a:pt x="2306" y="11"/>
                        <a:pt x="2261" y="32"/>
                      </a:cubicBezTo>
                      <a:lnTo>
                        <a:pt x="79" y="1292"/>
                      </a:lnTo>
                      <a:cubicBezTo>
                        <a:pt x="1" y="1331"/>
                        <a:pt x="8" y="1418"/>
                        <a:pt x="103" y="1465"/>
                      </a:cubicBezTo>
                      <a:lnTo>
                        <a:pt x="1379" y="2205"/>
                      </a:lnTo>
                      <a:cubicBezTo>
                        <a:pt x="1430" y="2231"/>
                        <a:pt x="1488" y="2245"/>
                        <a:pt x="1546" y="2245"/>
                      </a:cubicBezTo>
                      <a:cubicBezTo>
                        <a:pt x="1594" y="2245"/>
                        <a:pt x="1643" y="2235"/>
                        <a:pt x="1686" y="2213"/>
                      </a:cubicBezTo>
                      <a:lnTo>
                        <a:pt x="3868" y="953"/>
                      </a:lnTo>
                      <a:cubicBezTo>
                        <a:pt x="3946" y="914"/>
                        <a:pt x="3938" y="835"/>
                        <a:pt x="3852" y="780"/>
                      </a:cubicBezTo>
                      <a:lnTo>
                        <a:pt x="2568" y="47"/>
                      </a:lnTo>
                      <a:cubicBezTo>
                        <a:pt x="2515" y="17"/>
                        <a:pt x="2458" y="1"/>
                        <a:pt x="239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24"/>
                <p:cNvSpPr/>
                <p:nvPr/>
              </p:nvSpPr>
              <p:spPr>
                <a:xfrm>
                  <a:off x="1281425" y="2223850"/>
                  <a:ext cx="81750" cy="46175"/>
                </a:xfrm>
                <a:custGeom>
                  <a:rect b="b" l="l" r="r" t="t"/>
                  <a:pathLst>
                    <a:path extrusionOk="0" h="1847" w="3270">
                      <a:moveTo>
                        <a:pt x="1743" y="1"/>
                      </a:moveTo>
                      <a:cubicBezTo>
                        <a:pt x="1682" y="1"/>
                        <a:pt x="1620" y="13"/>
                        <a:pt x="1560" y="38"/>
                      </a:cubicBezTo>
                      <a:lnTo>
                        <a:pt x="103" y="881"/>
                      </a:lnTo>
                      <a:cubicBezTo>
                        <a:pt x="1" y="944"/>
                        <a:pt x="16" y="1046"/>
                        <a:pt x="127" y="1109"/>
                      </a:cubicBezTo>
                      <a:lnTo>
                        <a:pt x="1308" y="1794"/>
                      </a:lnTo>
                      <a:cubicBezTo>
                        <a:pt x="1377" y="1829"/>
                        <a:pt x="1451" y="1847"/>
                        <a:pt x="1525" y="1847"/>
                      </a:cubicBezTo>
                      <a:cubicBezTo>
                        <a:pt x="1585" y="1847"/>
                        <a:pt x="1645" y="1835"/>
                        <a:pt x="1702" y="1810"/>
                      </a:cubicBezTo>
                      <a:lnTo>
                        <a:pt x="3167" y="967"/>
                      </a:lnTo>
                      <a:cubicBezTo>
                        <a:pt x="3269" y="904"/>
                        <a:pt x="3261" y="802"/>
                        <a:pt x="3135" y="739"/>
                      </a:cubicBezTo>
                      <a:lnTo>
                        <a:pt x="1954" y="54"/>
                      </a:lnTo>
                      <a:cubicBezTo>
                        <a:pt x="1889" y="19"/>
                        <a:pt x="1817" y="1"/>
                        <a:pt x="174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" name="Google Shape;300;p24"/>
                <p:cNvSpPr/>
                <p:nvPr/>
              </p:nvSpPr>
              <p:spPr>
                <a:xfrm>
                  <a:off x="1338725" y="2190775"/>
                  <a:ext cx="81725" cy="46175"/>
                </a:xfrm>
                <a:custGeom>
                  <a:rect b="b" l="l" r="r" t="t"/>
                  <a:pathLst>
                    <a:path extrusionOk="0" h="1847" w="3269">
                      <a:moveTo>
                        <a:pt x="1745" y="1"/>
                      </a:moveTo>
                      <a:cubicBezTo>
                        <a:pt x="1684" y="1"/>
                        <a:pt x="1625" y="13"/>
                        <a:pt x="1568" y="38"/>
                      </a:cubicBezTo>
                      <a:lnTo>
                        <a:pt x="103" y="880"/>
                      </a:lnTo>
                      <a:cubicBezTo>
                        <a:pt x="1" y="943"/>
                        <a:pt x="16" y="1046"/>
                        <a:pt x="134" y="1109"/>
                      </a:cubicBezTo>
                      <a:lnTo>
                        <a:pt x="1316" y="1794"/>
                      </a:lnTo>
                      <a:cubicBezTo>
                        <a:pt x="1381" y="1829"/>
                        <a:pt x="1455" y="1847"/>
                        <a:pt x="1530" y="1847"/>
                      </a:cubicBezTo>
                      <a:cubicBezTo>
                        <a:pt x="1591" y="1847"/>
                        <a:pt x="1653" y="1835"/>
                        <a:pt x="1710" y="1810"/>
                      </a:cubicBezTo>
                      <a:lnTo>
                        <a:pt x="3167" y="967"/>
                      </a:lnTo>
                      <a:cubicBezTo>
                        <a:pt x="3269" y="904"/>
                        <a:pt x="3261" y="802"/>
                        <a:pt x="3143" y="731"/>
                      </a:cubicBezTo>
                      <a:lnTo>
                        <a:pt x="1962" y="53"/>
                      </a:lnTo>
                      <a:cubicBezTo>
                        <a:pt x="1892" y="19"/>
                        <a:pt x="1818" y="1"/>
                        <a:pt x="174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" name="Google Shape;301;p24"/>
                <p:cNvSpPr/>
                <p:nvPr/>
              </p:nvSpPr>
              <p:spPr>
                <a:xfrm>
                  <a:off x="1396225" y="2157650"/>
                  <a:ext cx="81725" cy="46225"/>
                </a:xfrm>
                <a:custGeom>
                  <a:rect b="b" l="l" r="r" t="t"/>
                  <a:pathLst>
                    <a:path extrusionOk="0" h="1849" w="3269">
                      <a:moveTo>
                        <a:pt x="1747" y="0"/>
                      </a:moveTo>
                      <a:cubicBezTo>
                        <a:pt x="1683" y="0"/>
                        <a:pt x="1619" y="14"/>
                        <a:pt x="1560" y="40"/>
                      </a:cubicBezTo>
                      <a:lnTo>
                        <a:pt x="95" y="882"/>
                      </a:lnTo>
                      <a:cubicBezTo>
                        <a:pt x="0" y="937"/>
                        <a:pt x="8" y="1040"/>
                        <a:pt x="126" y="1111"/>
                      </a:cubicBezTo>
                      <a:lnTo>
                        <a:pt x="1308" y="1796"/>
                      </a:lnTo>
                      <a:cubicBezTo>
                        <a:pt x="1373" y="1831"/>
                        <a:pt x="1447" y="1848"/>
                        <a:pt x="1522" y="1848"/>
                      </a:cubicBezTo>
                      <a:cubicBezTo>
                        <a:pt x="1583" y="1848"/>
                        <a:pt x="1645" y="1836"/>
                        <a:pt x="1701" y="1812"/>
                      </a:cubicBezTo>
                      <a:lnTo>
                        <a:pt x="3166" y="961"/>
                      </a:lnTo>
                      <a:cubicBezTo>
                        <a:pt x="3269" y="906"/>
                        <a:pt x="3253" y="804"/>
                        <a:pt x="3135" y="733"/>
                      </a:cubicBezTo>
                      <a:lnTo>
                        <a:pt x="1953" y="55"/>
                      </a:lnTo>
                      <a:cubicBezTo>
                        <a:pt x="1891" y="18"/>
                        <a:pt x="1819" y="0"/>
                        <a:pt x="174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24"/>
                <p:cNvSpPr/>
                <p:nvPr/>
              </p:nvSpPr>
              <p:spPr>
                <a:xfrm>
                  <a:off x="1453525" y="2124475"/>
                  <a:ext cx="81725" cy="46300"/>
                </a:xfrm>
                <a:custGeom>
                  <a:rect b="b" l="l" r="r" t="t"/>
                  <a:pathLst>
                    <a:path extrusionOk="0" h="1852" w="3269">
                      <a:moveTo>
                        <a:pt x="1741" y="1"/>
                      </a:moveTo>
                      <a:cubicBezTo>
                        <a:pt x="1679" y="1"/>
                        <a:pt x="1617" y="15"/>
                        <a:pt x="1559" y="44"/>
                      </a:cubicBezTo>
                      <a:lnTo>
                        <a:pt x="102" y="886"/>
                      </a:lnTo>
                      <a:cubicBezTo>
                        <a:pt x="0" y="941"/>
                        <a:pt x="16" y="1044"/>
                        <a:pt x="126" y="1115"/>
                      </a:cubicBezTo>
                      <a:lnTo>
                        <a:pt x="1307" y="1792"/>
                      </a:lnTo>
                      <a:cubicBezTo>
                        <a:pt x="1378" y="1832"/>
                        <a:pt x="1454" y="1852"/>
                        <a:pt x="1529" y="1852"/>
                      </a:cubicBezTo>
                      <a:cubicBezTo>
                        <a:pt x="1588" y="1852"/>
                        <a:pt x="1646" y="1840"/>
                        <a:pt x="1701" y="1816"/>
                      </a:cubicBezTo>
                      <a:lnTo>
                        <a:pt x="3166" y="965"/>
                      </a:lnTo>
                      <a:cubicBezTo>
                        <a:pt x="3268" y="910"/>
                        <a:pt x="3253" y="807"/>
                        <a:pt x="3134" y="737"/>
                      </a:cubicBezTo>
                      <a:lnTo>
                        <a:pt x="1953" y="59"/>
                      </a:lnTo>
                      <a:cubicBezTo>
                        <a:pt x="1889" y="21"/>
                        <a:pt x="1815" y="1"/>
                        <a:pt x="1741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24"/>
                <p:cNvSpPr/>
                <p:nvPr/>
              </p:nvSpPr>
              <p:spPr>
                <a:xfrm>
                  <a:off x="1510800" y="2091350"/>
                  <a:ext cx="81750" cy="46375"/>
                </a:xfrm>
                <a:custGeom>
                  <a:rect b="b" l="l" r="r" t="t"/>
                  <a:pathLst>
                    <a:path extrusionOk="0" h="1855" w="3270">
                      <a:moveTo>
                        <a:pt x="1745" y="1"/>
                      </a:moveTo>
                      <a:cubicBezTo>
                        <a:pt x="1685" y="1"/>
                        <a:pt x="1625" y="13"/>
                        <a:pt x="1568" y="38"/>
                      </a:cubicBezTo>
                      <a:lnTo>
                        <a:pt x="103" y="888"/>
                      </a:lnTo>
                      <a:cubicBezTo>
                        <a:pt x="1" y="951"/>
                        <a:pt x="17" y="1054"/>
                        <a:pt x="135" y="1117"/>
                      </a:cubicBezTo>
                      <a:lnTo>
                        <a:pt x="1316" y="1802"/>
                      </a:lnTo>
                      <a:cubicBezTo>
                        <a:pt x="1381" y="1836"/>
                        <a:pt x="1455" y="1854"/>
                        <a:pt x="1530" y="1854"/>
                      </a:cubicBezTo>
                      <a:cubicBezTo>
                        <a:pt x="1592" y="1854"/>
                        <a:pt x="1653" y="1842"/>
                        <a:pt x="1710" y="1817"/>
                      </a:cubicBezTo>
                      <a:lnTo>
                        <a:pt x="3167" y="975"/>
                      </a:lnTo>
                      <a:cubicBezTo>
                        <a:pt x="3269" y="912"/>
                        <a:pt x="3261" y="809"/>
                        <a:pt x="3143" y="738"/>
                      </a:cubicBezTo>
                      <a:lnTo>
                        <a:pt x="1962" y="53"/>
                      </a:lnTo>
                      <a:cubicBezTo>
                        <a:pt x="1893" y="19"/>
                        <a:pt x="1819" y="1"/>
                        <a:pt x="174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24"/>
                <p:cNvSpPr/>
                <p:nvPr/>
              </p:nvSpPr>
              <p:spPr>
                <a:xfrm>
                  <a:off x="1568100" y="2058275"/>
                  <a:ext cx="81925" cy="46175"/>
                </a:xfrm>
                <a:custGeom>
                  <a:rect b="b" l="l" r="r" t="t"/>
                  <a:pathLst>
                    <a:path extrusionOk="0" h="1847" w="3277">
                      <a:moveTo>
                        <a:pt x="1747" y="1"/>
                      </a:moveTo>
                      <a:cubicBezTo>
                        <a:pt x="1686" y="1"/>
                        <a:pt x="1625" y="13"/>
                        <a:pt x="1568" y="37"/>
                      </a:cubicBezTo>
                      <a:lnTo>
                        <a:pt x="103" y="880"/>
                      </a:lnTo>
                      <a:cubicBezTo>
                        <a:pt x="1" y="943"/>
                        <a:pt x="16" y="1046"/>
                        <a:pt x="134" y="1109"/>
                      </a:cubicBezTo>
                      <a:lnTo>
                        <a:pt x="1316" y="1794"/>
                      </a:lnTo>
                      <a:cubicBezTo>
                        <a:pt x="1381" y="1828"/>
                        <a:pt x="1455" y="1846"/>
                        <a:pt x="1530" y="1846"/>
                      </a:cubicBezTo>
                      <a:cubicBezTo>
                        <a:pt x="1591" y="1846"/>
                        <a:pt x="1653" y="1834"/>
                        <a:pt x="1710" y="1809"/>
                      </a:cubicBezTo>
                      <a:lnTo>
                        <a:pt x="3174" y="967"/>
                      </a:lnTo>
                      <a:cubicBezTo>
                        <a:pt x="3277" y="904"/>
                        <a:pt x="3261" y="801"/>
                        <a:pt x="3143" y="738"/>
                      </a:cubicBezTo>
                      <a:lnTo>
                        <a:pt x="1962" y="53"/>
                      </a:lnTo>
                      <a:cubicBezTo>
                        <a:pt x="1897" y="19"/>
                        <a:pt x="1822" y="1"/>
                        <a:pt x="174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24"/>
                <p:cNvSpPr/>
                <p:nvPr/>
              </p:nvSpPr>
              <p:spPr>
                <a:xfrm>
                  <a:off x="1625600" y="2025050"/>
                  <a:ext cx="81925" cy="46200"/>
                </a:xfrm>
                <a:custGeom>
                  <a:rect b="b" l="l" r="r" t="t"/>
                  <a:pathLst>
                    <a:path extrusionOk="0" h="1848" w="3277">
                      <a:moveTo>
                        <a:pt x="1742" y="1"/>
                      </a:moveTo>
                      <a:cubicBezTo>
                        <a:pt x="1679" y="1"/>
                        <a:pt x="1617" y="15"/>
                        <a:pt x="1560" y="43"/>
                      </a:cubicBezTo>
                      <a:lnTo>
                        <a:pt x="103" y="886"/>
                      </a:lnTo>
                      <a:cubicBezTo>
                        <a:pt x="0" y="941"/>
                        <a:pt x="8" y="1044"/>
                        <a:pt x="126" y="1114"/>
                      </a:cubicBezTo>
                      <a:lnTo>
                        <a:pt x="1308" y="1792"/>
                      </a:lnTo>
                      <a:cubicBezTo>
                        <a:pt x="1375" y="1829"/>
                        <a:pt x="1446" y="1847"/>
                        <a:pt x="1517" y="1847"/>
                      </a:cubicBezTo>
                      <a:cubicBezTo>
                        <a:pt x="1580" y="1847"/>
                        <a:pt x="1642" y="1833"/>
                        <a:pt x="1701" y="1807"/>
                      </a:cubicBezTo>
                      <a:lnTo>
                        <a:pt x="3166" y="965"/>
                      </a:lnTo>
                      <a:cubicBezTo>
                        <a:pt x="3277" y="910"/>
                        <a:pt x="3253" y="807"/>
                        <a:pt x="3135" y="736"/>
                      </a:cubicBezTo>
                      <a:lnTo>
                        <a:pt x="1953" y="59"/>
                      </a:lnTo>
                      <a:cubicBezTo>
                        <a:pt x="1889" y="21"/>
                        <a:pt x="1816" y="1"/>
                        <a:pt x="174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24"/>
                <p:cNvSpPr/>
                <p:nvPr/>
              </p:nvSpPr>
              <p:spPr>
                <a:xfrm>
                  <a:off x="1682900" y="1992050"/>
                  <a:ext cx="81725" cy="46250"/>
                </a:xfrm>
                <a:custGeom>
                  <a:rect b="b" l="l" r="r" t="t"/>
                  <a:pathLst>
                    <a:path extrusionOk="0" h="1850" w="3269">
                      <a:moveTo>
                        <a:pt x="1752" y="1"/>
                      </a:moveTo>
                      <a:cubicBezTo>
                        <a:pt x="1689" y="1"/>
                        <a:pt x="1626" y="14"/>
                        <a:pt x="1567" y="40"/>
                      </a:cubicBezTo>
                      <a:lnTo>
                        <a:pt x="102" y="883"/>
                      </a:lnTo>
                      <a:cubicBezTo>
                        <a:pt x="0" y="938"/>
                        <a:pt x="16" y="1040"/>
                        <a:pt x="134" y="1111"/>
                      </a:cubicBezTo>
                      <a:lnTo>
                        <a:pt x="1315" y="1797"/>
                      </a:lnTo>
                      <a:cubicBezTo>
                        <a:pt x="1380" y="1831"/>
                        <a:pt x="1455" y="1849"/>
                        <a:pt x="1530" y="1849"/>
                      </a:cubicBezTo>
                      <a:cubicBezTo>
                        <a:pt x="1591" y="1849"/>
                        <a:pt x="1652" y="1837"/>
                        <a:pt x="1709" y="1812"/>
                      </a:cubicBezTo>
                      <a:lnTo>
                        <a:pt x="3166" y="962"/>
                      </a:lnTo>
                      <a:cubicBezTo>
                        <a:pt x="3268" y="907"/>
                        <a:pt x="3261" y="812"/>
                        <a:pt x="3142" y="733"/>
                      </a:cubicBezTo>
                      <a:lnTo>
                        <a:pt x="1961" y="56"/>
                      </a:lnTo>
                      <a:cubicBezTo>
                        <a:pt x="1894" y="18"/>
                        <a:pt x="1823" y="1"/>
                        <a:pt x="1752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24"/>
                <p:cNvSpPr/>
                <p:nvPr/>
              </p:nvSpPr>
              <p:spPr>
                <a:xfrm>
                  <a:off x="1740175" y="1958900"/>
                  <a:ext cx="81750" cy="46275"/>
                </a:xfrm>
                <a:custGeom>
                  <a:rect b="b" l="l" r="r" t="t"/>
                  <a:pathLst>
                    <a:path extrusionOk="0" h="1851" w="3270">
                      <a:moveTo>
                        <a:pt x="1750" y="0"/>
                      </a:moveTo>
                      <a:cubicBezTo>
                        <a:pt x="1688" y="0"/>
                        <a:pt x="1626" y="14"/>
                        <a:pt x="1568" y="43"/>
                      </a:cubicBezTo>
                      <a:lnTo>
                        <a:pt x="103" y="886"/>
                      </a:lnTo>
                      <a:cubicBezTo>
                        <a:pt x="1" y="941"/>
                        <a:pt x="17" y="1043"/>
                        <a:pt x="135" y="1114"/>
                      </a:cubicBezTo>
                      <a:lnTo>
                        <a:pt x="1316" y="1792"/>
                      </a:lnTo>
                      <a:cubicBezTo>
                        <a:pt x="1380" y="1830"/>
                        <a:pt x="1454" y="1850"/>
                        <a:pt x="1528" y="1850"/>
                      </a:cubicBezTo>
                      <a:cubicBezTo>
                        <a:pt x="1590" y="1850"/>
                        <a:pt x="1652" y="1836"/>
                        <a:pt x="1710" y="1807"/>
                      </a:cubicBezTo>
                      <a:lnTo>
                        <a:pt x="3175" y="965"/>
                      </a:lnTo>
                      <a:cubicBezTo>
                        <a:pt x="3269" y="909"/>
                        <a:pt x="3261" y="807"/>
                        <a:pt x="3143" y="736"/>
                      </a:cubicBezTo>
                      <a:lnTo>
                        <a:pt x="1962" y="59"/>
                      </a:lnTo>
                      <a:cubicBezTo>
                        <a:pt x="1898" y="20"/>
                        <a:pt x="1824" y="0"/>
                        <a:pt x="175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24"/>
                <p:cNvSpPr/>
                <p:nvPr/>
              </p:nvSpPr>
              <p:spPr>
                <a:xfrm>
                  <a:off x="1797675" y="1925775"/>
                  <a:ext cx="81725" cy="46225"/>
                </a:xfrm>
                <a:custGeom>
                  <a:rect b="b" l="l" r="r" t="t"/>
                  <a:pathLst>
                    <a:path extrusionOk="0" h="1849" w="3269">
                      <a:moveTo>
                        <a:pt x="1745" y="0"/>
                      </a:moveTo>
                      <a:cubicBezTo>
                        <a:pt x="1684" y="0"/>
                        <a:pt x="1625" y="12"/>
                        <a:pt x="1568" y="37"/>
                      </a:cubicBezTo>
                      <a:lnTo>
                        <a:pt x="103" y="888"/>
                      </a:lnTo>
                      <a:cubicBezTo>
                        <a:pt x="1" y="943"/>
                        <a:pt x="16" y="1045"/>
                        <a:pt x="134" y="1116"/>
                      </a:cubicBezTo>
                      <a:lnTo>
                        <a:pt x="1316" y="1793"/>
                      </a:lnTo>
                      <a:cubicBezTo>
                        <a:pt x="1379" y="1831"/>
                        <a:pt x="1448" y="1849"/>
                        <a:pt x="1519" y="1849"/>
                      </a:cubicBezTo>
                      <a:cubicBezTo>
                        <a:pt x="1582" y="1849"/>
                        <a:pt x="1647" y="1835"/>
                        <a:pt x="1710" y="1809"/>
                      </a:cubicBezTo>
                      <a:lnTo>
                        <a:pt x="3167" y="967"/>
                      </a:lnTo>
                      <a:cubicBezTo>
                        <a:pt x="3269" y="911"/>
                        <a:pt x="3253" y="801"/>
                        <a:pt x="3143" y="738"/>
                      </a:cubicBezTo>
                      <a:lnTo>
                        <a:pt x="1962" y="53"/>
                      </a:lnTo>
                      <a:cubicBezTo>
                        <a:pt x="1892" y="18"/>
                        <a:pt x="1818" y="0"/>
                        <a:pt x="1745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24"/>
                <p:cNvSpPr/>
                <p:nvPr/>
              </p:nvSpPr>
              <p:spPr>
                <a:xfrm>
                  <a:off x="1854975" y="1892700"/>
                  <a:ext cx="81725" cy="46150"/>
                </a:xfrm>
                <a:custGeom>
                  <a:rect b="b" l="l" r="r" t="t"/>
                  <a:pathLst>
                    <a:path extrusionOk="0" h="1846" w="3269">
                      <a:moveTo>
                        <a:pt x="1744" y="0"/>
                      </a:moveTo>
                      <a:cubicBezTo>
                        <a:pt x="1684" y="0"/>
                        <a:pt x="1624" y="12"/>
                        <a:pt x="1568" y="37"/>
                      </a:cubicBezTo>
                      <a:lnTo>
                        <a:pt x="103" y="880"/>
                      </a:lnTo>
                      <a:cubicBezTo>
                        <a:pt x="0" y="943"/>
                        <a:pt x="16" y="1045"/>
                        <a:pt x="134" y="1116"/>
                      </a:cubicBezTo>
                      <a:lnTo>
                        <a:pt x="1316" y="1793"/>
                      </a:lnTo>
                      <a:cubicBezTo>
                        <a:pt x="1381" y="1828"/>
                        <a:pt x="1453" y="1846"/>
                        <a:pt x="1527" y="1846"/>
                      </a:cubicBezTo>
                      <a:cubicBezTo>
                        <a:pt x="1587" y="1846"/>
                        <a:pt x="1649" y="1834"/>
                        <a:pt x="1709" y="1809"/>
                      </a:cubicBezTo>
                      <a:lnTo>
                        <a:pt x="3166" y="966"/>
                      </a:lnTo>
                      <a:cubicBezTo>
                        <a:pt x="3269" y="903"/>
                        <a:pt x="3253" y="801"/>
                        <a:pt x="3143" y="738"/>
                      </a:cubicBezTo>
                      <a:lnTo>
                        <a:pt x="1961" y="53"/>
                      </a:lnTo>
                      <a:cubicBezTo>
                        <a:pt x="1892" y="18"/>
                        <a:pt x="1818" y="0"/>
                        <a:pt x="1744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24"/>
                <p:cNvSpPr/>
                <p:nvPr/>
              </p:nvSpPr>
              <p:spPr>
                <a:xfrm>
                  <a:off x="1216450" y="2196700"/>
                  <a:ext cx="83325" cy="47350"/>
                </a:xfrm>
                <a:custGeom>
                  <a:rect b="b" l="l" r="r" t="t"/>
                  <a:pathLst>
                    <a:path extrusionOk="0" h="1894" w="3333">
                      <a:moveTo>
                        <a:pt x="1807" y="0"/>
                      </a:moveTo>
                      <a:cubicBezTo>
                        <a:pt x="1748" y="0"/>
                        <a:pt x="1688" y="12"/>
                        <a:pt x="1631" y="37"/>
                      </a:cubicBezTo>
                      <a:lnTo>
                        <a:pt x="103" y="927"/>
                      </a:lnTo>
                      <a:cubicBezTo>
                        <a:pt x="1" y="982"/>
                        <a:pt x="17" y="1084"/>
                        <a:pt x="127" y="1147"/>
                      </a:cubicBezTo>
                      <a:lnTo>
                        <a:pt x="1324" y="1840"/>
                      </a:lnTo>
                      <a:cubicBezTo>
                        <a:pt x="1389" y="1875"/>
                        <a:pt x="1461" y="1893"/>
                        <a:pt x="1532" y="1893"/>
                      </a:cubicBezTo>
                      <a:cubicBezTo>
                        <a:pt x="1591" y="1893"/>
                        <a:pt x="1649" y="1881"/>
                        <a:pt x="1702" y="1856"/>
                      </a:cubicBezTo>
                      <a:lnTo>
                        <a:pt x="3238" y="966"/>
                      </a:lnTo>
                      <a:cubicBezTo>
                        <a:pt x="3332" y="911"/>
                        <a:pt x="3324" y="809"/>
                        <a:pt x="3206" y="746"/>
                      </a:cubicBezTo>
                      <a:lnTo>
                        <a:pt x="2017" y="53"/>
                      </a:lnTo>
                      <a:cubicBezTo>
                        <a:pt x="1952" y="18"/>
                        <a:pt x="1880" y="0"/>
                        <a:pt x="180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24"/>
                <p:cNvSpPr/>
                <p:nvPr/>
              </p:nvSpPr>
              <p:spPr>
                <a:xfrm>
                  <a:off x="1275725" y="2162550"/>
                  <a:ext cx="83300" cy="47225"/>
                </a:xfrm>
                <a:custGeom>
                  <a:rect b="b" l="l" r="r" t="t"/>
                  <a:pathLst>
                    <a:path extrusionOk="0" h="1889" w="3332">
                      <a:moveTo>
                        <a:pt x="1807" y="1"/>
                      </a:moveTo>
                      <a:cubicBezTo>
                        <a:pt x="1747" y="1"/>
                        <a:pt x="1686" y="15"/>
                        <a:pt x="1631" y="41"/>
                      </a:cubicBezTo>
                      <a:lnTo>
                        <a:pt x="95" y="923"/>
                      </a:lnTo>
                      <a:cubicBezTo>
                        <a:pt x="0" y="986"/>
                        <a:pt x="8" y="1080"/>
                        <a:pt x="126" y="1151"/>
                      </a:cubicBezTo>
                      <a:lnTo>
                        <a:pt x="1316" y="1836"/>
                      </a:lnTo>
                      <a:cubicBezTo>
                        <a:pt x="1381" y="1871"/>
                        <a:pt x="1453" y="1889"/>
                        <a:pt x="1525" y="1889"/>
                      </a:cubicBezTo>
                      <a:cubicBezTo>
                        <a:pt x="1585" y="1889"/>
                        <a:pt x="1645" y="1877"/>
                        <a:pt x="1701" y="1852"/>
                      </a:cubicBezTo>
                      <a:lnTo>
                        <a:pt x="3229" y="970"/>
                      </a:lnTo>
                      <a:cubicBezTo>
                        <a:pt x="3332" y="907"/>
                        <a:pt x="3316" y="812"/>
                        <a:pt x="3206" y="741"/>
                      </a:cubicBezTo>
                      <a:lnTo>
                        <a:pt x="2009" y="56"/>
                      </a:lnTo>
                      <a:cubicBezTo>
                        <a:pt x="1946" y="19"/>
                        <a:pt x="1876" y="1"/>
                        <a:pt x="180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24"/>
                <p:cNvSpPr/>
                <p:nvPr/>
              </p:nvSpPr>
              <p:spPr>
                <a:xfrm>
                  <a:off x="1334800" y="2128375"/>
                  <a:ext cx="83300" cy="47350"/>
                </a:xfrm>
                <a:custGeom>
                  <a:rect b="b" l="l" r="r" t="t"/>
                  <a:pathLst>
                    <a:path extrusionOk="0" h="1894" w="3332">
                      <a:moveTo>
                        <a:pt x="1806" y="0"/>
                      </a:moveTo>
                      <a:cubicBezTo>
                        <a:pt x="1747" y="0"/>
                        <a:pt x="1687" y="12"/>
                        <a:pt x="1630" y="37"/>
                      </a:cubicBezTo>
                      <a:lnTo>
                        <a:pt x="102" y="927"/>
                      </a:lnTo>
                      <a:cubicBezTo>
                        <a:pt x="0" y="982"/>
                        <a:pt x="16" y="1085"/>
                        <a:pt x="126" y="1148"/>
                      </a:cubicBezTo>
                      <a:lnTo>
                        <a:pt x="1315" y="1841"/>
                      </a:lnTo>
                      <a:cubicBezTo>
                        <a:pt x="1385" y="1875"/>
                        <a:pt x="1459" y="1893"/>
                        <a:pt x="1531" y="1893"/>
                      </a:cubicBezTo>
                      <a:cubicBezTo>
                        <a:pt x="1590" y="1893"/>
                        <a:pt x="1648" y="1881"/>
                        <a:pt x="1701" y="1856"/>
                      </a:cubicBezTo>
                      <a:lnTo>
                        <a:pt x="3237" y="966"/>
                      </a:lnTo>
                      <a:cubicBezTo>
                        <a:pt x="3331" y="911"/>
                        <a:pt x="3324" y="809"/>
                        <a:pt x="3205" y="746"/>
                      </a:cubicBezTo>
                      <a:lnTo>
                        <a:pt x="2016" y="53"/>
                      </a:lnTo>
                      <a:cubicBezTo>
                        <a:pt x="1951" y="18"/>
                        <a:pt x="1879" y="0"/>
                        <a:pt x="180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24"/>
                <p:cNvSpPr/>
                <p:nvPr/>
              </p:nvSpPr>
              <p:spPr>
                <a:xfrm>
                  <a:off x="1394050" y="2094250"/>
                  <a:ext cx="83300" cy="47200"/>
                </a:xfrm>
                <a:custGeom>
                  <a:rect b="b" l="l" r="r" t="t"/>
                  <a:pathLst>
                    <a:path extrusionOk="0" h="1888" w="3332">
                      <a:moveTo>
                        <a:pt x="1808" y="0"/>
                      </a:moveTo>
                      <a:cubicBezTo>
                        <a:pt x="1747" y="0"/>
                        <a:pt x="1686" y="14"/>
                        <a:pt x="1631" y="40"/>
                      </a:cubicBezTo>
                      <a:lnTo>
                        <a:pt x="95" y="922"/>
                      </a:lnTo>
                      <a:cubicBezTo>
                        <a:pt x="1" y="985"/>
                        <a:pt x="8" y="1079"/>
                        <a:pt x="127" y="1150"/>
                      </a:cubicBezTo>
                      <a:lnTo>
                        <a:pt x="1316" y="1835"/>
                      </a:lnTo>
                      <a:cubicBezTo>
                        <a:pt x="1381" y="1870"/>
                        <a:pt x="1453" y="1888"/>
                        <a:pt x="1526" y="1888"/>
                      </a:cubicBezTo>
                      <a:cubicBezTo>
                        <a:pt x="1585" y="1888"/>
                        <a:pt x="1645" y="1876"/>
                        <a:pt x="1702" y="1851"/>
                      </a:cubicBezTo>
                      <a:lnTo>
                        <a:pt x="3230" y="969"/>
                      </a:lnTo>
                      <a:cubicBezTo>
                        <a:pt x="3332" y="906"/>
                        <a:pt x="3316" y="811"/>
                        <a:pt x="3206" y="741"/>
                      </a:cubicBezTo>
                      <a:lnTo>
                        <a:pt x="2009" y="55"/>
                      </a:lnTo>
                      <a:cubicBezTo>
                        <a:pt x="1946" y="18"/>
                        <a:pt x="1877" y="0"/>
                        <a:pt x="180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" name="Google Shape;314;p24"/>
                <p:cNvSpPr/>
                <p:nvPr/>
              </p:nvSpPr>
              <p:spPr>
                <a:xfrm>
                  <a:off x="1453125" y="2060100"/>
                  <a:ext cx="83300" cy="47300"/>
                </a:xfrm>
                <a:custGeom>
                  <a:rect b="b" l="l" r="r" t="t"/>
                  <a:pathLst>
                    <a:path extrusionOk="0" h="1892" w="3332">
                      <a:moveTo>
                        <a:pt x="1809" y="0"/>
                      </a:moveTo>
                      <a:cubicBezTo>
                        <a:pt x="1749" y="0"/>
                        <a:pt x="1688" y="14"/>
                        <a:pt x="1631" y="43"/>
                      </a:cubicBezTo>
                      <a:lnTo>
                        <a:pt x="95" y="925"/>
                      </a:lnTo>
                      <a:cubicBezTo>
                        <a:pt x="0" y="980"/>
                        <a:pt x="16" y="1083"/>
                        <a:pt x="126" y="1146"/>
                      </a:cubicBezTo>
                      <a:lnTo>
                        <a:pt x="1315" y="1839"/>
                      </a:lnTo>
                      <a:cubicBezTo>
                        <a:pt x="1380" y="1873"/>
                        <a:pt x="1455" y="1891"/>
                        <a:pt x="1528" y="1891"/>
                      </a:cubicBezTo>
                      <a:cubicBezTo>
                        <a:pt x="1589" y="1891"/>
                        <a:pt x="1648" y="1879"/>
                        <a:pt x="1701" y="1855"/>
                      </a:cubicBezTo>
                      <a:lnTo>
                        <a:pt x="3237" y="965"/>
                      </a:lnTo>
                      <a:cubicBezTo>
                        <a:pt x="3332" y="910"/>
                        <a:pt x="3324" y="807"/>
                        <a:pt x="3206" y="744"/>
                      </a:cubicBezTo>
                      <a:lnTo>
                        <a:pt x="2016" y="59"/>
                      </a:lnTo>
                      <a:cubicBezTo>
                        <a:pt x="1952" y="20"/>
                        <a:pt x="1881" y="0"/>
                        <a:pt x="180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" name="Google Shape;315;p24"/>
                <p:cNvSpPr/>
                <p:nvPr/>
              </p:nvSpPr>
              <p:spPr>
                <a:xfrm>
                  <a:off x="1512375" y="2025975"/>
                  <a:ext cx="83325" cy="47225"/>
                </a:xfrm>
                <a:custGeom>
                  <a:rect b="b" l="l" r="r" t="t"/>
                  <a:pathLst>
                    <a:path extrusionOk="0" h="1889" w="3333">
                      <a:moveTo>
                        <a:pt x="1799" y="1"/>
                      </a:moveTo>
                      <a:cubicBezTo>
                        <a:pt x="1740" y="1"/>
                        <a:pt x="1680" y="13"/>
                        <a:pt x="1623" y="38"/>
                      </a:cubicBezTo>
                      <a:lnTo>
                        <a:pt x="95" y="920"/>
                      </a:lnTo>
                      <a:cubicBezTo>
                        <a:pt x="1" y="983"/>
                        <a:pt x="9" y="1077"/>
                        <a:pt x="127" y="1148"/>
                      </a:cubicBezTo>
                      <a:lnTo>
                        <a:pt x="1316" y="1833"/>
                      </a:lnTo>
                      <a:cubicBezTo>
                        <a:pt x="1379" y="1871"/>
                        <a:pt x="1448" y="1889"/>
                        <a:pt x="1518" y="1889"/>
                      </a:cubicBezTo>
                      <a:cubicBezTo>
                        <a:pt x="1580" y="1889"/>
                        <a:pt x="1643" y="1875"/>
                        <a:pt x="1702" y="1849"/>
                      </a:cubicBezTo>
                      <a:lnTo>
                        <a:pt x="3230" y="967"/>
                      </a:lnTo>
                      <a:cubicBezTo>
                        <a:pt x="3332" y="904"/>
                        <a:pt x="3316" y="810"/>
                        <a:pt x="3206" y="747"/>
                      </a:cubicBezTo>
                      <a:lnTo>
                        <a:pt x="2009" y="54"/>
                      </a:lnTo>
                      <a:cubicBezTo>
                        <a:pt x="1944" y="19"/>
                        <a:pt x="1872" y="1"/>
                        <a:pt x="179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" name="Google Shape;316;p24"/>
                <p:cNvSpPr/>
                <p:nvPr/>
              </p:nvSpPr>
              <p:spPr>
                <a:xfrm>
                  <a:off x="1571450" y="1991750"/>
                  <a:ext cx="83300" cy="47325"/>
                </a:xfrm>
                <a:custGeom>
                  <a:rect b="b" l="l" r="r" t="t"/>
                  <a:pathLst>
                    <a:path extrusionOk="0" h="1893" w="3332">
                      <a:moveTo>
                        <a:pt x="1802" y="0"/>
                      </a:moveTo>
                      <a:cubicBezTo>
                        <a:pt x="1744" y="0"/>
                        <a:pt x="1686" y="12"/>
                        <a:pt x="1631" y="37"/>
                      </a:cubicBezTo>
                      <a:lnTo>
                        <a:pt x="103" y="926"/>
                      </a:lnTo>
                      <a:cubicBezTo>
                        <a:pt x="0" y="982"/>
                        <a:pt x="16" y="1084"/>
                        <a:pt x="127" y="1147"/>
                      </a:cubicBezTo>
                      <a:lnTo>
                        <a:pt x="1316" y="1840"/>
                      </a:lnTo>
                      <a:cubicBezTo>
                        <a:pt x="1381" y="1875"/>
                        <a:pt x="1453" y="1893"/>
                        <a:pt x="1525" y="1893"/>
                      </a:cubicBezTo>
                      <a:cubicBezTo>
                        <a:pt x="1585" y="1893"/>
                        <a:pt x="1645" y="1881"/>
                        <a:pt x="1702" y="1856"/>
                      </a:cubicBezTo>
                      <a:lnTo>
                        <a:pt x="3237" y="966"/>
                      </a:lnTo>
                      <a:cubicBezTo>
                        <a:pt x="3332" y="911"/>
                        <a:pt x="3324" y="808"/>
                        <a:pt x="3206" y="745"/>
                      </a:cubicBezTo>
                      <a:lnTo>
                        <a:pt x="2017" y="60"/>
                      </a:lnTo>
                      <a:cubicBezTo>
                        <a:pt x="1950" y="20"/>
                        <a:pt x="1876" y="0"/>
                        <a:pt x="180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24"/>
                <p:cNvSpPr/>
                <p:nvPr/>
              </p:nvSpPr>
              <p:spPr>
                <a:xfrm>
                  <a:off x="1630525" y="1957675"/>
                  <a:ext cx="83500" cy="47150"/>
                </a:xfrm>
                <a:custGeom>
                  <a:rect b="b" l="l" r="r" t="t"/>
                  <a:pathLst>
                    <a:path extrusionOk="0" h="1886" w="3340">
                      <a:moveTo>
                        <a:pt x="1807" y="0"/>
                      </a:moveTo>
                      <a:cubicBezTo>
                        <a:pt x="1747" y="0"/>
                        <a:pt x="1687" y="12"/>
                        <a:pt x="1630" y="37"/>
                      </a:cubicBezTo>
                      <a:lnTo>
                        <a:pt x="103" y="927"/>
                      </a:lnTo>
                      <a:cubicBezTo>
                        <a:pt x="0" y="982"/>
                        <a:pt x="16" y="1077"/>
                        <a:pt x="126" y="1147"/>
                      </a:cubicBezTo>
                      <a:lnTo>
                        <a:pt x="1323" y="1833"/>
                      </a:lnTo>
                      <a:cubicBezTo>
                        <a:pt x="1388" y="1867"/>
                        <a:pt x="1460" y="1885"/>
                        <a:pt x="1533" y="1885"/>
                      </a:cubicBezTo>
                      <a:cubicBezTo>
                        <a:pt x="1593" y="1885"/>
                        <a:pt x="1652" y="1873"/>
                        <a:pt x="1709" y="1848"/>
                      </a:cubicBezTo>
                      <a:lnTo>
                        <a:pt x="3237" y="966"/>
                      </a:lnTo>
                      <a:cubicBezTo>
                        <a:pt x="3339" y="903"/>
                        <a:pt x="3324" y="809"/>
                        <a:pt x="3213" y="746"/>
                      </a:cubicBezTo>
                      <a:lnTo>
                        <a:pt x="2016" y="53"/>
                      </a:lnTo>
                      <a:cubicBezTo>
                        <a:pt x="1951" y="18"/>
                        <a:pt x="1879" y="0"/>
                        <a:pt x="180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" name="Google Shape;318;p24"/>
                <p:cNvSpPr/>
                <p:nvPr/>
              </p:nvSpPr>
              <p:spPr>
                <a:xfrm>
                  <a:off x="1689775" y="1923450"/>
                  <a:ext cx="83325" cy="47300"/>
                </a:xfrm>
                <a:custGeom>
                  <a:rect b="b" l="l" r="r" t="t"/>
                  <a:pathLst>
                    <a:path extrusionOk="0" h="1892" w="3333">
                      <a:moveTo>
                        <a:pt x="1806" y="1"/>
                      </a:moveTo>
                      <a:cubicBezTo>
                        <a:pt x="1745" y="1"/>
                        <a:pt x="1685" y="15"/>
                        <a:pt x="1631" y="44"/>
                      </a:cubicBezTo>
                      <a:lnTo>
                        <a:pt x="95" y="926"/>
                      </a:lnTo>
                      <a:cubicBezTo>
                        <a:pt x="1" y="981"/>
                        <a:pt x="9" y="1083"/>
                        <a:pt x="127" y="1146"/>
                      </a:cubicBezTo>
                      <a:lnTo>
                        <a:pt x="1316" y="1839"/>
                      </a:lnTo>
                      <a:cubicBezTo>
                        <a:pt x="1381" y="1874"/>
                        <a:pt x="1453" y="1892"/>
                        <a:pt x="1526" y="1892"/>
                      </a:cubicBezTo>
                      <a:cubicBezTo>
                        <a:pt x="1585" y="1892"/>
                        <a:pt x="1645" y="1880"/>
                        <a:pt x="1702" y="1855"/>
                      </a:cubicBezTo>
                      <a:lnTo>
                        <a:pt x="3230" y="965"/>
                      </a:lnTo>
                      <a:cubicBezTo>
                        <a:pt x="3332" y="910"/>
                        <a:pt x="3316" y="807"/>
                        <a:pt x="3206" y="744"/>
                      </a:cubicBezTo>
                      <a:lnTo>
                        <a:pt x="2017" y="59"/>
                      </a:lnTo>
                      <a:cubicBezTo>
                        <a:pt x="1953" y="21"/>
                        <a:pt x="1879" y="1"/>
                        <a:pt x="180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" name="Google Shape;319;p24"/>
                <p:cNvSpPr/>
                <p:nvPr/>
              </p:nvSpPr>
              <p:spPr>
                <a:xfrm>
                  <a:off x="1748850" y="1889350"/>
                  <a:ext cx="83500" cy="47225"/>
                </a:xfrm>
                <a:custGeom>
                  <a:rect b="b" l="l" r="r" t="t"/>
                  <a:pathLst>
                    <a:path extrusionOk="0" h="1889" w="3340">
                      <a:moveTo>
                        <a:pt x="1807" y="0"/>
                      </a:moveTo>
                      <a:cubicBezTo>
                        <a:pt x="1747" y="0"/>
                        <a:pt x="1687" y="12"/>
                        <a:pt x="1631" y="37"/>
                      </a:cubicBezTo>
                      <a:lnTo>
                        <a:pt x="103" y="927"/>
                      </a:lnTo>
                      <a:cubicBezTo>
                        <a:pt x="0" y="982"/>
                        <a:pt x="16" y="1077"/>
                        <a:pt x="126" y="1148"/>
                      </a:cubicBezTo>
                      <a:lnTo>
                        <a:pt x="1323" y="1833"/>
                      </a:lnTo>
                      <a:cubicBezTo>
                        <a:pt x="1386" y="1870"/>
                        <a:pt x="1456" y="1888"/>
                        <a:pt x="1526" y="1888"/>
                      </a:cubicBezTo>
                      <a:cubicBezTo>
                        <a:pt x="1588" y="1888"/>
                        <a:pt x="1650" y="1874"/>
                        <a:pt x="1709" y="1849"/>
                      </a:cubicBezTo>
                      <a:lnTo>
                        <a:pt x="3237" y="967"/>
                      </a:lnTo>
                      <a:cubicBezTo>
                        <a:pt x="3340" y="911"/>
                        <a:pt x="3324" y="809"/>
                        <a:pt x="3206" y="746"/>
                      </a:cubicBezTo>
                      <a:lnTo>
                        <a:pt x="2017" y="53"/>
                      </a:lnTo>
                      <a:cubicBezTo>
                        <a:pt x="1952" y="18"/>
                        <a:pt x="1879" y="0"/>
                        <a:pt x="180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24"/>
                <p:cNvSpPr/>
                <p:nvPr/>
              </p:nvSpPr>
              <p:spPr>
                <a:xfrm>
                  <a:off x="1808100" y="1855225"/>
                  <a:ext cx="83325" cy="47200"/>
                </a:xfrm>
                <a:custGeom>
                  <a:rect b="b" l="l" r="r" t="t"/>
                  <a:pathLst>
                    <a:path extrusionOk="0" h="1888" w="3333">
                      <a:moveTo>
                        <a:pt x="1809" y="0"/>
                      </a:moveTo>
                      <a:cubicBezTo>
                        <a:pt x="1747" y="0"/>
                        <a:pt x="1687" y="14"/>
                        <a:pt x="1631" y="40"/>
                      </a:cubicBezTo>
                      <a:lnTo>
                        <a:pt x="95" y="922"/>
                      </a:lnTo>
                      <a:cubicBezTo>
                        <a:pt x="1" y="985"/>
                        <a:pt x="9" y="1079"/>
                        <a:pt x="127" y="1150"/>
                      </a:cubicBezTo>
                      <a:lnTo>
                        <a:pt x="1316" y="1835"/>
                      </a:lnTo>
                      <a:cubicBezTo>
                        <a:pt x="1381" y="1870"/>
                        <a:pt x="1453" y="1888"/>
                        <a:pt x="1526" y="1888"/>
                      </a:cubicBezTo>
                      <a:cubicBezTo>
                        <a:pt x="1585" y="1888"/>
                        <a:pt x="1645" y="1876"/>
                        <a:pt x="1702" y="1851"/>
                      </a:cubicBezTo>
                      <a:lnTo>
                        <a:pt x="3230" y="969"/>
                      </a:lnTo>
                      <a:cubicBezTo>
                        <a:pt x="3332" y="906"/>
                        <a:pt x="3317" y="812"/>
                        <a:pt x="3206" y="741"/>
                      </a:cubicBezTo>
                      <a:lnTo>
                        <a:pt x="2017" y="55"/>
                      </a:lnTo>
                      <a:cubicBezTo>
                        <a:pt x="1950" y="18"/>
                        <a:pt x="1879" y="0"/>
                        <a:pt x="1809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24"/>
                <p:cNvSpPr/>
                <p:nvPr/>
              </p:nvSpPr>
              <p:spPr>
                <a:xfrm>
                  <a:off x="1121750" y="2184050"/>
                  <a:ext cx="89800" cy="51050"/>
                </a:xfrm>
                <a:custGeom>
                  <a:rect b="b" l="l" r="r" t="t"/>
                  <a:pathLst>
                    <a:path extrusionOk="0" h="2042" w="3592">
                      <a:moveTo>
                        <a:pt x="2048" y="0"/>
                      </a:moveTo>
                      <a:cubicBezTo>
                        <a:pt x="1998" y="0"/>
                        <a:pt x="1947" y="10"/>
                        <a:pt x="1899" y="31"/>
                      </a:cubicBezTo>
                      <a:lnTo>
                        <a:pt x="79" y="1086"/>
                      </a:lnTo>
                      <a:cubicBezTo>
                        <a:pt x="1" y="1134"/>
                        <a:pt x="9" y="1212"/>
                        <a:pt x="103" y="1268"/>
                      </a:cubicBezTo>
                      <a:lnTo>
                        <a:pt x="1363" y="1992"/>
                      </a:lnTo>
                      <a:cubicBezTo>
                        <a:pt x="1418" y="2026"/>
                        <a:pt x="1477" y="2042"/>
                        <a:pt x="1536" y="2042"/>
                      </a:cubicBezTo>
                      <a:cubicBezTo>
                        <a:pt x="1588" y="2042"/>
                        <a:pt x="1639" y="2030"/>
                        <a:pt x="1686" y="2008"/>
                      </a:cubicBezTo>
                      <a:lnTo>
                        <a:pt x="3505" y="960"/>
                      </a:lnTo>
                      <a:cubicBezTo>
                        <a:pt x="3592" y="913"/>
                        <a:pt x="3576" y="827"/>
                        <a:pt x="3482" y="771"/>
                      </a:cubicBezTo>
                      <a:lnTo>
                        <a:pt x="2229" y="47"/>
                      </a:lnTo>
                      <a:cubicBezTo>
                        <a:pt x="2172" y="16"/>
                        <a:pt x="2110" y="0"/>
                        <a:pt x="204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" name="Google Shape;322;p24"/>
                <p:cNvSpPr/>
                <p:nvPr/>
              </p:nvSpPr>
              <p:spPr>
                <a:xfrm>
                  <a:off x="1188100" y="2145775"/>
                  <a:ext cx="89800" cy="51075"/>
                </a:xfrm>
                <a:custGeom>
                  <a:rect b="b" l="l" r="r" t="t"/>
                  <a:pathLst>
                    <a:path extrusionOk="0" h="2043" w="3592">
                      <a:moveTo>
                        <a:pt x="2056" y="1"/>
                      </a:moveTo>
                      <a:cubicBezTo>
                        <a:pt x="2005" y="1"/>
                        <a:pt x="1954" y="12"/>
                        <a:pt x="1907" y="34"/>
                      </a:cubicBezTo>
                      <a:lnTo>
                        <a:pt x="87" y="1082"/>
                      </a:lnTo>
                      <a:cubicBezTo>
                        <a:pt x="1" y="1129"/>
                        <a:pt x="9" y="1216"/>
                        <a:pt x="111" y="1271"/>
                      </a:cubicBezTo>
                      <a:lnTo>
                        <a:pt x="1363" y="1995"/>
                      </a:lnTo>
                      <a:cubicBezTo>
                        <a:pt x="1420" y="2026"/>
                        <a:pt x="1482" y="2042"/>
                        <a:pt x="1545" y="2042"/>
                      </a:cubicBezTo>
                      <a:cubicBezTo>
                        <a:pt x="1595" y="2042"/>
                        <a:pt x="1645" y="2032"/>
                        <a:pt x="1694" y="2011"/>
                      </a:cubicBezTo>
                      <a:lnTo>
                        <a:pt x="3513" y="964"/>
                      </a:lnTo>
                      <a:cubicBezTo>
                        <a:pt x="3592" y="908"/>
                        <a:pt x="3584" y="822"/>
                        <a:pt x="3490" y="775"/>
                      </a:cubicBezTo>
                      <a:lnTo>
                        <a:pt x="2230" y="50"/>
                      </a:lnTo>
                      <a:cubicBezTo>
                        <a:pt x="2175" y="16"/>
                        <a:pt x="2115" y="1"/>
                        <a:pt x="205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" name="Google Shape;323;p24"/>
                <p:cNvSpPr/>
                <p:nvPr/>
              </p:nvSpPr>
              <p:spPr>
                <a:xfrm>
                  <a:off x="1254650" y="2107450"/>
                  <a:ext cx="89800" cy="50800"/>
                </a:xfrm>
                <a:custGeom>
                  <a:rect b="b" l="l" r="r" t="t"/>
                  <a:pathLst>
                    <a:path extrusionOk="0" h="2032" w="3592">
                      <a:moveTo>
                        <a:pt x="2048" y="0"/>
                      </a:moveTo>
                      <a:cubicBezTo>
                        <a:pt x="1998" y="0"/>
                        <a:pt x="1947" y="11"/>
                        <a:pt x="1899" y="31"/>
                      </a:cubicBezTo>
                      <a:lnTo>
                        <a:pt x="79" y="1079"/>
                      </a:lnTo>
                      <a:cubicBezTo>
                        <a:pt x="1" y="1126"/>
                        <a:pt x="9" y="1205"/>
                        <a:pt x="103" y="1260"/>
                      </a:cubicBezTo>
                      <a:lnTo>
                        <a:pt x="1363" y="1985"/>
                      </a:lnTo>
                      <a:cubicBezTo>
                        <a:pt x="1420" y="2015"/>
                        <a:pt x="1482" y="2031"/>
                        <a:pt x="1544" y="2031"/>
                      </a:cubicBezTo>
                      <a:cubicBezTo>
                        <a:pt x="1592" y="2031"/>
                        <a:pt x="1641" y="2021"/>
                        <a:pt x="1686" y="2000"/>
                      </a:cubicBezTo>
                      <a:lnTo>
                        <a:pt x="3505" y="953"/>
                      </a:lnTo>
                      <a:cubicBezTo>
                        <a:pt x="3592" y="906"/>
                        <a:pt x="3576" y="819"/>
                        <a:pt x="3482" y="772"/>
                      </a:cubicBezTo>
                      <a:lnTo>
                        <a:pt x="2229" y="47"/>
                      </a:lnTo>
                      <a:cubicBezTo>
                        <a:pt x="2172" y="16"/>
                        <a:pt x="2110" y="0"/>
                        <a:pt x="204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" name="Google Shape;324;p24"/>
                <p:cNvSpPr/>
                <p:nvPr/>
              </p:nvSpPr>
              <p:spPr>
                <a:xfrm>
                  <a:off x="1321000" y="2068975"/>
                  <a:ext cx="89825" cy="51075"/>
                </a:xfrm>
                <a:custGeom>
                  <a:rect b="b" l="l" r="r" t="t"/>
                  <a:pathLst>
                    <a:path extrusionOk="0" h="2043" w="3593">
                      <a:moveTo>
                        <a:pt x="2062" y="0"/>
                      </a:moveTo>
                      <a:cubicBezTo>
                        <a:pt x="2009" y="0"/>
                        <a:pt x="1956" y="12"/>
                        <a:pt x="1907" y="35"/>
                      </a:cubicBezTo>
                      <a:lnTo>
                        <a:pt x="87" y="1082"/>
                      </a:lnTo>
                      <a:cubicBezTo>
                        <a:pt x="1" y="1129"/>
                        <a:pt x="9" y="1216"/>
                        <a:pt x="111" y="1271"/>
                      </a:cubicBezTo>
                      <a:lnTo>
                        <a:pt x="1363" y="1996"/>
                      </a:lnTo>
                      <a:cubicBezTo>
                        <a:pt x="1420" y="2026"/>
                        <a:pt x="1482" y="2043"/>
                        <a:pt x="1545" y="2043"/>
                      </a:cubicBezTo>
                      <a:cubicBezTo>
                        <a:pt x="1595" y="2043"/>
                        <a:pt x="1645" y="2032"/>
                        <a:pt x="1694" y="2012"/>
                      </a:cubicBezTo>
                      <a:lnTo>
                        <a:pt x="3513" y="956"/>
                      </a:lnTo>
                      <a:cubicBezTo>
                        <a:pt x="3592" y="909"/>
                        <a:pt x="3584" y="830"/>
                        <a:pt x="3490" y="767"/>
                      </a:cubicBezTo>
                      <a:lnTo>
                        <a:pt x="2230" y="43"/>
                      </a:lnTo>
                      <a:cubicBezTo>
                        <a:pt x="2176" y="14"/>
                        <a:pt x="2119" y="0"/>
                        <a:pt x="2062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24"/>
                <p:cNvSpPr/>
                <p:nvPr/>
              </p:nvSpPr>
              <p:spPr>
                <a:xfrm>
                  <a:off x="1387550" y="2030575"/>
                  <a:ext cx="89800" cy="51075"/>
                </a:xfrm>
                <a:custGeom>
                  <a:rect b="b" l="l" r="r" t="t"/>
                  <a:pathLst>
                    <a:path extrusionOk="0" h="2043" w="3592">
                      <a:moveTo>
                        <a:pt x="2061" y="0"/>
                      </a:moveTo>
                      <a:cubicBezTo>
                        <a:pt x="2007" y="0"/>
                        <a:pt x="1952" y="12"/>
                        <a:pt x="1899" y="35"/>
                      </a:cubicBezTo>
                      <a:lnTo>
                        <a:pt x="79" y="1082"/>
                      </a:lnTo>
                      <a:cubicBezTo>
                        <a:pt x="1" y="1130"/>
                        <a:pt x="9" y="1216"/>
                        <a:pt x="103" y="1271"/>
                      </a:cubicBezTo>
                      <a:lnTo>
                        <a:pt x="1363" y="1996"/>
                      </a:lnTo>
                      <a:cubicBezTo>
                        <a:pt x="1420" y="2027"/>
                        <a:pt x="1482" y="2043"/>
                        <a:pt x="1544" y="2043"/>
                      </a:cubicBezTo>
                      <a:cubicBezTo>
                        <a:pt x="1592" y="2043"/>
                        <a:pt x="1641" y="2033"/>
                        <a:pt x="1686" y="2012"/>
                      </a:cubicBezTo>
                      <a:lnTo>
                        <a:pt x="3505" y="956"/>
                      </a:lnTo>
                      <a:cubicBezTo>
                        <a:pt x="3592" y="909"/>
                        <a:pt x="3576" y="830"/>
                        <a:pt x="3482" y="775"/>
                      </a:cubicBezTo>
                      <a:lnTo>
                        <a:pt x="2229" y="43"/>
                      </a:lnTo>
                      <a:cubicBezTo>
                        <a:pt x="2176" y="14"/>
                        <a:pt x="2119" y="0"/>
                        <a:pt x="206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24"/>
                <p:cNvSpPr/>
                <p:nvPr/>
              </p:nvSpPr>
              <p:spPr>
                <a:xfrm>
                  <a:off x="1453900" y="1992200"/>
                  <a:ext cx="89825" cy="51075"/>
                </a:xfrm>
                <a:custGeom>
                  <a:rect b="b" l="l" r="r" t="t"/>
                  <a:pathLst>
                    <a:path extrusionOk="0" h="2043" w="3593">
                      <a:moveTo>
                        <a:pt x="2056" y="1"/>
                      </a:moveTo>
                      <a:cubicBezTo>
                        <a:pt x="2005" y="1"/>
                        <a:pt x="1954" y="12"/>
                        <a:pt x="1907" y="34"/>
                      </a:cubicBezTo>
                      <a:lnTo>
                        <a:pt x="87" y="1082"/>
                      </a:lnTo>
                      <a:cubicBezTo>
                        <a:pt x="1" y="1129"/>
                        <a:pt x="9" y="1216"/>
                        <a:pt x="111" y="1271"/>
                      </a:cubicBezTo>
                      <a:lnTo>
                        <a:pt x="1363" y="1995"/>
                      </a:lnTo>
                      <a:cubicBezTo>
                        <a:pt x="1420" y="2026"/>
                        <a:pt x="1482" y="2042"/>
                        <a:pt x="1545" y="2042"/>
                      </a:cubicBezTo>
                      <a:cubicBezTo>
                        <a:pt x="1595" y="2042"/>
                        <a:pt x="1645" y="2032"/>
                        <a:pt x="1694" y="2011"/>
                      </a:cubicBezTo>
                      <a:lnTo>
                        <a:pt x="3513" y="964"/>
                      </a:lnTo>
                      <a:cubicBezTo>
                        <a:pt x="3592" y="908"/>
                        <a:pt x="3584" y="830"/>
                        <a:pt x="3490" y="775"/>
                      </a:cubicBezTo>
                      <a:lnTo>
                        <a:pt x="2230" y="50"/>
                      </a:lnTo>
                      <a:cubicBezTo>
                        <a:pt x="2175" y="16"/>
                        <a:pt x="2115" y="1"/>
                        <a:pt x="205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24"/>
                <p:cNvSpPr/>
                <p:nvPr/>
              </p:nvSpPr>
              <p:spPr>
                <a:xfrm>
                  <a:off x="1520450" y="1953800"/>
                  <a:ext cx="89800" cy="51075"/>
                </a:xfrm>
                <a:custGeom>
                  <a:rect b="b" l="l" r="r" t="t"/>
                  <a:pathLst>
                    <a:path extrusionOk="0" h="2043" w="3592">
                      <a:moveTo>
                        <a:pt x="2055" y="1"/>
                      </a:moveTo>
                      <a:cubicBezTo>
                        <a:pt x="2003" y="1"/>
                        <a:pt x="1950" y="13"/>
                        <a:pt x="1899" y="35"/>
                      </a:cubicBezTo>
                      <a:lnTo>
                        <a:pt x="79" y="1082"/>
                      </a:lnTo>
                      <a:cubicBezTo>
                        <a:pt x="1" y="1129"/>
                        <a:pt x="9" y="1216"/>
                        <a:pt x="103" y="1271"/>
                      </a:cubicBezTo>
                      <a:lnTo>
                        <a:pt x="1363" y="1996"/>
                      </a:lnTo>
                      <a:cubicBezTo>
                        <a:pt x="1420" y="2026"/>
                        <a:pt x="1482" y="2042"/>
                        <a:pt x="1544" y="2042"/>
                      </a:cubicBezTo>
                      <a:cubicBezTo>
                        <a:pt x="1592" y="2042"/>
                        <a:pt x="1641" y="2032"/>
                        <a:pt x="1686" y="2011"/>
                      </a:cubicBezTo>
                      <a:lnTo>
                        <a:pt x="3505" y="964"/>
                      </a:lnTo>
                      <a:cubicBezTo>
                        <a:pt x="3592" y="917"/>
                        <a:pt x="3576" y="830"/>
                        <a:pt x="3482" y="775"/>
                      </a:cubicBezTo>
                      <a:lnTo>
                        <a:pt x="2230" y="50"/>
                      </a:lnTo>
                      <a:cubicBezTo>
                        <a:pt x="2175" y="17"/>
                        <a:pt x="2115" y="1"/>
                        <a:pt x="2055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24"/>
                <p:cNvSpPr/>
                <p:nvPr/>
              </p:nvSpPr>
              <p:spPr>
                <a:xfrm>
                  <a:off x="1586800" y="1915475"/>
                  <a:ext cx="89825" cy="51100"/>
                </a:xfrm>
                <a:custGeom>
                  <a:rect b="b" l="l" r="r" t="t"/>
                  <a:pathLst>
                    <a:path extrusionOk="0" h="2044" w="3593">
                      <a:moveTo>
                        <a:pt x="2049" y="1"/>
                      </a:moveTo>
                      <a:cubicBezTo>
                        <a:pt x="2000" y="1"/>
                        <a:pt x="1952" y="11"/>
                        <a:pt x="1907" y="32"/>
                      </a:cubicBezTo>
                      <a:lnTo>
                        <a:pt x="87" y="1087"/>
                      </a:lnTo>
                      <a:cubicBezTo>
                        <a:pt x="1" y="1134"/>
                        <a:pt x="9" y="1213"/>
                        <a:pt x="111" y="1268"/>
                      </a:cubicBezTo>
                      <a:lnTo>
                        <a:pt x="1363" y="2001"/>
                      </a:lnTo>
                      <a:cubicBezTo>
                        <a:pt x="1416" y="2029"/>
                        <a:pt x="1474" y="2043"/>
                        <a:pt x="1532" y="2043"/>
                      </a:cubicBezTo>
                      <a:cubicBezTo>
                        <a:pt x="1586" y="2043"/>
                        <a:pt x="1641" y="2031"/>
                        <a:pt x="1694" y="2009"/>
                      </a:cubicBezTo>
                      <a:lnTo>
                        <a:pt x="3513" y="961"/>
                      </a:lnTo>
                      <a:cubicBezTo>
                        <a:pt x="3592" y="914"/>
                        <a:pt x="3584" y="827"/>
                        <a:pt x="3490" y="772"/>
                      </a:cubicBezTo>
                      <a:lnTo>
                        <a:pt x="2230" y="48"/>
                      </a:lnTo>
                      <a:cubicBezTo>
                        <a:pt x="2173" y="17"/>
                        <a:pt x="2111" y="1"/>
                        <a:pt x="2049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24"/>
                <p:cNvSpPr/>
                <p:nvPr/>
              </p:nvSpPr>
              <p:spPr>
                <a:xfrm>
                  <a:off x="1653350" y="1877100"/>
                  <a:ext cx="89800" cy="51075"/>
                </a:xfrm>
                <a:custGeom>
                  <a:rect b="b" l="l" r="r" t="t"/>
                  <a:pathLst>
                    <a:path extrusionOk="0" h="2043" w="3592">
                      <a:moveTo>
                        <a:pt x="2048" y="0"/>
                      </a:moveTo>
                      <a:cubicBezTo>
                        <a:pt x="1998" y="0"/>
                        <a:pt x="1948" y="10"/>
                        <a:pt x="1899" y="31"/>
                      </a:cubicBezTo>
                      <a:lnTo>
                        <a:pt x="79" y="1086"/>
                      </a:lnTo>
                      <a:cubicBezTo>
                        <a:pt x="1" y="1134"/>
                        <a:pt x="9" y="1220"/>
                        <a:pt x="103" y="1275"/>
                      </a:cubicBezTo>
                      <a:lnTo>
                        <a:pt x="1363" y="2000"/>
                      </a:lnTo>
                      <a:cubicBezTo>
                        <a:pt x="1412" y="2029"/>
                        <a:pt x="1470" y="2042"/>
                        <a:pt x="1528" y="2042"/>
                      </a:cubicBezTo>
                      <a:cubicBezTo>
                        <a:pt x="1582" y="2042"/>
                        <a:pt x="1637" y="2031"/>
                        <a:pt x="1686" y="2008"/>
                      </a:cubicBezTo>
                      <a:lnTo>
                        <a:pt x="3505" y="960"/>
                      </a:lnTo>
                      <a:cubicBezTo>
                        <a:pt x="3592" y="913"/>
                        <a:pt x="3576" y="826"/>
                        <a:pt x="3482" y="771"/>
                      </a:cubicBezTo>
                      <a:lnTo>
                        <a:pt x="2230" y="47"/>
                      </a:lnTo>
                      <a:cubicBezTo>
                        <a:pt x="2172" y="16"/>
                        <a:pt x="2110" y="0"/>
                        <a:pt x="2048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24"/>
                <p:cNvSpPr/>
                <p:nvPr/>
              </p:nvSpPr>
              <p:spPr>
                <a:xfrm>
                  <a:off x="1719700" y="1838725"/>
                  <a:ext cx="89825" cy="51125"/>
                </a:xfrm>
                <a:custGeom>
                  <a:rect b="b" l="l" r="r" t="t"/>
                  <a:pathLst>
                    <a:path extrusionOk="0" h="2045" w="3593">
                      <a:moveTo>
                        <a:pt x="2056" y="1"/>
                      </a:moveTo>
                      <a:cubicBezTo>
                        <a:pt x="2005" y="1"/>
                        <a:pt x="1954" y="13"/>
                        <a:pt x="1907" y="38"/>
                      </a:cubicBezTo>
                      <a:lnTo>
                        <a:pt x="87" y="1086"/>
                      </a:lnTo>
                      <a:cubicBezTo>
                        <a:pt x="1" y="1133"/>
                        <a:pt x="9" y="1220"/>
                        <a:pt x="111" y="1275"/>
                      </a:cubicBezTo>
                      <a:lnTo>
                        <a:pt x="1363" y="1999"/>
                      </a:lnTo>
                      <a:cubicBezTo>
                        <a:pt x="1418" y="2029"/>
                        <a:pt x="1477" y="2045"/>
                        <a:pt x="1538" y="2045"/>
                      </a:cubicBezTo>
                      <a:cubicBezTo>
                        <a:pt x="1590" y="2045"/>
                        <a:pt x="1643" y="2033"/>
                        <a:pt x="1694" y="2007"/>
                      </a:cubicBezTo>
                      <a:lnTo>
                        <a:pt x="3513" y="960"/>
                      </a:lnTo>
                      <a:cubicBezTo>
                        <a:pt x="3592" y="912"/>
                        <a:pt x="3584" y="826"/>
                        <a:pt x="3490" y="771"/>
                      </a:cubicBezTo>
                      <a:lnTo>
                        <a:pt x="2230" y="46"/>
                      </a:lnTo>
                      <a:cubicBezTo>
                        <a:pt x="2175" y="17"/>
                        <a:pt x="2115" y="1"/>
                        <a:pt x="2056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24"/>
                <p:cNvSpPr/>
                <p:nvPr/>
              </p:nvSpPr>
              <p:spPr>
                <a:xfrm>
                  <a:off x="1786250" y="1800400"/>
                  <a:ext cx="89825" cy="51100"/>
                </a:xfrm>
                <a:custGeom>
                  <a:rect b="b" l="l" r="r" t="t"/>
                  <a:pathLst>
                    <a:path extrusionOk="0" h="2044" w="3593">
                      <a:moveTo>
                        <a:pt x="2057" y="1"/>
                      </a:moveTo>
                      <a:cubicBezTo>
                        <a:pt x="2003" y="1"/>
                        <a:pt x="1948" y="13"/>
                        <a:pt x="1899" y="35"/>
                      </a:cubicBezTo>
                      <a:lnTo>
                        <a:pt x="80" y="1083"/>
                      </a:lnTo>
                      <a:cubicBezTo>
                        <a:pt x="1" y="1130"/>
                        <a:pt x="9" y="1217"/>
                        <a:pt x="103" y="1272"/>
                      </a:cubicBezTo>
                      <a:lnTo>
                        <a:pt x="1363" y="1996"/>
                      </a:lnTo>
                      <a:cubicBezTo>
                        <a:pt x="1416" y="2027"/>
                        <a:pt x="1478" y="2043"/>
                        <a:pt x="1541" y="2043"/>
                      </a:cubicBezTo>
                      <a:cubicBezTo>
                        <a:pt x="1591" y="2043"/>
                        <a:pt x="1641" y="2033"/>
                        <a:pt x="1686" y="2012"/>
                      </a:cubicBezTo>
                      <a:lnTo>
                        <a:pt x="3505" y="957"/>
                      </a:lnTo>
                      <a:cubicBezTo>
                        <a:pt x="3592" y="910"/>
                        <a:pt x="3576" y="831"/>
                        <a:pt x="3482" y="776"/>
                      </a:cubicBezTo>
                      <a:lnTo>
                        <a:pt x="2222" y="43"/>
                      </a:lnTo>
                      <a:cubicBezTo>
                        <a:pt x="2173" y="15"/>
                        <a:pt x="2115" y="1"/>
                        <a:pt x="205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24"/>
                <p:cNvSpPr/>
                <p:nvPr/>
              </p:nvSpPr>
              <p:spPr>
                <a:xfrm>
                  <a:off x="2016425" y="1853250"/>
                  <a:ext cx="98650" cy="56150"/>
                </a:xfrm>
                <a:custGeom>
                  <a:rect b="b" l="l" r="r" t="t"/>
                  <a:pathLst>
                    <a:path extrusionOk="0" h="2246" w="3946">
                      <a:moveTo>
                        <a:pt x="2401" y="0"/>
                      </a:moveTo>
                      <a:cubicBezTo>
                        <a:pt x="2352" y="0"/>
                        <a:pt x="2304" y="10"/>
                        <a:pt x="2261" y="32"/>
                      </a:cubicBezTo>
                      <a:lnTo>
                        <a:pt x="79" y="1292"/>
                      </a:lnTo>
                      <a:cubicBezTo>
                        <a:pt x="0" y="1332"/>
                        <a:pt x="8" y="1410"/>
                        <a:pt x="103" y="1465"/>
                      </a:cubicBezTo>
                      <a:lnTo>
                        <a:pt x="1379" y="2206"/>
                      </a:lnTo>
                      <a:cubicBezTo>
                        <a:pt x="1430" y="2231"/>
                        <a:pt x="1488" y="2245"/>
                        <a:pt x="1545" y="2245"/>
                      </a:cubicBezTo>
                      <a:cubicBezTo>
                        <a:pt x="1594" y="2245"/>
                        <a:pt x="1642" y="2235"/>
                        <a:pt x="1686" y="2214"/>
                      </a:cubicBezTo>
                      <a:lnTo>
                        <a:pt x="3867" y="954"/>
                      </a:lnTo>
                      <a:cubicBezTo>
                        <a:pt x="3946" y="914"/>
                        <a:pt x="3938" y="835"/>
                        <a:pt x="3844" y="780"/>
                      </a:cubicBezTo>
                      <a:lnTo>
                        <a:pt x="2568" y="40"/>
                      </a:lnTo>
                      <a:cubicBezTo>
                        <a:pt x="2517" y="14"/>
                        <a:pt x="2459" y="0"/>
                        <a:pt x="240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3" name="Google Shape;333;p24"/>
                <p:cNvSpPr/>
                <p:nvPr/>
              </p:nvSpPr>
              <p:spPr>
                <a:xfrm>
                  <a:off x="1944550" y="1894800"/>
                  <a:ext cx="98675" cy="56150"/>
                </a:xfrm>
                <a:custGeom>
                  <a:rect b="b" l="l" r="r" t="t"/>
                  <a:pathLst>
                    <a:path extrusionOk="0" h="2246" w="3947">
                      <a:moveTo>
                        <a:pt x="2400" y="1"/>
                      </a:moveTo>
                      <a:cubicBezTo>
                        <a:pt x="2353" y="1"/>
                        <a:pt x="2306" y="11"/>
                        <a:pt x="2261" y="32"/>
                      </a:cubicBezTo>
                      <a:lnTo>
                        <a:pt x="79" y="1292"/>
                      </a:lnTo>
                      <a:cubicBezTo>
                        <a:pt x="1" y="1339"/>
                        <a:pt x="16" y="1418"/>
                        <a:pt x="103" y="1465"/>
                      </a:cubicBezTo>
                      <a:lnTo>
                        <a:pt x="1387" y="2206"/>
                      </a:lnTo>
                      <a:cubicBezTo>
                        <a:pt x="1438" y="2231"/>
                        <a:pt x="1494" y="2245"/>
                        <a:pt x="1549" y="2245"/>
                      </a:cubicBezTo>
                      <a:cubicBezTo>
                        <a:pt x="1596" y="2245"/>
                        <a:pt x="1643" y="2235"/>
                        <a:pt x="1686" y="2213"/>
                      </a:cubicBezTo>
                      <a:lnTo>
                        <a:pt x="3868" y="961"/>
                      </a:lnTo>
                      <a:cubicBezTo>
                        <a:pt x="3946" y="914"/>
                        <a:pt x="3939" y="835"/>
                        <a:pt x="3852" y="780"/>
                      </a:cubicBezTo>
                      <a:lnTo>
                        <a:pt x="2568" y="48"/>
                      </a:lnTo>
                      <a:cubicBezTo>
                        <a:pt x="2515" y="17"/>
                        <a:pt x="2458" y="1"/>
                        <a:pt x="2400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24"/>
                <p:cNvSpPr/>
                <p:nvPr/>
              </p:nvSpPr>
              <p:spPr>
                <a:xfrm>
                  <a:off x="1872900" y="1936125"/>
                  <a:ext cx="98650" cy="56150"/>
                </a:xfrm>
                <a:custGeom>
                  <a:rect b="b" l="l" r="r" t="t"/>
                  <a:pathLst>
                    <a:path extrusionOk="0" h="2246" w="3946">
                      <a:moveTo>
                        <a:pt x="2397" y="1"/>
                      </a:moveTo>
                      <a:cubicBezTo>
                        <a:pt x="2350" y="1"/>
                        <a:pt x="2304" y="11"/>
                        <a:pt x="2260" y="33"/>
                      </a:cubicBezTo>
                      <a:lnTo>
                        <a:pt x="79" y="1293"/>
                      </a:lnTo>
                      <a:cubicBezTo>
                        <a:pt x="0" y="1332"/>
                        <a:pt x="8" y="1411"/>
                        <a:pt x="95" y="1466"/>
                      </a:cubicBezTo>
                      <a:lnTo>
                        <a:pt x="1378" y="2206"/>
                      </a:lnTo>
                      <a:cubicBezTo>
                        <a:pt x="1429" y="2232"/>
                        <a:pt x="1485" y="2246"/>
                        <a:pt x="1542" y="2246"/>
                      </a:cubicBezTo>
                      <a:cubicBezTo>
                        <a:pt x="1590" y="2246"/>
                        <a:pt x="1638" y="2236"/>
                        <a:pt x="1685" y="2214"/>
                      </a:cubicBezTo>
                      <a:lnTo>
                        <a:pt x="3867" y="954"/>
                      </a:lnTo>
                      <a:cubicBezTo>
                        <a:pt x="3946" y="915"/>
                        <a:pt x="3930" y="836"/>
                        <a:pt x="3843" y="781"/>
                      </a:cubicBezTo>
                      <a:lnTo>
                        <a:pt x="2560" y="41"/>
                      </a:lnTo>
                      <a:cubicBezTo>
                        <a:pt x="2508" y="15"/>
                        <a:pt x="2453" y="1"/>
                        <a:pt x="239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" name="Google Shape;335;p24"/>
                <p:cNvSpPr/>
                <p:nvPr/>
              </p:nvSpPr>
              <p:spPr>
                <a:xfrm>
                  <a:off x="1426350" y="1977575"/>
                  <a:ext cx="473350" cy="272550"/>
                </a:xfrm>
                <a:custGeom>
                  <a:rect b="b" l="l" r="r" t="t"/>
                  <a:pathLst>
                    <a:path extrusionOk="0" h="10902" w="18934">
                      <a:moveTo>
                        <a:pt x="17388" y="1"/>
                      </a:moveTo>
                      <a:cubicBezTo>
                        <a:pt x="17339" y="1"/>
                        <a:pt x="17291" y="11"/>
                        <a:pt x="17248" y="29"/>
                      </a:cubicBezTo>
                      <a:lnTo>
                        <a:pt x="71" y="9944"/>
                      </a:lnTo>
                      <a:cubicBezTo>
                        <a:pt x="0" y="9991"/>
                        <a:pt x="8" y="10070"/>
                        <a:pt x="95" y="10125"/>
                      </a:cubicBezTo>
                      <a:lnTo>
                        <a:pt x="1378" y="10858"/>
                      </a:lnTo>
                      <a:cubicBezTo>
                        <a:pt x="1430" y="10887"/>
                        <a:pt x="1485" y="10901"/>
                        <a:pt x="1542" y="10901"/>
                      </a:cubicBezTo>
                      <a:cubicBezTo>
                        <a:pt x="1590" y="10901"/>
                        <a:pt x="1639" y="10891"/>
                        <a:pt x="1686" y="10873"/>
                      </a:cubicBezTo>
                      <a:lnTo>
                        <a:pt x="18854" y="958"/>
                      </a:lnTo>
                      <a:cubicBezTo>
                        <a:pt x="18933" y="911"/>
                        <a:pt x="18925" y="832"/>
                        <a:pt x="18831" y="785"/>
                      </a:cubicBezTo>
                      <a:lnTo>
                        <a:pt x="17555" y="44"/>
                      </a:lnTo>
                      <a:cubicBezTo>
                        <a:pt x="17504" y="14"/>
                        <a:pt x="17445" y="1"/>
                        <a:pt x="17388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" name="Google Shape;336;p24"/>
                <p:cNvSpPr/>
                <p:nvPr/>
              </p:nvSpPr>
              <p:spPr>
                <a:xfrm>
                  <a:off x="1559825" y="2051600"/>
                  <a:ext cx="416850" cy="239200"/>
                </a:xfrm>
                <a:custGeom>
                  <a:rect b="b" l="l" r="r" t="t"/>
                  <a:pathLst>
                    <a:path extrusionOk="0" h="9568" w="16674">
                      <a:moveTo>
                        <a:pt x="12473" y="1"/>
                      </a:moveTo>
                      <a:cubicBezTo>
                        <a:pt x="12366" y="1"/>
                        <a:pt x="12259" y="28"/>
                        <a:pt x="12161" y="84"/>
                      </a:cubicBezTo>
                      <a:lnTo>
                        <a:pt x="190" y="6991"/>
                      </a:lnTo>
                      <a:cubicBezTo>
                        <a:pt x="17" y="7093"/>
                        <a:pt x="1" y="7243"/>
                        <a:pt x="150" y="7329"/>
                      </a:cubicBezTo>
                      <a:lnTo>
                        <a:pt x="3931" y="9511"/>
                      </a:lnTo>
                      <a:cubicBezTo>
                        <a:pt x="4015" y="9550"/>
                        <a:pt x="4104" y="9568"/>
                        <a:pt x="4192" y="9568"/>
                      </a:cubicBezTo>
                      <a:cubicBezTo>
                        <a:pt x="4302" y="9568"/>
                        <a:pt x="4410" y="9540"/>
                        <a:pt x="4506" y="9487"/>
                      </a:cubicBezTo>
                      <a:lnTo>
                        <a:pt x="16484" y="2573"/>
                      </a:lnTo>
                      <a:cubicBezTo>
                        <a:pt x="16650" y="2478"/>
                        <a:pt x="16673" y="2328"/>
                        <a:pt x="16524" y="2242"/>
                      </a:cubicBezTo>
                      <a:lnTo>
                        <a:pt x="12736" y="60"/>
                      </a:lnTo>
                      <a:cubicBezTo>
                        <a:pt x="12653" y="21"/>
                        <a:pt x="12563" y="1"/>
                        <a:pt x="12473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" name="Google Shape;337;p24"/>
                <p:cNvSpPr/>
                <p:nvPr/>
              </p:nvSpPr>
              <p:spPr>
                <a:xfrm>
                  <a:off x="778175" y="994700"/>
                  <a:ext cx="1072875" cy="1218050"/>
                </a:xfrm>
                <a:custGeom>
                  <a:rect b="b" l="l" r="r" t="t"/>
                  <a:pathLst>
                    <a:path extrusionOk="0" h="48722" w="42915">
                      <a:moveTo>
                        <a:pt x="37517" y="0"/>
                      </a:moveTo>
                      <a:cubicBezTo>
                        <a:pt x="37402" y="0"/>
                        <a:pt x="37284" y="29"/>
                        <a:pt x="37174" y="92"/>
                      </a:cubicBezTo>
                      <a:lnTo>
                        <a:pt x="379" y="21340"/>
                      </a:lnTo>
                      <a:cubicBezTo>
                        <a:pt x="135" y="21482"/>
                        <a:pt x="1" y="21765"/>
                        <a:pt x="48" y="22057"/>
                      </a:cubicBezTo>
                      <a:lnTo>
                        <a:pt x="4726" y="48156"/>
                      </a:lnTo>
                      <a:cubicBezTo>
                        <a:pt x="4784" y="48502"/>
                        <a:pt x="5078" y="48722"/>
                        <a:pt x="5395" y="48722"/>
                      </a:cubicBezTo>
                      <a:cubicBezTo>
                        <a:pt x="5511" y="48722"/>
                        <a:pt x="5630" y="48692"/>
                        <a:pt x="5742" y="48629"/>
                      </a:cubicBezTo>
                      <a:lnTo>
                        <a:pt x="42537" y="27388"/>
                      </a:lnTo>
                      <a:cubicBezTo>
                        <a:pt x="42781" y="27239"/>
                        <a:pt x="42915" y="26955"/>
                        <a:pt x="42868" y="26672"/>
                      </a:cubicBezTo>
                      <a:lnTo>
                        <a:pt x="38197" y="564"/>
                      </a:lnTo>
                      <a:cubicBezTo>
                        <a:pt x="38134" y="223"/>
                        <a:pt x="37836" y="0"/>
                        <a:pt x="37517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24"/>
                <p:cNvSpPr/>
                <p:nvPr/>
              </p:nvSpPr>
              <p:spPr>
                <a:xfrm>
                  <a:off x="794925" y="1016250"/>
                  <a:ext cx="1039400" cy="1175125"/>
                </a:xfrm>
                <a:custGeom>
                  <a:rect b="b" l="l" r="r" t="t"/>
                  <a:pathLst>
                    <a:path extrusionOk="0" h="47005" w="41576">
                      <a:moveTo>
                        <a:pt x="36465" y="0"/>
                      </a:moveTo>
                      <a:cubicBezTo>
                        <a:pt x="36422" y="0"/>
                        <a:pt x="36379" y="11"/>
                        <a:pt x="36338" y="33"/>
                      </a:cubicBezTo>
                      <a:lnTo>
                        <a:pt x="158" y="20927"/>
                      </a:lnTo>
                      <a:cubicBezTo>
                        <a:pt x="55" y="20982"/>
                        <a:pt x="0" y="21092"/>
                        <a:pt x="24" y="21210"/>
                      </a:cubicBezTo>
                      <a:lnTo>
                        <a:pt x="4852" y="46790"/>
                      </a:lnTo>
                      <a:cubicBezTo>
                        <a:pt x="4875" y="46919"/>
                        <a:pt x="4989" y="47004"/>
                        <a:pt x="5114" y="47004"/>
                      </a:cubicBezTo>
                      <a:cubicBezTo>
                        <a:pt x="5158" y="47004"/>
                        <a:pt x="5203" y="46994"/>
                        <a:pt x="5245" y="46971"/>
                      </a:cubicBezTo>
                      <a:lnTo>
                        <a:pt x="41426" y="26078"/>
                      </a:lnTo>
                      <a:cubicBezTo>
                        <a:pt x="41520" y="26022"/>
                        <a:pt x="41575" y="25904"/>
                        <a:pt x="41552" y="25794"/>
                      </a:cubicBezTo>
                      <a:lnTo>
                        <a:pt x="36732" y="214"/>
                      </a:lnTo>
                      <a:cubicBezTo>
                        <a:pt x="36703" y="86"/>
                        <a:pt x="36587" y="0"/>
                        <a:pt x="36465" y="0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24"/>
                <p:cNvSpPr/>
                <p:nvPr/>
              </p:nvSpPr>
              <p:spPr>
                <a:xfrm>
                  <a:off x="4353100" y="3737450"/>
                  <a:ext cx="1067775" cy="616325"/>
                </a:xfrm>
                <a:custGeom>
                  <a:rect b="b" l="l" r="r" t="t"/>
                  <a:pathLst>
                    <a:path extrusionOk="0" h="24653" w="42711">
                      <a:moveTo>
                        <a:pt x="26773" y="1"/>
                      </a:moveTo>
                      <a:cubicBezTo>
                        <a:pt x="26284" y="1"/>
                        <a:pt x="25769" y="118"/>
                        <a:pt x="25368" y="348"/>
                      </a:cubicBezTo>
                      <a:lnTo>
                        <a:pt x="1371" y="14209"/>
                      </a:lnTo>
                      <a:lnTo>
                        <a:pt x="1" y="13666"/>
                      </a:lnTo>
                      <a:lnTo>
                        <a:pt x="1" y="15462"/>
                      </a:lnTo>
                      <a:cubicBezTo>
                        <a:pt x="1" y="15698"/>
                        <a:pt x="143" y="15918"/>
                        <a:pt x="434" y="16092"/>
                      </a:cubicBezTo>
                      <a:lnTo>
                        <a:pt x="14831" y="24400"/>
                      </a:lnTo>
                      <a:cubicBezTo>
                        <a:pt x="15125" y="24569"/>
                        <a:pt x="15518" y="24653"/>
                        <a:pt x="15929" y="24653"/>
                      </a:cubicBezTo>
                      <a:cubicBezTo>
                        <a:pt x="16419" y="24653"/>
                        <a:pt x="16936" y="24534"/>
                        <a:pt x="17343" y="24298"/>
                      </a:cubicBezTo>
                      <a:lnTo>
                        <a:pt x="42096" y="10004"/>
                      </a:lnTo>
                      <a:cubicBezTo>
                        <a:pt x="42497" y="9776"/>
                        <a:pt x="42710" y="9468"/>
                        <a:pt x="42710" y="9185"/>
                      </a:cubicBezTo>
                      <a:lnTo>
                        <a:pt x="42710" y="7397"/>
                      </a:lnTo>
                      <a:lnTo>
                        <a:pt x="41214" y="7948"/>
                      </a:lnTo>
                      <a:lnTo>
                        <a:pt x="27873" y="254"/>
                      </a:lnTo>
                      <a:cubicBezTo>
                        <a:pt x="27580" y="84"/>
                        <a:pt x="27186" y="1"/>
                        <a:pt x="26773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24"/>
                <p:cNvSpPr/>
                <p:nvPr/>
              </p:nvSpPr>
              <p:spPr>
                <a:xfrm>
                  <a:off x="4353100" y="3692675"/>
                  <a:ext cx="1067775" cy="616425"/>
                </a:xfrm>
                <a:custGeom>
                  <a:rect b="b" l="l" r="r" t="t"/>
                  <a:pathLst>
                    <a:path extrusionOk="0" h="24657" w="42711">
                      <a:moveTo>
                        <a:pt x="26778" y="1"/>
                      </a:moveTo>
                      <a:cubicBezTo>
                        <a:pt x="26288" y="1"/>
                        <a:pt x="25771" y="120"/>
                        <a:pt x="25368" y="352"/>
                      </a:cubicBezTo>
                      <a:lnTo>
                        <a:pt x="615" y="14646"/>
                      </a:lnTo>
                      <a:cubicBezTo>
                        <a:pt x="206" y="14882"/>
                        <a:pt x="1" y="15181"/>
                        <a:pt x="1" y="15465"/>
                      </a:cubicBezTo>
                      <a:cubicBezTo>
                        <a:pt x="1" y="15701"/>
                        <a:pt x="135" y="15922"/>
                        <a:pt x="434" y="16095"/>
                      </a:cubicBezTo>
                      <a:lnTo>
                        <a:pt x="14831" y="24404"/>
                      </a:lnTo>
                      <a:cubicBezTo>
                        <a:pt x="15126" y="24573"/>
                        <a:pt x="15521" y="24657"/>
                        <a:pt x="15934" y="24657"/>
                      </a:cubicBezTo>
                      <a:cubicBezTo>
                        <a:pt x="16423" y="24657"/>
                        <a:pt x="16937" y="24540"/>
                        <a:pt x="17343" y="24309"/>
                      </a:cubicBezTo>
                      <a:lnTo>
                        <a:pt x="42096" y="10015"/>
                      </a:lnTo>
                      <a:cubicBezTo>
                        <a:pt x="42497" y="9779"/>
                        <a:pt x="42710" y="9479"/>
                        <a:pt x="42710" y="9196"/>
                      </a:cubicBezTo>
                      <a:cubicBezTo>
                        <a:pt x="42710" y="8960"/>
                        <a:pt x="42568" y="8731"/>
                        <a:pt x="42277" y="8566"/>
                      </a:cubicBezTo>
                      <a:lnTo>
                        <a:pt x="27873" y="257"/>
                      </a:lnTo>
                      <a:cubicBezTo>
                        <a:pt x="27582" y="85"/>
                        <a:pt x="27189" y="1"/>
                        <a:pt x="26778" y="1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24"/>
                <p:cNvSpPr/>
                <p:nvPr/>
              </p:nvSpPr>
              <p:spPr>
                <a:xfrm>
                  <a:off x="4477350" y="3700700"/>
                  <a:ext cx="932675" cy="534800"/>
                </a:xfrm>
                <a:custGeom>
                  <a:rect b="b" l="l" r="r" t="t"/>
                  <a:pathLst>
                    <a:path extrusionOk="0" h="21392" w="37307">
                      <a:moveTo>
                        <a:pt x="21757" y="1"/>
                      </a:moveTo>
                      <a:cubicBezTo>
                        <a:pt x="21467" y="1"/>
                        <a:pt x="21162" y="71"/>
                        <a:pt x="20926" y="204"/>
                      </a:cubicBezTo>
                      <a:lnTo>
                        <a:pt x="489" y="12009"/>
                      </a:lnTo>
                      <a:cubicBezTo>
                        <a:pt x="48" y="12261"/>
                        <a:pt x="0" y="12640"/>
                        <a:pt x="378" y="12860"/>
                      </a:cubicBezTo>
                      <a:lnTo>
                        <a:pt x="14909" y="21248"/>
                      </a:lnTo>
                      <a:cubicBezTo>
                        <a:pt x="15080" y="21344"/>
                        <a:pt x="15310" y="21392"/>
                        <a:pt x="15551" y="21392"/>
                      </a:cubicBezTo>
                      <a:cubicBezTo>
                        <a:pt x="15841" y="21392"/>
                        <a:pt x="16148" y="21322"/>
                        <a:pt x="16389" y="21185"/>
                      </a:cubicBezTo>
                      <a:lnTo>
                        <a:pt x="36827" y="9387"/>
                      </a:lnTo>
                      <a:cubicBezTo>
                        <a:pt x="37260" y="9135"/>
                        <a:pt x="37307" y="8757"/>
                        <a:pt x="36929" y="8536"/>
                      </a:cubicBezTo>
                      <a:lnTo>
                        <a:pt x="22398" y="149"/>
                      </a:lnTo>
                      <a:cubicBezTo>
                        <a:pt x="22227" y="49"/>
                        <a:pt x="21997" y="1"/>
                        <a:pt x="21757" y="1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" name="Google Shape;342;p24"/>
                <p:cNvSpPr/>
                <p:nvPr/>
              </p:nvSpPr>
              <p:spPr>
                <a:xfrm>
                  <a:off x="4545075" y="4127525"/>
                  <a:ext cx="91175" cy="47925"/>
                </a:xfrm>
                <a:custGeom>
                  <a:rect b="b" l="l" r="r" t="t"/>
                  <a:pathLst>
                    <a:path extrusionOk="0" h="1917" w="3647">
                      <a:moveTo>
                        <a:pt x="1823" y="0"/>
                      </a:moveTo>
                      <a:cubicBezTo>
                        <a:pt x="1398" y="0"/>
                        <a:pt x="973" y="95"/>
                        <a:pt x="646" y="284"/>
                      </a:cubicBezTo>
                      <a:cubicBezTo>
                        <a:pt x="1" y="654"/>
                        <a:pt x="1" y="1261"/>
                        <a:pt x="646" y="1639"/>
                      </a:cubicBezTo>
                      <a:cubicBezTo>
                        <a:pt x="973" y="1824"/>
                        <a:pt x="1398" y="1916"/>
                        <a:pt x="1823" y="1916"/>
                      </a:cubicBezTo>
                      <a:cubicBezTo>
                        <a:pt x="2247" y="1916"/>
                        <a:pt x="2670" y="1824"/>
                        <a:pt x="2993" y="1639"/>
                      </a:cubicBezTo>
                      <a:cubicBezTo>
                        <a:pt x="3647" y="1261"/>
                        <a:pt x="3647" y="654"/>
                        <a:pt x="2993" y="284"/>
                      </a:cubicBezTo>
                      <a:cubicBezTo>
                        <a:pt x="2670" y="95"/>
                        <a:pt x="2247" y="0"/>
                        <a:pt x="1823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" name="Google Shape;343;p24"/>
                <p:cNvSpPr/>
                <p:nvPr/>
              </p:nvSpPr>
              <p:spPr>
                <a:xfrm>
                  <a:off x="4551775" y="4131000"/>
                  <a:ext cx="77800" cy="41000"/>
                </a:xfrm>
                <a:custGeom>
                  <a:rect b="b" l="l" r="r" t="t"/>
                  <a:pathLst>
                    <a:path extrusionOk="0" h="1640" w="3112">
                      <a:moveTo>
                        <a:pt x="1546" y="0"/>
                      </a:moveTo>
                      <a:cubicBezTo>
                        <a:pt x="1185" y="0"/>
                        <a:pt x="826" y="79"/>
                        <a:pt x="552" y="239"/>
                      </a:cubicBezTo>
                      <a:cubicBezTo>
                        <a:pt x="0" y="562"/>
                        <a:pt x="0" y="1074"/>
                        <a:pt x="552" y="1397"/>
                      </a:cubicBezTo>
                      <a:cubicBezTo>
                        <a:pt x="827" y="1559"/>
                        <a:pt x="1190" y="1639"/>
                        <a:pt x="1553" y="1639"/>
                      </a:cubicBezTo>
                      <a:cubicBezTo>
                        <a:pt x="1916" y="1639"/>
                        <a:pt x="2280" y="1559"/>
                        <a:pt x="2560" y="1397"/>
                      </a:cubicBezTo>
                      <a:cubicBezTo>
                        <a:pt x="3111" y="1082"/>
                        <a:pt x="3111" y="562"/>
                        <a:pt x="2560" y="239"/>
                      </a:cubicBezTo>
                      <a:cubicBezTo>
                        <a:pt x="2279" y="81"/>
                        <a:pt x="1912" y="0"/>
                        <a:pt x="154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" name="Google Shape;344;p24"/>
                <p:cNvSpPr/>
                <p:nvPr/>
              </p:nvSpPr>
              <p:spPr>
                <a:xfrm>
                  <a:off x="1367675" y="3332850"/>
                  <a:ext cx="1137650" cy="656525"/>
                </a:xfrm>
                <a:custGeom>
                  <a:rect b="b" l="l" r="r" t="t"/>
                  <a:pathLst>
                    <a:path extrusionOk="0" h="26261" w="45506">
                      <a:moveTo>
                        <a:pt x="14433" y="0"/>
                      </a:moveTo>
                      <a:cubicBezTo>
                        <a:pt x="14063" y="0"/>
                        <a:pt x="13709" y="76"/>
                        <a:pt x="13444" y="230"/>
                      </a:cubicBezTo>
                      <a:lnTo>
                        <a:pt x="1363" y="7208"/>
                      </a:lnTo>
                      <a:lnTo>
                        <a:pt x="0" y="6704"/>
                      </a:lnTo>
                      <a:lnTo>
                        <a:pt x="0" y="8326"/>
                      </a:lnTo>
                      <a:cubicBezTo>
                        <a:pt x="0" y="8586"/>
                        <a:pt x="189" y="8854"/>
                        <a:pt x="559" y="9066"/>
                      </a:cubicBezTo>
                      <a:lnTo>
                        <a:pt x="29801" y="25936"/>
                      </a:lnTo>
                      <a:cubicBezTo>
                        <a:pt x="30167" y="26151"/>
                        <a:pt x="30635" y="26260"/>
                        <a:pt x="31080" y="26260"/>
                      </a:cubicBezTo>
                      <a:cubicBezTo>
                        <a:pt x="31451" y="26260"/>
                        <a:pt x="31805" y="26184"/>
                        <a:pt x="32070" y="26030"/>
                      </a:cubicBezTo>
                      <a:lnTo>
                        <a:pt x="45112" y="18501"/>
                      </a:lnTo>
                      <a:cubicBezTo>
                        <a:pt x="45372" y="18344"/>
                        <a:pt x="45505" y="18147"/>
                        <a:pt x="45505" y="17926"/>
                      </a:cubicBezTo>
                      <a:lnTo>
                        <a:pt x="45505" y="16304"/>
                      </a:lnTo>
                      <a:lnTo>
                        <a:pt x="44261" y="16800"/>
                      </a:lnTo>
                      <a:lnTo>
                        <a:pt x="15712" y="325"/>
                      </a:lnTo>
                      <a:cubicBezTo>
                        <a:pt x="15347" y="110"/>
                        <a:pt x="14878" y="0"/>
                        <a:pt x="1443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24"/>
                <p:cNvSpPr/>
                <p:nvPr/>
              </p:nvSpPr>
              <p:spPr>
                <a:xfrm>
                  <a:off x="1367875" y="3292275"/>
                  <a:ext cx="1137450" cy="656475"/>
                </a:xfrm>
                <a:custGeom>
                  <a:rect b="b" l="l" r="r" t="t"/>
                  <a:pathLst>
                    <a:path extrusionOk="0" h="26259" w="45498">
                      <a:moveTo>
                        <a:pt x="14425" y="1"/>
                      </a:moveTo>
                      <a:cubicBezTo>
                        <a:pt x="14055" y="1"/>
                        <a:pt x="13701" y="77"/>
                        <a:pt x="13436" y="231"/>
                      </a:cubicBezTo>
                      <a:lnTo>
                        <a:pt x="394" y="7760"/>
                      </a:lnTo>
                      <a:cubicBezTo>
                        <a:pt x="126" y="7909"/>
                        <a:pt x="0" y="8114"/>
                        <a:pt x="0" y="8327"/>
                      </a:cubicBezTo>
                      <a:cubicBezTo>
                        <a:pt x="0" y="8587"/>
                        <a:pt x="189" y="8854"/>
                        <a:pt x="551" y="9067"/>
                      </a:cubicBezTo>
                      <a:lnTo>
                        <a:pt x="29793" y="25937"/>
                      </a:lnTo>
                      <a:cubicBezTo>
                        <a:pt x="30161" y="26148"/>
                        <a:pt x="30633" y="26258"/>
                        <a:pt x="31080" y="26258"/>
                      </a:cubicBezTo>
                      <a:cubicBezTo>
                        <a:pt x="31447" y="26258"/>
                        <a:pt x="31799" y="26184"/>
                        <a:pt x="32062" y="26031"/>
                      </a:cubicBezTo>
                      <a:lnTo>
                        <a:pt x="45104" y="18502"/>
                      </a:lnTo>
                      <a:cubicBezTo>
                        <a:pt x="45371" y="18344"/>
                        <a:pt x="45497" y="18140"/>
                        <a:pt x="45497" y="17927"/>
                      </a:cubicBezTo>
                      <a:cubicBezTo>
                        <a:pt x="45497" y="17675"/>
                        <a:pt x="45308" y="17399"/>
                        <a:pt x="44946" y="17187"/>
                      </a:cubicBezTo>
                      <a:lnTo>
                        <a:pt x="15704" y="325"/>
                      </a:lnTo>
                      <a:cubicBezTo>
                        <a:pt x="15339" y="110"/>
                        <a:pt x="14870" y="1"/>
                        <a:pt x="14425" y="1"/>
                      </a:cubicBezTo>
                      <a:close/>
                    </a:path>
                  </a:pathLst>
                </a:custGeom>
                <a:solidFill>
                  <a:srgbClr val="B32A9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" name="Google Shape;346;p24"/>
                <p:cNvSpPr/>
                <p:nvPr/>
              </p:nvSpPr>
              <p:spPr>
                <a:xfrm>
                  <a:off x="1377700" y="3299625"/>
                  <a:ext cx="1015200" cy="582375"/>
                </a:xfrm>
                <a:custGeom>
                  <a:rect b="b" l="l" r="r" t="t"/>
                  <a:pathLst>
                    <a:path extrusionOk="0" h="23295" w="40608">
                      <a:moveTo>
                        <a:pt x="14086" y="0"/>
                      </a:moveTo>
                      <a:cubicBezTo>
                        <a:pt x="13868" y="0"/>
                        <a:pt x="13661" y="44"/>
                        <a:pt x="13508" y="134"/>
                      </a:cubicBezTo>
                      <a:lnTo>
                        <a:pt x="340" y="7733"/>
                      </a:lnTo>
                      <a:cubicBezTo>
                        <a:pt x="1" y="7930"/>
                        <a:pt x="48" y="8277"/>
                        <a:pt x="442" y="8505"/>
                      </a:cubicBezTo>
                      <a:lnTo>
                        <a:pt x="25762" y="23107"/>
                      </a:lnTo>
                      <a:cubicBezTo>
                        <a:pt x="25977" y="23231"/>
                        <a:pt x="26253" y="23295"/>
                        <a:pt x="26515" y="23295"/>
                      </a:cubicBezTo>
                      <a:cubicBezTo>
                        <a:pt x="26732" y="23295"/>
                        <a:pt x="26939" y="23251"/>
                        <a:pt x="27093" y="23162"/>
                      </a:cubicBezTo>
                      <a:lnTo>
                        <a:pt x="40261" y="15562"/>
                      </a:lnTo>
                      <a:cubicBezTo>
                        <a:pt x="40607" y="15365"/>
                        <a:pt x="40560" y="15018"/>
                        <a:pt x="40166" y="14798"/>
                      </a:cubicBezTo>
                      <a:lnTo>
                        <a:pt x="14839" y="189"/>
                      </a:lnTo>
                      <a:cubicBezTo>
                        <a:pt x="14623" y="64"/>
                        <a:pt x="14347" y="0"/>
                        <a:pt x="14086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Google Shape;347;p24"/>
                <p:cNvSpPr/>
                <p:nvPr/>
              </p:nvSpPr>
              <p:spPr>
                <a:xfrm>
                  <a:off x="2248950" y="3784100"/>
                  <a:ext cx="82725" cy="43450"/>
                </a:xfrm>
                <a:custGeom>
                  <a:rect b="b" l="l" r="r" t="t"/>
                  <a:pathLst>
                    <a:path extrusionOk="0" h="1738" w="3309">
                      <a:moveTo>
                        <a:pt x="1651" y="0"/>
                      </a:moveTo>
                      <a:cubicBezTo>
                        <a:pt x="1266" y="0"/>
                        <a:pt x="882" y="85"/>
                        <a:pt x="591" y="254"/>
                      </a:cubicBezTo>
                      <a:cubicBezTo>
                        <a:pt x="0" y="593"/>
                        <a:pt x="0" y="1144"/>
                        <a:pt x="591" y="1483"/>
                      </a:cubicBezTo>
                      <a:cubicBezTo>
                        <a:pt x="886" y="1652"/>
                        <a:pt x="1270" y="1737"/>
                        <a:pt x="1654" y="1737"/>
                      </a:cubicBezTo>
                      <a:cubicBezTo>
                        <a:pt x="2038" y="1737"/>
                        <a:pt x="2422" y="1652"/>
                        <a:pt x="2717" y="1483"/>
                      </a:cubicBezTo>
                      <a:cubicBezTo>
                        <a:pt x="3300" y="1144"/>
                        <a:pt x="3308" y="601"/>
                        <a:pt x="2717" y="254"/>
                      </a:cubicBezTo>
                      <a:cubicBezTo>
                        <a:pt x="2422" y="85"/>
                        <a:pt x="2036" y="0"/>
                        <a:pt x="1651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24"/>
                <p:cNvSpPr/>
                <p:nvPr/>
              </p:nvSpPr>
              <p:spPr>
                <a:xfrm>
                  <a:off x="2254850" y="3787350"/>
                  <a:ext cx="70525" cy="37125"/>
                </a:xfrm>
                <a:custGeom>
                  <a:rect b="b" l="l" r="r" t="t"/>
                  <a:pathLst>
                    <a:path extrusionOk="0" h="1485" w="2821">
                      <a:moveTo>
                        <a:pt x="1410" y="0"/>
                      </a:moveTo>
                      <a:cubicBezTo>
                        <a:pt x="1082" y="0"/>
                        <a:pt x="753" y="73"/>
                        <a:pt x="505" y="219"/>
                      </a:cubicBezTo>
                      <a:cubicBezTo>
                        <a:pt x="1" y="510"/>
                        <a:pt x="1" y="975"/>
                        <a:pt x="505" y="1266"/>
                      </a:cubicBezTo>
                      <a:cubicBezTo>
                        <a:pt x="753" y="1412"/>
                        <a:pt x="1082" y="1485"/>
                        <a:pt x="1410" y="1485"/>
                      </a:cubicBezTo>
                      <a:cubicBezTo>
                        <a:pt x="1739" y="1485"/>
                        <a:pt x="2068" y="1412"/>
                        <a:pt x="2316" y="1266"/>
                      </a:cubicBezTo>
                      <a:cubicBezTo>
                        <a:pt x="2820" y="975"/>
                        <a:pt x="2820" y="510"/>
                        <a:pt x="2316" y="219"/>
                      </a:cubicBezTo>
                      <a:cubicBezTo>
                        <a:pt x="2068" y="73"/>
                        <a:pt x="1739" y="0"/>
                        <a:pt x="1410" y="0"/>
                      </a:cubicBez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24"/>
                <p:cNvSpPr/>
                <p:nvPr/>
              </p:nvSpPr>
              <p:spPr>
                <a:xfrm>
                  <a:off x="3701800" y="2792025"/>
                  <a:ext cx="179400" cy="103575"/>
                </a:xfrm>
                <a:custGeom>
                  <a:rect b="b" l="l" r="r" t="t"/>
                  <a:pathLst>
                    <a:path extrusionOk="0" h="4143" w="7176">
                      <a:moveTo>
                        <a:pt x="3592" y="0"/>
                      </a:moveTo>
                      <a:lnTo>
                        <a:pt x="0" y="2072"/>
                      </a:lnTo>
                      <a:lnTo>
                        <a:pt x="3592" y="4143"/>
                      </a:lnTo>
                      <a:lnTo>
                        <a:pt x="7175" y="2072"/>
                      </a:lnTo>
                      <a:lnTo>
                        <a:pt x="3592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0" name="Google Shape;350;p24"/>
                <p:cNvSpPr/>
                <p:nvPr/>
              </p:nvSpPr>
              <p:spPr>
                <a:xfrm>
                  <a:off x="3701800" y="2843800"/>
                  <a:ext cx="89800" cy="155375"/>
                </a:xfrm>
                <a:custGeom>
                  <a:rect b="b" l="l" r="r" t="t"/>
                  <a:pathLst>
                    <a:path extrusionOk="0" h="6215" w="3592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92" y="6214"/>
                      </a:lnTo>
                      <a:lnTo>
                        <a:pt x="3592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24"/>
                <p:cNvSpPr/>
                <p:nvPr/>
              </p:nvSpPr>
              <p:spPr>
                <a:xfrm>
                  <a:off x="3791575" y="2843800"/>
                  <a:ext cx="89625" cy="155375"/>
                </a:xfrm>
                <a:custGeom>
                  <a:rect b="b" l="l" r="r" t="t"/>
                  <a:pathLst>
                    <a:path extrusionOk="0" h="6215" w="3585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14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" name="Google Shape;352;p24"/>
                <p:cNvSpPr/>
                <p:nvPr/>
              </p:nvSpPr>
              <p:spPr>
                <a:xfrm>
                  <a:off x="3701800" y="2629775"/>
                  <a:ext cx="179400" cy="103400"/>
                </a:xfrm>
                <a:custGeom>
                  <a:rect b="b" l="l" r="r" t="t"/>
                  <a:pathLst>
                    <a:path extrusionOk="0" h="4136" w="7176">
                      <a:moveTo>
                        <a:pt x="3592" y="1"/>
                      </a:moveTo>
                      <a:lnTo>
                        <a:pt x="0" y="2064"/>
                      </a:lnTo>
                      <a:lnTo>
                        <a:pt x="3592" y="4136"/>
                      </a:lnTo>
                      <a:lnTo>
                        <a:pt x="7175" y="2064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3" name="Google Shape;353;p24"/>
                <p:cNvSpPr/>
                <p:nvPr/>
              </p:nvSpPr>
              <p:spPr>
                <a:xfrm>
                  <a:off x="3701800" y="2681375"/>
                  <a:ext cx="89800" cy="155375"/>
                </a:xfrm>
                <a:custGeom>
                  <a:rect b="b" l="l" r="r" t="t"/>
                  <a:pathLst>
                    <a:path extrusionOk="0" h="6215" w="3592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92" y="6214"/>
                      </a:lnTo>
                      <a:lnTo>
                        <a:pt x="3592" y="20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4" name="Google Shape;354;p24"/>
                <p:cNvSpPr/>
                <p:nvPr/>
              </p:nvSpPr>
              <p:spPr>
                <a:xfrm>
                  <a:off x="3791575" y="2681375"/>
                  <a:ext cx="89625" cy="155375"/>
                </a:xfrm>
                <a:custGeom>
                  <a:rect b="b" l="l" r="r" t="t"/>
                  <a:pathLst>
                    <a:path extrusionOk="0" h="6215" w="3585">
                      <a:moveTo>
                        <a:pt x="3584" y="0"/>
                      </a:moveTo>
                      <a:lnTo>
                        <a:pt x="1" y="2072"/>
                      </a:lnTo>
                      <a:lnTo>
                        <a:pt x="1" y="6214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5" name="Google Shape;355;p24"/>
                <p:cNvSpPr/>
                <p:nvPr/>
              </p:nvSpPr>
              <p:spPr>
                <a:xfrm>
                  <a:off x="3561225" y="2873325"/>
                  <a:ext cx="179175" cy="103400"/>
                </a:xfrm>
                <a:custGeom>
                  <a:rect b="b" l="l" r="r" t="t"/>
                  <a:pathLst>
                    <a:path extrusionOk="0" h="4136" w="7167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3584" y="4136"/>
                      </a:lnTo>
                      <a:lnTo>
                        <a:pt x="7167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" name="Google Shape;356;p24"/>
                <p:cNvSpPr/>
                <p:nvPr/>
              </p:nvSpPr>
              <p:spPr>
                <a:xfrm>
                  <a:off x="3561225" y="2925125"/>
                  <a:ext cx="89600" cy="155175"/>
                </a:xfrm>
                <a:custGeom>
                  <a:rect b="b" l="l" r="r" t="t"/>
                  <a:pathLst>
                    <a:path extrusionOk="0" h="6207" w="3584">
                      <a:moveTo>
                        <a:pt x="0" y="0"/>
                      </a:moveTo>
                      <a:lnTo>
                        <a:pt x="0" y="4135"/>
                      </a:lnTo>
                      <a:lnTo>
                        <a:pt x="3584" y="6206"/>
                      </a:lnTo>
                      <a:lnTo>
                        <a:pt x="3584" y="20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24"/>
                <p:cNvSpPr/>
                <p:nvPr/>
              </p:nvSpPr>
              <p:spPr>
                <a:xfrm>
                  <a:off x="3650800" y="2925125"/>
                  <a:ext cx="89600" cy="155175"/>
                </a:xfrm>
                <a:custGeom>
                  <a:rect b="b" l="l" r="r" t="t"/>
                  <a:pathLst>
                    <a:path extrusionOk="0" h="6207" w="3584">
                      <a:moveTo>
                        <a:pt x="3584" y="0"/>
                      </a:moveTo>
                      <a:lnTo>
                        <a:pt x="1" y="2064"/>
                      </a:lnTo>
                      <a:lnTo>
                        <a:pt x="1" y="6206"/>
                      </a:lnTo>
                      <a:lnTo>
                        <a:pt x="3584" y="4135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" name="Google Shape;358;p24"/>
                <p:cNvSpPr/>
                <p:nvPr/>
              </p:nvSpPr>
              <p:spPr>
                <a:xfrm>
                  <a:off x="3561225" y="2710900"/>
                  <a:ext cx="179175" cy="103600"/>
                </a:xfrm>
                <a:custGeom>
                  <a:rect b="b" l="l" r="r" t="t"/>
                  <a:pathLst>
                    <a:path extrusionOk="0" h="4144" w="7167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3584" y="4143"/>
                      </a:lnTo>
                      <a:lnTo>
                        <a:pt x="7167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" name="Google Shape;359;p24"/>
                <p:cNvSpPr/>
                <p:nvPr/>
              </p:nvSpPr>
              <p:spPr>
                <a:xfrm>
                  <a:off x="3561225" y="2762675"/>
                  <a:ext cx="89600" cy="155175"/>
                </a:xfrm>
                <a:custGeom>
                  <a:rect b="b" l="l" r="r" t="t"/>
                  <a:pathLst>
                    <a:path extrusionOk="0" h="6207" w="3584">
                      <a:moveTo>
                        <a:pt x="0" y="1"/>
                      </a:moveTo>
                      <a:lnTo>
                        <a:pt x="0" y="4136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" name="Google Shape;360;p24"/>
                <p:cNvSpPr/>
                <p:nvPr/>
              </p:nvSpPr>
              <p:spPr>
                <a:xfrm>
                  <a:off x="3650800" y="2762675"/>
                  <a:ext cx="89600" cy="155175"/>
                </a:xfrm>
                <a:custGeom>
                  <a:rect b="b" l="l" r="r" t="t"/>
                  <a:pathLst>
                    <a:path extrusionOk="0" h="6207" w="3584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07"/>
                      </a:lnTo>
                      <a:lnTo>
                        <a:pt x="3584" y="4136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Google Shape;361;p24"/>
                <p:cNvSpPr/>
                <p:nvPr/>
              </p:nvSpPr>
              <p:spPr>
                <a:xfrm>
                  <a:off x="3420650" y="2304925"/>
                  <a:ext cx="179175" cy="103375"/>
                </a:xfrm>
                <a:custGeom>
                  <a:rect b="b" l="l" r="r" t="t"/>
                  <a:pathLst>
                    <a:path extrusionOk="0" h="4135" w="7167">
                      <a:moveTo>
                        <a:pt x="3583" y="0"/>
                      </a:moveTo>
                      <a:lnTo>
                        <a:pt x="0" y="2071"/>
                      </a:lnTo>
                      <a:lnTo>
                        <a:pt x="3583" y="4135"/>
                      </a:lnTo>
                      <a:lnTo>
                        <a:pt x="7167" y="2071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2" name="Google Shape;362;p24"/>
                <p:cNvSpPr/>
                <p:nvPr/>
              </p:nvSpPr>
              <p:spPr>
                <a:xfrm>
                  <a:off x="3420650" y="2356700"/>
                  <a:ext cx="89600" cy="155175"/>
                </a:xfrm>
                <a:custGeom>
                  <a:rect b="b" l="l" r="r" t="t"/>
                  <a:pathLst>
                    <a:path extrusionOk="0" h="6207" w="3584">
                      <a:moveTo>
                        <a:pt x="0" y="0"/>
                      </a:moveTo>
                      <a:lnTo>
                        <a:pt x="0" y="4135"/>
                      </a:lnTo>
                      <a:lnTo>
                        <a:pt x="3583" y="6206"/>
                      </a:lnTo>
                      <a:lnTo>
                        <a:pt x="3583" y="20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" name="Google Shape;363;p24"/>
                <p:cNvSpPr/>
                <p:nvPr/>
              </p:nvSpPr>
              <p:spPr>
                <a:xfrm>
                  <a:off x="3510225" y="2356700"/>
                  <a:ext cx="89600" cy="155175"/>
                </a:xfrm>
                <a:custGeom>
                  <a:rect b="b" l="l" r="r" t="t"/>
                  <a:pathLst>
                    <a:path extrusionOk="0" h="6207" w="3584">
                      <a:moveTo>
                        <a:pt x="3584" y="0"/>
                      </a:moveTo>
                      <a:lnTo>
                        <a:pt x="0" y="2064"/>
                      </a:lnTo>
                      <a:lnTo>
                        <a:pt x="0" y="6206"/>
                      </a:lnTo>
                      <a:lnTo>
                        <a:pt x="3584" y="4135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24"/>
                <p:cNvSpPr/>
                <p:nvPr/>
              </p:nvSpPr>
              <p:spPr>
                <a:xfrm>
                  <a:off x="3561225" y="2386025"/>
                  <a:ext cx="179175" cy="103600"/>
                </a:xfrm>
                <a:custGeom>
                  <a:rect b="b" l="l" r="r" t="t"/>
                  <a:pathLst>
                    <a:path extrusionOk="0" h="4144" w="7167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3584" y="4143"/>
                      </a:lnTo>
                      <a:lnTo>
                        <a:pt x="7167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" name="Google Shape;365;p24"/>
                <p:cNvSpPr/>
                <p:nvPr/>
              </p:nvSpPr>
              <p:spPr>
                <a:xfrm>
                  <a:off x="3561225" y="2437825"/>
                  <a:ext cx="89600" cy="155175"/>
                </a:xfrm>
                <a:custGeom>
                  <a:rect b="b" l="l" r="r" t="t"/>
                  <a:pathLst>
                    <a:path extrusionOk="0" h="6207" w="3584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84" y="6206"/>
                      </a:lnTo>
                      <a:lnTo>
                        <a:pt x="3584" y="20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6" name="Google Shape;366;p24"/>
                <p:cNvSpPr/>
                <p:nvPr/>
              </p:nvSpPr>
              <p:spPr>
                <a:xfrm>
                  <a:off x="3650800" y="2437825"/>
                  <a:ext cx="89600" cy="155175"/>
                </a:xfrm>
                <a:custGeom>
                  <a:rect b="b" l="l" r="r" t="t"/>
                  <a:pathLst>
                    <a:path extrusionOk="0" h="6207" w="3584">
                      <a:moveTo>
                        <a:pt x="3584" y="0"/>
                      </a:moveTo>
                      <a:lnTo>
                        <a:pt x="1" y="2071"/>
                      </a:lnTo>
                      <a:lnTo>
                        <a:pt x="1" y="6206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7" name="Google Shape;367;p24"/>
                <p:cNvSpPr/>
                <p:nvPr/>
              </p:nvSpPr>
              <p:spPr>
                <a:xfrm>
                  <a:off x="3701800" y="2467350"/>
                  <a:ext cx="179400" cy="103400"/>
                </a:xfrm>
                <a:custGeom>
                  <a:rect b="b" l="l" r="r" t="t"/>
                  <a:pathLst>
                    <a:path extrusionOk="0" h="4136" w="7176">
                      <a:moveTo>
                        <a:pt x="3592" y="1"/>
                      </a:moveTo>
                      <a:lnTo>
                        <a:pt x="0" y="2064"/>
                      </a:lnTo>
                      <a:lnTo>
                        <a:pt x="3592" y="4135"/>
                      </a:lnTo>
                      <a:lnTo>
                        <a:pt x="7175" y="2064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8" name="Google Shape;368;p24"/>
                <p:cNvSpPr/>
                <p:nvPr/>
              </p:nvSpPr>
              <p:spPr>
                <a:xfrm>
                  <a:off x="3701800" y="2518925"/>
                  <a:ext cx="89800" cy="155375"/>
                </a:xfrm>
                <a:custGeom>
                  <a:rect b="b" l="l" r="r" t="t"/>
                  <a:pathLst>
                    <a:path extrusionOk="0" h="6215" w="3592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92" y="6215"/>
                      </a:lnTo>
                      <a:lnTo>
                        <a:pt x="3592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9" name="Google Shape;369;p24"/>
                <p:cNvSpPr/>
                <p:nvPr/>
              </p:nvSpPr>
              <p:spPr>
                <a:xfrm>
                  <a:off x="3791575" y="2518925"/>
                  <a:ext cx="89625" cy="155375"/>
                </a:xfrm>
                <a:custGeom>
                  <a:rect b="b" l="l" r="r" t="t"/>
                  <a:pathLst>
                    <a:path extrusionOk="0" h="6215" w="3585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15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24"/>
                <p:cNvSpPr/>
                <p:nvPr/>
              </p:nvSpPr>
              <p:spPr>
                <a:xfrm>
                  <a:off x="3279850" y="2386025"/>
                  <a:ext cx="179400" cy="103600"/>
                </a:xfrm>
                <a:custGeom>
                  <a:rect b="b" l="l" r="r" t="t"/>
                  <a:pathLst>
                    <a:path extrusionOk="0" h="4144" w="7176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76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24"/>
                <p:cNvSpPr/>
                <p:nvPr/>
              </p:nvSpPr>
              <p:spPr>
                <a:xfrm>
                  <a:off x="3279850" y="2437825"/>
                  <a:ext cx="89625" cy="155175"/>
                </a:xfrm>
                <a:custGeom>
                  <a:rect b="b" l="l" r="r" t="t"/>
                  <a:pathLst>
                    <a:path extrusionOk="0" h="6207" w="3585">
                      <a:moveTo>
                        <a:pt x="1" y="0"/>
                      </a:moveTo>
                      <a:lnTo>
                        <a:pt x="1" y="4143"/>
                      </a:lnTo>
                      <a:lnTo>
                        <a:pt x="3584" y="6206"/>
                      </a:lnTo>
                      <a:lnTo>
                        <a:pt x="3584" y="207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24"/>
                <p:cNvSpPr/>
                <p:nvPr/>
              </p:nvSpPr>
              <p:spPr>
                <a:xfrm>
                  <a:off x="3369450" y="2437825"/>
                  <a:ext cx="89800" cy="155175"/>
                </a:xfrm>
                <a:custGeom>
                  <a:rect b="b" l="l" r="r" t="t"/>
                  <a:pathLst>
                    <a:path extrusionOk="0" h="6207" w="3592">
                      <a:moveTo>
                        <a:pt x="3592" y="0"/>
                      </a:moveTo>
                      <a:lnTo>
                        <a:pt x="0" y="2071"/>
                      </a:lnTo>
                      <a:lnTo>
                        <a:pt x="0" y="6206"/>
                      </a:lnTo>
                      <a:lnTo>
                        <a:pt x="3592" y="4143"/>
                      </a:lnTo>
                      <a:lnTo>
                        <a:pt x="3592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24"/>
                <p:cNvSpPr/>
                <p:nvPr/>
              </p:nvSpPr>
              <p:spPr>
                <a:xfrm>
                  <a:off x="3420650" y="2467350"/>
                  <a:ext cx="179175" cy="103400"/>
                </a:xfrm>
                <a:custGeom>
                  <a:rect b="b" l="l" r="r" t="t"/>
                  <a:pathLst>
                    <a:path extrusionOk="0" h="4136" w="7167">
                      <a:moveTo>
                        <a:pt x="3583" y="1"/>
                      </a:moveTo>
                      <a:lnTo>
                        <a:pt x="0" y="2064"/>
                      </a:lnTo>
                      <a:lnTo>
                        <a:pt x="3583" y="4135"/>
                      </a:lnTo>
                      <a:lnTo>
                        <a:pt x="7167" y="2064"/>
                      </a:lnTo>
                      <a:lnTo>
                        <a:pt x="3583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24"/>
                <p:cNvSpPr/>
                <p:nvPr/>
              </p:nvSpPr>
              <p:spPr>
                <a:xfrm>
                  <a:off x="3420650" y="2518925"/>
                  <a:ext cx="89600" cy="155375"/>
                </a:xfrm>
                <a:custGeom>
                  <a:rect b="b" l="l" r="r" t="t"/>
                  <a:pathLst>
                    <a:path extrusionOk="0" h="6215" w="3584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83" y="6215"/>
                      </a:lnTo>
                      <a:lnTo>
                        <a:pt x="3583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24"/>
                <p:cNvSpPr/>
                <p:nvPr/>
              </p:nvSpPr>
              <p:spPr>
                <a:xfrm>
                  <a:off x="3510225" y="2518925"/>
                  <a:ext cx="89600" cy="155375"/>
                </a:xfrm>
                <a:custGeom>
                  <a:rect b="b" l="l" r="r" t="t"/>
                  <a:pathLst>
                    <a:path extrusionOk="0" h="6215" w="3584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5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24"/>
                <p:cNvSpPr/>
                <p:nvPr/>
              </p:nvSpPr>
              <p:spPr>
                <a:xfrm>
                  <a:off x="3561225" y="2548475"/>
                  <a:ext cx="179175" cy="103575"/>
                </a:xfrm>
                <a:custGeom>
                  <a:rect b="b" l="l" r="r" t="t"/>
                  <a:pathLst>
                    <a:path extrusionOk="0" h="4143" w="7167">
                      <a:moveTo>
                        <a:pt x="3584" y="0"/>
                      </a:moveTo>
                      <a:lnTo>
                        <a:pt x="0" y="2072"/>
                      </a:lnTo>
                      <a:lnTo>
                        <a:pt x="3584" y="4143"/>
                      </a:lnTo>
                      <a:lnTo>
                        <a:pt x="7167" y="2072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" name="Google Shape;377;p24"/>
                <p:cNvSpPr/>
                <p:nvPr/>
              </p:nvSpPr>
              <p:spPr>
                <a:xfrm>
                  <a:off x="3561225" y="2600250"/>
                  <a:ext cx="89600" cy="155175"/>
                </a:xfrm>
                <a:custGeom>
                  <a:rect b="b" l="l" r="r" t="t"/>
                  <a:pathLst>
                    <a:path extrusionOk="0" h="6207" w="3584">
                      <a:moveTo>
                        <a:pt x="0" y="1"/>
                      </a:moveTo>
                      <a:lnTo>
                        <a:pt x="0" y="4135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" name="Google Shape;378;p24"/>
                <p:cNvSpPr/>
                <p:nvPr/>
              </p:nvSpPr>
              <p:spPr>
                <a:xfrm>
                  <a:off x="3650800" y="2600250"/>
                  <a:ext cx="89600" cy="155175"/>
                </a:xfrm>
                <a:custGeom>
                  <a:rect b="b" l="l" r="r" t="t"/>
                  <a:pathLst>
                    <a:path extrusionOk="0" h="6207" w="3584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1" y="6207"/>
                      </a:lnTo>
                      <a:lnTo>
                        <a:pt x="3584" y="4135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" name="Google Shape;379;p24"/>
                <p:cNvSpPr/>
                <p:nvPr/>
              </p:nvSpPr>
              <p:spPr>
                <a:xfrm>
                  <a:off x="3139275" y="2792025"/>
                  <a:ext cx="179200" cy="103575"/>
                </a:xfrm>
                <a:custGeom>
                  <a:rect b="b" l="l" r="r" t="t"/>
                  <a:pathLst>
                    <a:path extrusionOk="0" h="4143" w="7168">
                      <a:moveTo>
                        <a:pt x="3584" y="0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68" y="2072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24"/>
                <p:cNvSpPr/>
                <p:nvPr/>
              </p:nvSpPr>
              <p:spPr>
                <a:xfrm>
                  <a:off x="3139275" y="2843800"/>
                  <a:ext cx="89625" cy="155375"/>
                </a:xfrm>
                <a:custGeom>
                  <a:rect b="b" l="l" r="r" t="t"/>
                  <a:pathLst>
                    <a:path extrusionOk="0" h="6215" w="3585">
                      <a:moveTo>
                        <a:pt x="1" y="1"/>
                      </a:moveTo>
                      <a:lnTo>
                        <a:pt x="1" y="4143"/>
                      </a:lnTo>
                      <a:lnTo>
                        <a:pt x="3584" y="6214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24"/>
                <p:cNvSpPr/>
                <p:nvPr/>
              </p:nvSpPr>
              <p:spPr>
                <a:xfrm>
                  <a:off x="3228875" y="2843800"/>
                  <a:ext cx="89600" cy="155375"/>
                </a:xfrm>
                <a:custGeom>
                  <a:rect b="b" l="l" r="r" t="t"/>
                  <a:pathLst>
                    <a:path extrusionOk="0" h="6215" w="3584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2" name="Google Shape;382;p24"/>
                <p:cNvSpPr/>
                <p:nvPr/>
              </p:nvSpPr>
              <p:spPr>
                <a:xfrm>
                  <a:off x="3279850" y="2873325"/>
                  <a:ext cx="179400" cy="103400"/>
                </a:xfrm>
                <a:custGeom>
                  <a:rect b="b" l="l" r="r" t="t"/>
                  <a:pathLst>
                    <a:path extrusionOk="0" h="4136" w="7176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3584" y="4136"/>
                      </a:lnTo>
                      <a:lnTo>
                        <a:pt x="7176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3" name="Google Shape;383;p24"/>
                <p:cNvSpPr/>
                <p:nvPr/>
              </p:nvSpPr>
              <p:spPr>
                <a:xfrm>
                  <a:off x="3279850" y="2925125"/>
                  <a:ext cx="89625" cy="155175"/>
                </a:xfrm>
                <a:custGeom>
                  <a:rect b="b" l="l" r="r" t="t"/>
                  <a:pathLst>
                    <a:path extrusionOk="0" h="6207" w="3585">
                      <a:moveTo>
                        <a:pt x="1" y="0"/>
                      </a:moveTo>
                      <a:lnTo>
                        <a:pt x="1" y="4135"/>
                      </a:lnTo>
                      <a:lnTo>
                        <a:pt x="3584" y="6206"/>
                      </a:lnTo>
                      <a:lnTo>
                        <a:pt x="3584" y="206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24"/>
                <p:cNvSpPr/>
                <p:nvPr/>
              </p:nvSpPr>
              <p:spPr>
                <a:xfrm>
                  <a:off x="3369450" y="2925125"/>
                  <a:ext cx="89800" cy="155175"/>
                </a:xfrm>
                <a:custGeom>
                  <a:rect b="b" l="l" r="r" t="t"/>
                  <a:pathLst>
                    <a:path extrusionOk="0" h="6207" w="3592">
                      <a:moveTo>
                        <a:pt x="3592" y="0"/>
                      </a:moveTo>
                      <a:lnTo>
                        <a:pt x="0" y="2064"/>
                      </a:lnTo>
                      <a:lnTo>
                        <a:pt x="0" y="6206"/>
                      </a:lnTo>
                      <a:lnTo>
                        <a:pt x="3592" y="4135"/>
                      </a:lnTo>
                      <a:lnTo>
                        <a:pt x="3592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24"/>
                <p:cNvSpPr/>
                <p:nvPr/>
              </p:nvSpPr>
              <p:spPr>
                <a:xfrm>
                  <a:off x="3420650" y="2954450"/>
                  <a:ext cx="179175" cy="103600"/>
                </a:xfrm>
                <a:custGeom>
                  <a:rect b="b" l="l" r="r" t="t"/>
                  <a:pathLst>
                    <a:path extrusionOk="0" h="4144" w="7167">
                      <a:moveTo>
                        <a:pt x="3583" y="1"/>
                      </a:moveTo>
                      <a:lnTo>
                        <a:pt x="0" y="2072"/>
                      </a:lnTo>
                      <a:lnTo>
                        <a:pt x="3583" y="4143"/>
                      </a:lnTo>
                      <a:lnTo>
                        <a:pt x="7167" y="2072"/>
                      </a:lnTo>
                      <a:lnTo>
                        <a:pt x="3583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24"/>
                <p:cNvSpPr/>
                <p:nvPr/>
              </p:nvSpPr>
              <p:spPr>
                <a:xfrm>
                  <a:off x="3420650" y="3006250"/>
                  <a:ext cx="89600" cy="155150"/>
                </a:xfrm>
                <a:custGeom>
                  <a:rect b="b" l="l" r="r" t="t"/>
                  <a:pathLst>
                    <a:path extrusionOk="0" h="6206" w="3584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83" y="6206"/>
                      </a:lnTo>
                      <a:lnTo>
                        <a:pt x="3583" y="207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24"/>
                <p:cNvSpPr/>
                <p:nvPr/>
              </p:nvSpPr>
              <p:spPr>
                <a:xfrm>
                  <a:off x="3510225" y="3006250"/>
                  <a:ext cx="89600" cy="155150"/>
                </a:xfrm>
                <a:custGeom>
                  <a:rect b="b" l="l" r="r" t="t"/>
                  <a:pathLst>
                    <a:path extrusionOk="0" h="6206" w="3584">
                      <a:moveTo>
                        <a:pt x="3584" y="0"/>
                      </a:moveTo>
                      <a:lnTo>
                        <a:pt x="0" y="2071"/>
                      </a:lnTo>
                      <a:lnTo>
                        <a:pt x="0" y="6206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24"/>
                <p:cNvSpPr/>
                <p:nvPr/>
              </p:nvSpPr>
              <p:spPr>
                <a:xfrm>
                  <a:off x="3139275" y="2629600"/>
                  <a:ext cx="179200" cy="103575"/>
                </a:xfrm>
                <a:custGeom>
                  <a:rect b="b" l="l" r="r" t="t"/>
                  <a:pathLst>
                    <a:path extrusionOk="0" h="4143" w="7168">
                      <a:moveTo>
                        <a:pt x="3584" y="0"/>
                      </a:moveTo>
                      <a:lnTo>
                        <a:pt x="1" y="2071"/>
                      </a:lnTo>
                      <a:lnTo>
                        <a:pt x="3584" y="4143"/>
                      </a:lnTo>
                      <a:lnTo>
                        <a:pt x="7168" y="2071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9" name="Google Shape;389;p24"/>
                <p:cNvSpPr/>
                <p:nvPr/>
              </p:nvSpPr>
              <p:spPr>
                <a:xfrm>
                  <a:off x="3139275" y="2681375"/>
                  <a:ext cx="89625" cy="155375"/>
                </a:xfrm>
                <a:custGeom>
                  <a:rect b="b" l="l" r="r" t="t"/>
                  <a:pathLst>
                    <a:path extrusionOk="0" h="6215" w="3585">
                      <a:moveTo>
                        <a:pt x="1" y="0"/>
                      </a:moveTo>
                      <a:lnTo>
                        <a:pt x="1" y="4143"/>
                      </a:lnTo>
                      <a:lnTo>
                        <a:pt x="3584" y="6214"/>
                      </a:lnTo>
                      <a:lnTo>
                        <a:pt x="3584" y="207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0" name="Google Shape;390;p24"/>
                <p:cNvSpPr/>
                <p:nvPr/>
              </p:nvSpPr>
              <p:spPr>
                <a:xfrm>
                  <a:off x="3228875" y="2681375"/>
                  <a:ext cx="89600" cy="155375"/>
                </a:xfrm>
                <a:custGeom>
                  <a:rect b="b" l="l" r="r" t="t"/>
                  <a:pathLst>
                    <a:path extrusionOk="0" h="6215" w="3584">
                      <a:moveTo>
                        <a:pt x="3584" y="0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24"/>
                <p:cNvSpPr/>
                <p:nvPr/>
              </p:nvSpPr>
              <p:spPr>
                <a:xfrm>
                  <a:off x="3279850" y="2710900"/>
                  <a:ext cx="179400" cy="103600"/>
                </a:xfrm>
                <a:custGeom>
                  <a:rect b="b" l="l" r="r" t="t"/>
                  <a:pathLst>
                    <a:path extrusionOk="0" h="4144" w="7176">
                      <a:moveTo>
                        <a:pt x="3584" y="1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76" y="2072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24"/>
                <p:cNvSpPr/>
                <p:nvPr/>
              </p:nvSpPr>
              <p:spPr>
                <a:xfrm>
                  <a:off x="3279850" y="2762675"/>
                  <a:ext cx="89625" cy="155175"/>
                </a:xfrm>
                <a:custGeom>
                  <a:rect b="b" l="l" r="r" t="t"/>
                  <a:pathLst>
                    <a:path extrusionOk="0" h="6207" w="3585">
                      <a:moveTo>
                        <a:pt x="1" y="1"/>
                      </a:moveTo>
                      <a:lnTo>
                        <a:pt x="1" y="4136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24"/>
                <p:cNvSpPr/>
                <p:nvPr/>
              </p:nvSpPr>
              <p:spPr>
                <a:xfrm>
                  <a:off x="3369450" y="2762675"/>
                  <a:ext cx="89800" cy="155175"/>
                </a:xfrm>
                <a:custGeom>
                  <a:rect b="b" l="l" r="r" t="t"/>
                  <a:pathLst>
                    <a:path extrusionOk="0" h="6207" w="3592">
                      <a:moveTo>
                        <a:pt x="3592" y="1"/>
                      </a:moveTo>
                      <a:lnTo>
                        <a:pt x="0" y="2072"/>
                      </a:lnTo>
                      <a:lnTo>
                        <a:pt x="0" y="6207"/>
                      </a:lnTo>
                      <a:lnTo>
                        <a:pt x="3592" y="4136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p24"/>
                <p:cNvSpPr/>
                <p:nvPr/>
              </p:nvSpPr>
              <p:spPr>
                <a:xfrm>
                  <a:off x="3420650" y="2792025"/>
                  <a:ext cx="179175" cy="103575"/>
                </a:xfrm>
                <a:custGeom>
                  <a:rect b="b" l="l" r="r" t="t"/>
                  <a:pathLst>
                    <a:path extrusionOk="0" h="4143" w="7167">
                      <a:moveTo>
                        <a:pt x="3583" y="0"/>
                      </a:moveTo>
                      <a:lnTo>
                        <a:pt x="0" y="2072"/>
                      </a:lnTo>
                      <a:lnTo>
                        <a:pt x="3583" y="4143"/>
                      </a:lnTo>
                      <a:lnTo>
                        <a:pt x="7167" y="2072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24"/>
                <p:cNvSpPr/>
                <p:nvPr/>
              </p:nvSpPr>
              <p:spPr>
                <a:xfrm>
                  <a:off x="3420650" y="2843800"/>
                  <a:ext cx="89600" cy="155375"/>
                </a:xfrm>
                <a:custGeom>
                  <a:rect b="b" l="l" r="r" t="t"/>
                  <a:pathLst>
                    <a:path extrusionOk="0" h="6215" w="3584">
                      <a:moveTo>
                        <a:pt x="0" y="1"/>
                      </a:moveTo>
                      <a:lnTo>
                        <a:pt x="0" y="4143"/>
                      </a:lnTo>
                      <a:lnTo>
                        <a:pt x="3583" y="6214"/>
                      </a:lnTo>
                      <a:lnTo>
                        <a:pt x="3583" y="207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6" name="Google Shape;396;p24"/>
                <p:cNvSpPr/>
                <p:nvPr/>
              </p:nvSpPr>
              <p:spPr>
                <a:xfrm>
                  <a:off x="3510225" y="2843800"/>
                  <a:ext cx="89600" cy="155375"/>
                </a:xfrm>
                <a:custGeom>
                  <a:rect b="b" l="l" r="r" t="t"/>
                  <a:pathLst>
                    <a:path extrusionOk="0" h="6215" w="3584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7" name="Google Shape;397;p24"/>
                <p:cNvSpPr/>
                <p:nvPr/>
              </p:nvSpPr>
              <p:spPr>
                <a:xfrm>
                  <a:off x="3139275" y="2467350"/>
                  <a:ext cx="179200" cy="103400"/>
                </a:xfrm>
                <a:custGeom>
                  <a:rect b="b" l="l" r="r" t="t"/>
                  <a:pathLst>
                    <a:path extrusionOk="0" h="4136" w="7168">
                      <a:moveTo>
                        <a:pt x="3584" y="1"/>
                      </a:moveTo>
                      <a:lnTo>
                        <a:pt x="1" y="2064"/>
                      </a:lnTo>
                      <a:lnTo>
                        <a:pt x="3584" y="4135"/>
                      </a:lnTo>
                      <a:lnTo>
                        <a:pt x="7168" y="2064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24"/>
                <p:cNvSpPr/>
                <p:nvPr/>
              </p:nvSpPr>
              <p:spPr>
                <a:xfrm>
                  <a:off x="3139275" y="2518925"/>
                  <a:ext cx="89625" cy="155375"/>
                </a:xfrm>
                <a:custGeom>
                  <a:rect b="b" l="l" r="r" t="t"/>
                  <a:pathLst>
                    <a:path extrusionOk="0" h="6215" w="3585">
                      <a:moveTo>
                        <a:pt x="1" y="1"/>
                      </a:moveTo>
                      <a:lnTo>
                        <a:pt x="1" y="4143"/>
                      </a:lnTo>
                      <a:lnTo>
                        <a:pt x="3584" y="6215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24"/>
                <p:cNvSpPr/>
                <p:nvPr/>
              </p:nvSpPr>
              <p:spPr>
                <a:xfrm>
                  <a:off x="3228875" y="2518925"/>
                  <a:ext cx="89600" cy="155375"/>
                </a:xfrm>
                <a:custGeom>
                  <a:rect b="b" l="l" r="r" t="t"/>
                  <a:pathLst>
                    <a:path extrusionOk="0" h="6215" w="3584">
                      <a:moveTo>
                        <a:pt x="3584" y="1"/>
                      </a:moveTo>
                      <a:lnTo>
                        <a:pt x="0" y="2072"/>
                      </a:lnTo>
                      <a:lnTo>
                        <a:pt x="0" y="6215"/>
                      </a:lnTo>
                      <a:lnTo>
                        <a:pt x="3584" y="4143"/>
                      </a:lnTo>
                      <a:lnTo>
                        <a:pt x="3584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24"/>
                <p:cNvSpPr/>
                <p:nvPr/>
              </p:nvSpPr>
              <p:spPr>
                <a:xfrm>
                  <a:off x="3279850" y="2548475"/>
                  <a:ext cx="179400" cy="103575"/>
                </a:xfrm>
                <a:custGeom>
                  <a:rect b="b" l="l" r="r" t="t"/>
                  <a:pathLst>
                    <a:path extrusionOk="0" h="4143" w="7176">
                      <a:moveTo>
                        <a:pt x="3584" y="0"/>
                      </a:moveTo>
                      <a:lnTo>
                        <a:pt x="1" y="2072"/>
                      </a:lnTo>
                      <a:lnTo>
                        <a:pt x="3584" y="4143"/>
                      </a:lnTo>
                      <a:lnTo>
                        <a:pt x="7176" y="2072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24"/>
                <p:cNvSpPr/>
                <p:nvPr/>
              </p:nvSpPr>
              <p:spPr>
                <a:xfrm>
                  <a:off x="3279850" y="2600250"/>
                  <a:ext cx="89625" cy="155175"/>
                </a:xfrm>
                <a:custGeom>
                  <a:rect b="b" l="l" r="r" t="t"/>
                  <a:pathLst>
                    <a:path extrusionOk="0" h="6207" w="3585">
                      <a:moveTo>
                        <a:pt x="1" y="1"/>
                      </a:moveTo>
                      <a:lnTo>
                        <a:pt x="1" y="4135"/>
                      </a:lnTo>
                      <a:lnTo>
                        <a:pt x="3584" y="6207"/>
                      </a:lnTo>
                      <a:lnTo>
                        <a:pt x="3584" y="207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24"/>
                <p:cNvSpPr/>
                <p:nvPr/>
              </p:nvSpPr>
              <p:spPr>
                <a:xfrm>
                  <a:off x="3369450" y="2600250"/>
                  <a:ext cx="89800" cy="155175"/>
                </a:xfrm>
                <a:custGeom>
                  <a:rect b="b" l="l" r="r" t="t"/>
                  <a:pathLst>
                    <a:path extrusionOk="0" h="6207" w="3592">
                      <a:moveTo>
                        <a:pt x="3592" y="1"/>
                      </a:moveTo>
                      <a:lnTo>
                        <a:pt x="0" y="2072"/>
                      </a:lnTo>
                      <a:lnTo>
                        <a:pt x="0" y="6207"/>
                      </a:lnTo>
                      <a:lnTo>
                        <a:pt x="3592" y="4135"/>
                      </a:lnTo>
                      <a:lnTo>
                        <a:pt x="3592" y="1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3" name="Google Shape;403;p24"/>
                <p:cNvSpPr/>
                <p:nvPr/>
              </p:nvSpPr>
              <p:spPr>
                <a:xfrm>
                  <a:off x="3420650" y="2629600"/>
                  <a:ext cx="179175" cy="103575"/>
                </a:xfrm>
                <a:custGeom>
                  <a:rect b="b" l="l" r="r" t="t"/>
                  <a:pathLst>
                    <a:path extrusionOk="0" h="4143" w="7167">
                      <a:moveTo>
                        <a:pt x="3583" y="0"/>
                      </a:moveTo>
                      <a:lnTo>
                        <a:pt x="0" y="2071"/>
                      </a:lnTo>
                      <a:lnTo>
                        <a:pt x="3583" y="4143"/>
                      </a:lnTo>
                      <a:lnTo>
                        <a:pt x="7167" y="2071"/>
                      </a:lnTo>
                      <a:lnTo>
                        <a:pt x="3583" y="0"/>
                      </a:lnTo>
                      <a:close/>
                    </a:path>
                  </a:pathLst>
                </a:custGeom>
                <a:solidFill>
                  <a:srgbClr val="8C3EE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24"/>
                <p:cNvSpPr/>
                <p:nvPr/>
              </p:nvSpPr>
              <p:spPr>
                <a:xfrm>
                  <a:off x="3420650" y="2681375"/>
                  <a:ext cx="89600" cy="155375"/>
                </a:xfrm>
                <a:custGeom>
                  <a:rect b="b" l="l" r="r" t="t"/>
                  <a:pathLst>
                    <a:path extrusionOk="0" h="6215" w="3584">
                      <a:moveTo>
                        <a:pt x="0" y="0"/>
                      </a:moveTo>
                      <a:lnTo>
                        <a:pt x="0" y="4143"/>
                      </a:lnTo>
                      <a:lnTo>
                        <a:pt x="3583" y="6214"/>
                      </a:lnTo>
                      <a:lnTo>
                        <a:pt x="3583" y="20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0B4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24"/>
                <p:cNvSpPr/>
                <p:nvPr/>
              </p:nvSpPr>
              <p:spPr>
                <a:xfrm>
                  <a:off x="3510225" y="2681375"/>
                  <a:ext cx="89600" cy="155375"/>
                </a:xfrm>
                <a:custGeom>
                  <a:rect b="b" l="l" r="r" t="t"/>
                  <a:pathLst>
                    <a:path extrusionOk="0" h="6215" w="3584">
                      <a:moveTo>
                        <a:pt x="3584" y="0"/>
                      </a:moveTo>
                      <a:lnTo>
                        <a:pt x="0" y="2072"/>
                      </a:lnTo>
                      <a:lnTo>
                        <a:pt x="0" y="6214"/>
                      </a:lnTo>
                      <a:lnTo>
                        <a:pt x="3584" y="4143"/>
                      </a:lnTo>
                      <a:lnTo>
                        <a:pt x="3584" y="0"/>
                      </a:lnTo>
                      <a:close/>
                    </a:path>
                  </a:pathLst>
                </a:custGeom>
                <a:solidFill>
                  <a:srgbClr val="D4B6F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cxnSp>
            <p:nvCxnSpPr>
              <p:cNvPr id="406" name="Google Shape;406;p24"/>
              <p:cNvCxnSpPr/>
              <p:nvPr/>
            </p:nvCxnSpPr>
            <p:spPr>
              <a:xfrm flipH="1">
                <a:off x="2195705" y="3927670"/>
                <a:ext cx="3041400" cy="1753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7" name="Google Shape;407;p24"/>
              <p:cNvCxnSpPr/>
              <p:nvPr/>
            </p:nvCxnSpPr>
            <p:spPr>
              <a:xfrm rot="10800000">
                <a:off x="1870580" y="4392892"/>
                <a:ext cx="1300200" cy="750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8" name="Google Shape;408;p24"/>
              <p:cNvCxnSpPr/>
              <p:nvPr/>
            </p:nvCxnSpPr>
            <p:spPr>
              <a:xfrm rot="10800000">
                <a:off x="-178683" y="4020929"/>
                <a:ext cx="3210600" cy="1833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9" name="Google Shape;409;p24"/>
              <p:cNvCxnSpPr/>
              <p:nvPr/>
            </p:nvCxnSpPr>
            <p:spPr>
              <a:xfrm rot="10800000">
                <a:off x="-81484" y="4200692"/>
                <a:ext cx="3210600" cy="1833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0" name="Google Shape;410;p24"/>
              <p:cNvCxnSpPr/>
              <p:nvPr/>
            </p:nvCxnSpPr>
            <p:spPr>
              <a:xfrm rot="10800000">
                <a:off x="-39831" y="4346925"/>
                <a:ext cx="3210600" cy="1833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1" name="Google Shape;411;p24"/>
              <p:cNvCxnSpPr/>
              <p:nvPr/>
            </p:nvCxnSpPr>
            <p:spPr>
              <a:xfrm rot="10800000">
                <a:off x="-683750" y="2806575"/>
                <a:ext cx="3938100" cy="2273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2" name="Google Shape;412;p24"/>
              <p:cNvCxnSpPr/>
              <p:nvPr/>
            </p:nvCxnSpPr>
            <p:spPr>
              <a:xfrm flipH="1">
                <a:off x="482900" y="2955375"/>
                <a:ext cx="3869400" cy="223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13" name="Google Shape;413;p24"/>
            <p:cNvSpPr/>
            <p:nvPr/>
          </p:nvSpPr>
          <p:spPr>
            <a:xfrm rot="-3599640">
              <a:off x="25837" y="3009090"/>
              <a:ext cx="1739084" cy="479464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4" name="Google Shape;414;p24"/>
          <p:cNvCxnSpPr/>
          <p:nvPr/>
        </p:nvCxnSpPr>
        <p:spPr>
          <a:xfrm rot="10800000">
            <a:off x="1925750" y="2620875"/>
            <a:ext cx="4581600" cy="26208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3"/>
          <p:cNvSpPr txBox="1"/>
          <p:nvPr>
            <p:ph type="title"/>
          </p:nvPr>
        </p:nvSpPr>
        <p:spPr>
          <a:xfrm>
            <a:off x="1563325" y="554700"/>
            <a:ext cx="581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Приложението в Play Store</a:t>
            </a:r>
            <a:endParaRPr/>
          </a:p>
        </p:txBody>
      </p:sp>
      <p:sp>
        <p:nvSpPr>
          <p:cNvPr id="769" name="Google Shape;769;p33"/>
          <p:cNvSpPr txBox="1"/>
          <p:nvPr>
            <p:ph idx="4294967295" type="subTitle"/>
          </p:nvPr>
        </p:nvSpPr>
        <p:spPr>
          <a:xfrm>
            <a:off x="1466575" y="2336425"/>
            <a:ext cx="6012900" cy="12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https://play.google.com/store/apps/details?id=com.archaism.dictionary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4"/>
          <p:cNvSpPr txBox="1"/>
          <p:nvPr>
            <p:ph type="title"/>
          </p:nvPr>
        </p:nvSpPr>
        <p:spPr>
          <a:xfrm>
            <a:off x="5173575" y="1474650"/>
            <a:ext cx="2776800" cy="10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IOS</a:t>
            </a:r>
            <a:endParaRPr/>
          </a:p>
        </p:txBody>
      </p:sp>
      <p:pic>
        <p:nvPicPr>
          <p:cNvPr id="775" name="Google Shape;7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25" y="1393674"/>
            <a:ext cx="2022525" cy="3597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8075" y="1393675"/>
            <a:ext cx="2022525" cy="3597401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34"/>
          <p:cNvSpPr txBox="1"/>
          <p:nvPr>
            <p:ph idx="1" type="subTitle"/>
          </p:nvPr>
        </p:nvSpPr>
        <p:spPr>
          <a:xfrm>
            <a:off x="4550725" y="2786225"/>
            <a:ext cx="4340400" cy="12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https://apps.apple.com/us/app/bulgarian-archaism-dictionary/id1506463405?ls=1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5"/>
          <p:cNvSpPr txBox="1"/>
          <p:nvPr>
            <p:ph idx="2" type="title"/>
          </p:nvPr>
        </p:nvSpPr>
        <p:spPr>
          <a:xfrm rot="212">
            <a:off x="2142975" y="2855738"/>
            <a:ext cx="4858200" cy="10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Проектиране</a:t>
            </a:r>
            <a:endParaRPr/>
          </a:p>
        </p:txBody>
      </p:sp>
      <p:sp>
        <p:nvSpPr>
          <p:cNvPr id="783" name="Google Shape;783;p35"/>
          <p:cNvSpPr txBox="1"/>
          <p:nvPr>
            <p:ph type="title"/>
          </p:nvPr>
        </p:nvSpPr>
        <p:spPr>
          <a:xfrm>
            <a:off x="3743835" y="1206114"/>
            <a:ext cx="1658400" cy="16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" name="Google Shape;788;p36"/>
          <p:cNvGrpSpPr/>
          <p:nvPr/>
        </p:nvGrpSpPr>
        <p:grpSpPr>
          <a:xfrm>
            <a:off x="2209875" y="1583825"/>
            <a:ext cx="4306988" cy="2996589"/>
            <a:chOff x="2438475" y="1583825"/>
            <a:chExt cx="4306988" cy="2996589"/>
          </a:xfrm>
        </p:grpSpPr>
        <p:grpSp>
          <p:nvGrpSpPr>
            <p:cNvPr id="789" name="Google Shape;789;p36"/>
            <p:cNvGrpSpPr/>
            <p:nvPr/>
          </p:nvGrpSpPr>
          <p:grpSpPr>
            <a:xfrm>
              <a:off x="2635770" y="1786030"/>
              <a:ext cx="3895717" cy="2591519"/>
              <a:chOff x="2691784" y="1805334"/>
              <a:chExt cx="3761071" cy="2501708"/>
            </a:xfrm>
          </p:grpSpPr>
          <p:sp>
            <p:nvSpPr>
              <p:cNvPr id="790" name="Google Shape;790;p36"/>
              <p:cNvSpPr/>
              <p:nvPr/>
            </p:nvSpPr>
            <p:spPr>
              <a:xfrm>
                <a:off x="4306153" y="4266675"/>
                <a:ext cx="932050" cy="40353"/>
              </a:xfrm>
              <a:custGeom>
                <a:rect b="b" l="l" r="r" t="t"/>
                <a:pathLst>
                  <a:path extrusionOk="0" h="2706" w="10652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36"/>
              <p:cNvSpPr/>
              <p:nvPr/>
            </p:nvSpPr>
            <p:spPr>
              <a:xfrm>
                <a:off x="2691784" y="3762285"/>
                <a:ext cx="1916675" cy="544757"/>
              </a:xfrm>
              <a:custGeom>
                <a:rect b="b" l="l" r="r" t="t"/>
                <a:pathLst>
                  <a:path extrusionOk="0" h="36518" w="128485">
                    <a:moveTo>
                      <a:pt x="2706" y="1"/>
                    </a:moveTo>
                    <a:lnTo>
                      <a:pt x="1" y="326"/>
                    </a:lnTo>
                    <a:cubicBezTo>
                      <a:pt x="1461" y="10577"/>
                      <a:pt x="6547" y="19612"/>
                      <a:pt x="13850" y="26130"/>
                    </a:cubicBezTo>
                    <a:cubicBezTo>
                      <a:pt x="21288" y="32568"/>
                      <a:pt x="30999" y="36517"/>
                      <a:pt x="41575" y="36517"/>
                    </a:cubicBezTo>
                    <a:lnTo>
                      <a:pt x="128484" y="36517"/>
                    </a:lnTo>
                    <a:lnTo>
                      <a:pt x="128484" y="33812"/>
                    </a:lnTo>
                    <a:lnTo>
                      <a:pt x="41575" y="33812"/>
                    </a:lnTo>
                    <a:cubicBezTo>
                      <a:pt x="31675" y="33812"/>
                      <a:pt x="22641" y="30188"/>
                      <a:pt x="15662" y="24102"/>
                    </a:cubicBezTo>
                    <a:cubicBezTo>
                      <a:pt x="8792" y="18016"/>
                      <a:pt x="4058" y="9468"/>
                      <a:pt x="27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36"/>
              <p:cNvSpPr/>
              <p:nvPr/>
            </p:nvSpPr>
            <p:spPr>
              <a:xfrm>
                <a:off x="2695021" y="3035999"/>
                <a:ext cx="754960" cy="529407"/>
              </a:xfrm>
              <a:custGeom>
                <a:rect b="b" l="l" r="r" t="t"/>
                <a:pathLst>
                  <a:path extrusionOk="0" h="35489" w="50609">
                    <a:moveTo>
                      <a:pt x="41358" y="0"/>
                    </a:moveTo>
                    <a:cubicBezTo>
                      <a:pt x="30998" y="0"/>
                      <a:pt x="21423" y="3814"/>
                      <a:pt x="14093" y="10144"/>
                    </a:cubicBezTo>
                    <a:cubicBezTo>
                      <a:pt x="6762" y="16338"/>
                      <a:pt x="1596" y="25129"/>
                      <a:pt x="0" y="35029"/>
                    </a:cubicBezTo>
                    <a:lnTo>
                      <a:pt x="2597" y="35489"/>
                    </a:lnTo>
                    <a:cubicBezTo>
                      <a:pt x="4166" y="26238"/>
                      <a:pt x="9034" y="18015"/>
                      <a:pt x="15905" y="12173"/>
                    </a:cubicBezTo>
                    <a:cubicBezTo>
                      <a:pt x="22775" y="6303"/>
                      <a:pt x="31675" y="2705"/>
                      <a:pt x="41358" y="2705"/>
                    </a:cubicBezTo>
                    <a:lnTo>
                      <a:pt x="50609" y="2705"/>
                    </a:lnTo>
                    <a:lnTo>
                      <a:pt x="506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36"/>
              <p:cNvSpPr/>
              <p:nvPr/>
            </p:nvSpPr>
            <p:spPr>
              <a:xfrm>
                <a:off x="3661791" y="2531620"/>
                <a:ext cx="2791064" cy="544757"/>
              </a:xfrm>
              <a:custGeom>
                <a:rect b="b" l="l" r="r" t="t"/>
                <a:pathLst>
                  <a:path extrusionOk="0" h="36518" w="187100">
                    <a:moveTo>
                      <a:pt x="184395" y="1"/>
                    </a:moveTo>
                    <a:cubicBezTo>
                      <a:pt x="183150" y="9468"/>
                      <a:pt x="178309" y="17908"/>
                      <a:pt x="171438" y="23994"/>
                    </a:cubicBezTo>
                    <a:cubicBezTo>
                      <a:pt x="164432" y="30080"/>
                      <a:pt x="155425" y="33812"/>
                      <a:pt x="145498" y="33812"/>
                    </a:cubicBezTo>
                    <a:lnTo>
                      <a:pt x="1" y="33812"/>
                    </a:lnTo>
                    <a:lnTo>
                      <a:pt x="1" y="36517"/>
                    </a:lnTo>
                    <a:lnTo>
                      <a:pt x="145498" y="36517"/>
                    </a:lnTo>
                    <a:cubicBezTo>
                      <a:pt x="156101" y="36517"/>
                      <a:pt x="165785" y="32568"/>
                      <a:pt x="173223" y="26022"/>
                    </a:cubicBezTo>
                    <a:cubicBezTo>
                      <a:pt x="180554" y="19612"/>
                      <a:pt x="185747" y="10469"/>
                      <a:pt x="187100" y="326"/>
                    </a:cubicBezTo>
                    <a:lnTo>
                      <a:pt x="18439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36"/>
              <p:cNvSpPr/>
              <p:nvPr/>
            </p:nvSpPr>
            <p:spPr>
              <a:xfrm>
                <a:off x="5153124" y="1805334"/>
                <a:ext cx="1294451" cy="512461"/>
              </a:xfrm>
              <a:custGeom>
                <a:rect b="b" l="l" r="r" t="t"/>
                <a:pathLst>
                  <a:path extrusionOk="0" h="34353" w="86774">
                    <a:moveTo>
                      <a:pt x="0" y="0"/>
                    </a:moveTo>
                    <a:lnTo>
                      <a:pt x="0" y="2705"/>
                    </a:lnTo>
                    <a:lnTo>
                      <a:pt x="45524" y="2705"/>
                    </a:lnTo>
                    <a:cubicBezTo>
                      <a:pt x="54991" y="2705"/>
                      <a:pt x="63674" y="6195"/>
                      <a:pt x="70545" y="11821"/>
                    </a:cubicBezTo>
                    <a:cubicBezTo>
                      <a:pt x="77415" y="17582"/>
                      <a:pt x="82284" y="25454"/>
                      <a:pt x="84177" y="34353"/>
                    </a:cubicBezTo>
                    <a:lnTo>
                      <a:pt x="86774" y="33920"/>
                    </a:lnTo>
                    <a:cubicBezTo>
                      <a:pt x="84854" y="24345"/>
                      <a:pt x="79579" y="15878"/>
                      <a:pt x="72249" y="9792"/>
                    </a:cubicBezTo>
                    <a:cubicBezTo>
                      <a:pt x="65027" y="3706"/>
                      <a:pt x="55668" y="0"/>
                      <a:pt x="455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36"/>
              <p:cNvSpPr/>
              <p:nvPr/>
            </p:nvSpPr>
            <p:spPr>
              <a:xfrm>
                <a:off x="2785807" y="1805334"/>
                <a:ext cx="2143839" cy="40367"/>
              </a:xfrm>
              <a:custGeom>
                <a:rect b="b" l="l" r="r" t="t"/>
                <a:pathLst>
                  <a:path extrusionOk="0" h="2706" w="143713">
                    <a:moveTo>
                      <a:pt x="0" y="0"/>
                    </a:moveTo>
                    <a:lnTo>
                      <a:pt x="0" y="2705"/>
                    </a:lnTo>
                    <a:lnTo>
                      <a:pt x="143712" y="2705"/>
                    </a:lnTo>
                    <a:lnTo>
                      <a:pt x="1437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36"/>
              <p:cNvSpPr/>
              <p:nvPr/>
            </p:nvSpPr>
            <p:spPr>
              <a:xfrm>
                <a:off x="5447728" y="4266675"/>
                <a:ext cx="932050" cy="40353"/>
              </a:xfrm>
              <a:custGeom>
                <a:rect b="b" l="l" r="r" t="t"/>
                <a:pathLst>
                  <a:path extrusionOk="0" h="2706" w="10652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97" name="Google Shape;797;p36"/>
            <p:cNvSpPr/>
            <p:nvPr/>
          </p:nvSpPr>
          <p:spPr>
            <a:xfrm>
              <a:off x="4829917" y="1583825"/>
              <a:ext cx="443700" cy="443700"/>
            </a:xfrm>
            <a:prstGeom prst="rect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6302064" y="2188906"/>
              <a:ext cx="443400" cy="443400"/>
            </a:xfrm>
            <a:prstGeom prst="rect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3301036" y="2857491"/>
              <a:ext cx="448500" cy="448500"/>
            </a:xfrm>
            <a:prstGeom prst="rect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2438475" y="3497973"/>
              <a:ext cx="442200" cy="442200"/>
            </a:xfrm>
            <a:prstGeom prst="rect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5158144" y="4132814"/>
              <a:ext cx="447600" cy="447600"/>
            </a:xfrm>
            <a:prstGeom prst="rect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2" name="Google Shape;802;p36"/>
          <p:cNvSpPr txBox="1"/>
          <p:nvPr>
            <p:ph idx="4294967295" type="subTitle"/>
          </p:nvPr>
        </p:nvSpPr>
        <p:spPr>
          <a:xfrm>
            <a:off x="4667087" y="1647617"/>
            <a:ext cx="308400" cy="3138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 sz="1400"/>
          </a:p>
        </p:txBody>
      </p:sp>
      <p:sp>
        <p:nvSpPr>
          <p:cNvPr id="803" name="Google Shape;803;p36"/>
          <p:cNvSpPr txBox="1"/>
          <p:nvPr>
            <p:ph idx="4294967295" type="subTitle"/>
          </p:nvPr>
        </p:nvSpPr>
        <p:spPr>
          <a:xfrm>
            <a:off x="6136005" y="2253868"/>
            <a:ext cx="318600" cy="3138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 sz="1400"/>
          </a:p>
        </p:txBody>
      </p:sp>
      <p:sp>
        <p:nvSpPr>
          <p:cNvPr id="804" name="Google Shape;804;p36"/>
          <p:cNvSpPr txBox="1"/>
          <p:nvPr>
            <p:ph idx="4294967295" type="subTitle"/>
          </p:nvPr>
        </p:nvSpPr>
        <p:spPr>
          <a:xfrm>
            <a:off x="3137212" y="2924627"/>
            <a:ext cx="318600" cy="3138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 sz="1400"/>
          </a:p>
        </p:txBody>
      </p:sp>
      <p:sp>
        <p:nvSpPr>
          <p:cNvPr id="805" name="Google Shape;805;p36"/>
          <p:cNvSpPr txBox="1"/>
          <p:nvPr>
            <p:ph idx="4294967295" type="subTitle"/>
          </p:nvPr>
        </p:nvSpPr>
        <p:spPr>
          <a:xfrm>
            <a:off x="2271786" y="3562308"/>
            <a:ext cx="318600" cy="3138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 sz="1400"/>
          </a:p>
        </p:txBody>
      </p:sp>
      <p:sp>
        <p:nvSpPr>
          <p:cNvPr id="806" name="Google Shape;806;p36"/>
          <p:cNvSpPr txBox="1"/>
          <p:nvPr>
            <p:ph idx="4294967295" type="subTitle"/>
          </p:nvPr>
        </p:nvSpPr>
        <p:spPr>
          <a:xfrm>
            <a:off x="4993856" y="4200548"/>
            <a:ext cx="318600" cy="3138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 sz="1400"/>
          </a:p>
        </p:txBody>
      </p:sp>
      <p:sp>
        <p:nvSpPr>
          <p:cNvPr id="807" name="Google Shape;807;p36"/>
          <p:cNvSpPr txBox="1"/>
          <p:nvPr>
            <p:ph type="title"/>
          </p:nvPr>
        </p:nvSpPr>
        <p:spPr>
          <a:xfrm>
            <a:off x="711600" y="570550"/>
            <a:ext cx="3223500" cy="572700"/>
          </a:xfrm>
          <a:prstGeom prst="rect">
            <a:avLst/>
          </a:prstGeom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ПРОЦЕС</a:t>
            </a:r>
            <a:endParaRPr/>
          </a:p>
        </p:txBody>
      </p:sp>
      <p:sp>
        <p:nvSpPr>
          <p:cNvPr id="808" name="Google Shape;808;p36"/>
          <p:cNvSpPr txBox="1"/>
          <p:nvPr>
            <p:ph idx="4294967295" type="subTitle"/>
          </p:nvPr>
        </p:nvSpPr>
        <p:spPr>
          <a:xfrm>
            <a:off x="5993600" y="4152850"/>
            <a:ext cx="216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създаване на хром добавка</a:t>
            </a:r>
            <a:endParaRPr sz="1400"/>
          </a:p>
        </p:txBody>
      </p:sp>
      <p:sp>
        <p:nvSpPr>
          <p:cNvPr id="809" name="Google Shape;809;p36"/>
          <p:cNvSpPr txBox="1"/>
          <p:nvPr>
            <p:ph idx="4294967295" type="subTitle"/>
          </p:nvPr>
        </p:nvSpPr>
        <p:spPr>
          <a:xfrm>
            <a:off x="443725" y="2832300"/>
            <a:ext cx="1961100" cy="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запълване на базата данни</a:t>
            </a:r>
            <a:endParaRPr sz="1400"/>
          </a:p>
        </p:txBody>
      </p:sp>
      <p:sp>
        <p:nvSpPr>
          <p:cNvPr id="810" name="Google Shape;810;p36"/>
          <p:cNvSpPr txBox="1"/>
          <p:nvPr>
            <p:ph idx="4294967295" type="subTitle"/>
          </p:nvPr>
        </p:nvSpPr>
        <p:spPr>
          <a:xfrm>
            <a:off x="2667109" y="2038666"/>
            <a:ext cx="2166000" cy="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създаване на приложението</a:t>
            </a:r>
            <a:endParaRPr sz="1400"/>
          </a:p>
        </p:txBody>
      </p:sp>
      <p:sp>
        <p:nvSpPr>
          <p:cNvPr id="811" name="Google Shape;811;p36"/>
          <p:cNvSpPr txBox="1"/>
          <p:nvPr>
            <p:ph idx="4294967295" type="subTitle"/>
          </p:nvPr>
        </p:nvSpPr>
        <p:spPr>
          <a:xfrm>
            <a:off x="2731479" y="3508748"/>
            <a:ext cx="2166000" cy="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създаване на уебсайт</a:t>
            </a:r>
            <a:endParaRPr sz="1400"/>
          </a:p>
        </p:txBody>
      </p:sp>
      <p:sp>
        <p:nvSpPr>
          <p:cNvPr id="812" name="Google Shape;812;p36"/>
          <p:cNvSpPr txBox="1"/>
          <p:nvPr>
            <p:ph idx="4294967295" type="subTitle"/>
          </p:nvPr>
        </p:nvSpPr>
        <p:spPr>
          <a:xfrm>
            <a:off x="6607350" y="2253875"/>
            <a:ext cx="1821900" cy="4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създаване на база данни</a:t>
            </a:r>
            <a:endParaRPr/>
          </a:p>
        </p:txBody>
      </p:sp>
      <p:cxnSp>
        <p:nvCxnSpPr>
          <p:cNvPr id="813" name="Google Shape;813;p36"/>
          <p:cNvCxnSpPr/>
          <p:nvPr/>
        </p:nvCxnSpPr>
        <p:spPr>
          <a:xfrm>
            <a:off x="3944450" y="570550"/>
            <a:ext cx="52509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4" name="Google Shape;814;p36"/>
          <p:cNvCxnSpPr/>
          <p:nvPr/>
        </p:nvCxnSpPr>
        <p:spPr>
          <a:xfrm>
            <a:off x="-68200" y="856888"/>
            <a:ext cx="7794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37"/>
          <p:cNvSpPr txBox="1"/>
          <p:nvPr>
            <p:ph type="title"/>
          </p:nvPr>
        </p:nvSpPr>
        <p:spPr>
          <a:xfrm>
            <a:off x="606525" y="555295"/>
            <a:ext cx="4256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ТЕХНОЛОГИИ</a:t>
            </a:r>
            <a:endParaRPr/>
          </a:p>
        </p:txBody>
      </p:sp>
      <p:pic>
        <p:nvPicPr>
          <p:cNvPr id="820" name="Google Shape;820;p3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900" y="1655425"/>
            <a:ext cx="1269800" cy="6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" name="Google Shape;821;p37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03600" y="2118775"/>
            <a:ext cx="772500" cy="7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37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53375" y="1808837"/>
            <a:ext cx="1129476" cy="66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37">
            <a:hlinkClick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3100" y="3027175"/>
            <a:ext cx="772500" cy="7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37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372938" y="2891287"/>
            <a:ext cx="810474" cy="81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Google Shape;825;p37">
            <a:hlinkClick r:id="rId13"/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388000" y="3521450"/>
            <a:ext cx="3075149" cy="129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6" name="Google Shape;826;p37">
            <a:hlinkClick r:id="rId15"/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 flipH="1">
            <a:off x="5269524" y="1468482"/>
            <a:ext cx="772500" cy="772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p37">
            <a:hlinkClick r:id="rId17"/>
          </p:cNvPr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361675" y="2788100"/>
            <a:ext cx="2118625" cy="211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37">
            <a:hlinkClick r:id="rId19"/>
          </p:cNvPr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6280275" y="1655422"/>
            <a:ext cx="2697763" cy="134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Google Shape;829;p3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7658575" y="3211025"/>
            <a:ext cx="1039550" cy="14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8"/>
          <p:cNvSpPr txBox="1"/>
          <p:nvPr>
            <p:ph type="title"/>
          </p:nvPr>
        </p:nvSpPr>
        <p:spPr>
          <a:xfrm>
            <a:off x="5173575" y="1474650"/>
            <a:ext cx="2776800" cy="10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Интерфейс</a:t>
            </a:r>
            <a:endParaRPr/>
          </a:p>
        </p:txBody>
      </p:sp>
      <p:pic>
        <p:nvPicPr>
          <p:cNvPr id="835" name="Google Shape;8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25" y="1393674"/>
            <a:ext cx="2022525" cy="3597401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38"/>
          <p:cNvSpPr txBox="1"/>
          <p:nvPr>
            <p:ph idx="1" type="subTitle"/>
          </p:nvPr>
        </p:nvSpPr>
        <p:spPr>
          <a:xfrm>
            <a:off x="4550725" y="2786225"/>
            <a:ext cx="4340400" cy="12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B6F6"/>
                </a:solidFill>
                <a:latin typeface="Arial"/>
                <a:ea typeface="Arial"/>
                <a:cs typeface="Arial"/>
                <a:sym typeface="Arial"/>
              </a:rPr>
              <a:t>Избрахме възможно най-простия интерфейс, за да може приложението да е максимално интуитивно. Понеже проектът е създаден за българска аудитория абсолютно всички негови аспекти са на български.</a:t>
            </a:r>
            <a:endParaRPr sz="1800">
              <a:solidFill>
                <a:srgbClr val="D4B6F6"/>
              </a:solidFill>
            </a:endParaRPr>
          </a:p>
        </p:txBody>
      </p:sp>
      <p:pic>
        <p:nvPicPr>
          <p:cNvPr id="837" name="Google Shape;83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8075" y="1393675"/>
            <a:ext cx="2022525" cy="359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39"/>
          <p:cNvSpPr txBox="1"/>
          <p:nvPr>
            <p:ph type="title"/>
          </p:nvPr>
        </p:nvSpPr>
        <p:spPr>
          <a:xfrm>
            <a:off x="5173575" y="1474650"/>
            <a:ext cx="2776800" cy="10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Упътване</a:t>
            </a:r>
            <a:endParaRPr/>
          </a:p>
        </p:txBody>
      </p:sp>
      <p:sp>
        <p:nvSpPr>
          <p:cNvPr id="843" name="Google Shape;843;p39"/>
          <p:cNvSpPr txBox="1"/>
          <p:nvPr>
            <p:ph idx="1" type="subTitle"/>
          </p:nvPr>
        </p:nvSpPr>
        <p:spPr>
          <a:xfrm>
            <a:off x="4550725" y="2786225"/>
            <a:ext cx="4340400" cy="12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4B6F6"/>
                </a:solidFill>
                <a:latin typeface="Arial"/>
                <a:ea typeface="Arial"/>
                <a:cs typeface="Arial"/>
                <a:sym typeface="Arial"/>
              </a:rPr>
              <a:t>Преценихме, че OCR системата може да не е абсолютно ясна за хора, </a:t>
            </a:r>
            <a:r>
              <a:rPr lang="en" sz="1800">
                <a:solidFill>
                  <a:srgbClr val="D4B6F6"/>
                </a:solidFill>
                <a:latin typeface="Arial"/>
                <a:ea typeface="Arial"/>
                <a:cs typeface="Arial"/>
                <a:sym typeface="Arial"/>
              </a:rPr>
              <a:t>които</a:t>
            </a:r>
            <a:r>
              <a:rPr lang="en" sz="1800">
                <a:solidFill>
                  <a:srgbClr val="D4B6F6"/>
                </a:solidFill>
                <a:latin typeface="Arial"/>
                <a:ea typeface="Arial"/>
                <a:cs typeface="Arial"/>
                <a:sym typeface="Arial"/>
              </a:rPr>
              <a:t> не са използвали такава технология преди и добавихме упътване, което обяснява как се използва приложението, когато потребителят го отвори за пръв път.</a:t>
            </a:r>
            <a:endParaRPr sz="1800">
              <a:solidFill>
                <a:srgbClr val="D4B6F6"/>
              </a:solidFill>
            </a:endParaRPr>
          </a:p>
        </p:txBody>
      </p:sp>
      <p:pic>
        <p:nvPicPr>
          <p:cNvPr id="844" name="Google Shape;8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600" y="1134500"/>
            <a:ext cx="1818649" cy="370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0"/>
          <p:cNvSpPr txBox="1"/>
          <p:nvPr>
            <p:ph idx="2" type="title"/>
          </p:nvPr>
        </p:nvSpPr>
        <p:spPr>
          <a:xfrm rot="212">
            <a:off x="2142975" y="2855738"/>
            <a:ext cx="4858200" cy="10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Разработка</a:t>
            </a:r>
            <a:endParaRPr/>
          </a:p>
        </p:txBody>
      </p:sp>
      <p:sp>
        <p:nvSpPr>
          <p:cNvPr id="850" name="Google Shape;850;p40"/>
          <p:cNvSpPr txBox="1"/>
          <p:nvPr>
            <p:ph type="title"/>
          </p:nvPr>
        </p:nvSpPr>
        <p:spPr>
          <a:xfrm>
            <a:off x="3743835" y="1206114"/>
            <a:ext cx="1658400" cy="16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1"/>
          <p:cNvSpPr txBox="1"/>
          <p:nvPr>
            <p:ph type="title"/>
          </p:nvPr>
        </p:nvSpPr>
        <p:spPr>
          <a:xfrm>
            <a:off x="1761150" y="126625"/>
            <a:ext cx="5621700" cy="10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се вика информацията?</a:t>
            </a:r>
            <a:endParaRPr/>
          </a:p>
        </p:txBody>
      </p:sp>
      <p:sp>
        <p:nvSpPr>
          <p:cNvPr id="856" name="Google Shape;856;p41"/>
          <p:cNvSpPr txBox="1"/>
          <p:nvPr/>
        </p:nvSpPr>
        <p:spPr>
          <a:xfrm>
            <a:off x="710250" y="1477675"/>
            <a:ext cx="7723500" cy="3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A96EEC"/>
              </a:buClr>
              <a:buSzPts val="1400"/>
              <a:buFont typeface="Montserrat"/>
              <a:buAutoNum type="arabicParenR"/>
            </a:pPr>
            <a:r>
              <a:rPr b="1" lang="en">
                <a:solidFill>
                  <a:srgbClr val="A96EEC"/>
                </a:solidFill>
                <a:latin typeface="Montserrat"/>
                <a:ea typeface="Montserrat"/>
                <a:cs typeface="Montserrat"/>
                <a:sym typeface="Montserrat"/>
              </a:rPr>
              <a:t>Базата данни се отваря от API приложенията чрез публичен JSON file. Не сме го защитили, защото речника </a:t>
            </a:r>
            <a:r>
              <a:rPr b="1" lang="en">
                <a:solidFill>
                  <a:srgbClr val="A96EEC"/>
                </a:solidFill>
                <a:latin typeface="Montserrat"/>
                <a:ea typeface="Montserrat"/>
                <a:cs typeface="Montserrat"/>
                <a:sym typeface="Montserrat"/>
              </a:rPr>
              <a:t>е публично достъпен.</a:t>
            </a:r>
            <a:br>
              <a:rPr b="1" lang="en">
                <a:solidFill>
                  <a:srgbClr val="A96EE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>
              <a:solidFill>
                <a:srgbClr val="A96EE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A96EEC"/>
              </a:buClr>
              <a:buSzPts val="1400"/>
              <a:buFont typeface="Montserrat"/>
              <a:buAutoNum type="arabicParenR"/>
            </a:pPr>
            <a:r>
              <a:rPr b="1" lang="en">
                <a:solidFill>
                  <a:srgbClr val="A96EEC"/>
                </a:solidFill>
                <a:latin typeface="Montserrat"/>
                <a:ea typeface="Montserrat"/>
                <a:cs typeface="Montserrat"/>
                <a:sym typeface="Montserrat"/>
              </a:rPr>
              <a:t>Съхранява се в началото на инициализацията на приложението в 2D String матрица.</a:t>
            </a:r>
            <a:br>
              <a:rPr b="1" lang="en">
                <a:solidFill>
                  <a:srgbClr val="A96EE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>
              <a:solidFill>
                <a:srgbClr val="A96EE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A96EEC"/>
              </a:buClr>
              <a:buSzPts val="1400"/>
              <a:buFont typeface="Montserrat"/>
              <a:buAutoNum type="arabicParenR"/>
            </a:pPr>
            <a:r>
              <a:rPr b="1" lang="en">
                <a:solidFill>
                  <a:srgbClr val="A96EEC"/>
                </a:solidFill>
                <a:latin typeface="Montserrat"/>
                <a:ea typeface="Montserrat"/>
                <a:cs typeface="Montserrat"/>
                <a:sym typeface="Montserrat"/>
              </a:rPr>
              <a:t>Когато потребителя направи заявка, се търси думата в матрицата със следния код. Втората част от него показва думата ако има грешка при написването или е написана думата по различен начин (например “заптиета” вместо “заптие”)</a:t>
            </a:r>
            <a:endParaRPr b="1">
              <a:solidFill>
                <a:srgbClr val="A96E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1" name="Google Shape;8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71375"/>
            <a:ext cx="8839200" cy="4200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5"/>
          <p:cNvSpPr txBox="1"/>
          <p:nvPr>
            <p:ph idx="1" type="subTitle"/>
          </p:nvPr>
        </p:nvSpPr>
        <p:spPr>
          <a:xfrm>
            <a:off x="5173575" y="2641350"/>
            <a:ext cx="2776800" cy="17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accent4"/>
                </a:solidFill>
              </a:rPr>
              <a:t>Да се направи проект, чрез който да да дава дефиницията на архаичните думи и диалекти в българския език по лесен и разбираем начин, който е достъпен и е лесен за използване. </a:t>
            </a:r>
            <a:endParaRPr sz="1400">
              <a:solidFill>
                <a:schemeClr val="accent4"/>
              </a:solidFill>
            </a:endParaRPr>
          </a:p>
        </p:txBody>
      </p:sp>
      <p:sp>
        <p:nvSpPr>
          <p:cNvPr id="420" name="Google Shape;420;p25"/>
          <p:cNvSpPr txBox="1"/>
          <p:nvPr>
            <p:ph idx="4294967295" type="title"/>
          </p:nvPr>
        </p:nvSpPr>
        <p:spPr>
          <a:xfrm>
            <a:off x="5173575" y="1474650"/>
            <a:ext cx="2776800" cy="10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MISSION STATEMENT</a:t>
            </a:r>
            <a:endParaRPr/>
          </a:p>
        </p:txBody>
      </p:sp>
      <p:grpSp>
        <p:nvGrpSpPr>
          <p:cNvPr id="421" name="Google Shape;421;p25"/>
          <p:cNvGrpSpPr/>
          <p:nvPr/>
        </p:nvGrpSpPr>
        <p:grpSpPr>
          <a:xfrm>
            <a:off x="989850" y="1233833"/>
            <a:ext cx="3271043" cy="3194766"/>
            <a:chOff x="1751775" y="1242000"/>
            <a:chExt cx="4109350" cy="4013525"/>
          </a:xfrm>
        </p:grpSpPr>
        <p:sp>
          <p:nvSpPr>
            <p:cNvPr id="422" name="Google Shape;422;p25"/>
            <p:cNvSpPr/>
            <p:nvPr/>
          </p:nvSpPr>
          <p:spPr>
            <a:xfrm>
              <a:off x="1751775" y="2712175"/>
              <a:ext cx="4109350" cy="2366225"/>
            </a:xfrm>
            <a:custGeom>
              <a:rect b="b" l="l" r="r" t="t"/>
              <a:pathLst>
                <a:path extrusionOk="0" h="94649" w="164374">
                  <a:moveTo>
                    <a:pt x="81919" y="1"/>
                  </a:moveTo>
                  <a:cubicBezTo>
                    <a:pt x="80672" y="1"/>
                    <a:pt x="79425" y="273"/>
                    <a:pt x="78471" y="817"/>
                  </a:cubicBezTo>
                  <a:lnTo>
                    <a:pt x="1892" y="45324"/>
                  </a:lnTo>
                  <a:cubicBezTo>
                    <a:pt x="0" y="46429"/>
                    <a:pt x="0" y="48220"/>
                    <a:pt x="1909" y="49325"/>
                  </a:cubicBezTo>
                  <a:lnTo>
                    <a:pt x="79006" y="93833"/>
                  </a:lnTo>
                  <a:cubicBezTo>
                    <a:pt x="79961" y="94377"/>
                    <a:pt x="81208" y="94649"/>
                    <a:pt x="82452" y="94649"/>
                  </a:cubicBezTo>
                  <a:cubicBezTo>
                    <a:pt x="83697" y="94649"/>
                    <a:pt x="84940" y="94377"/>
                    <a:pt x="85886" y="93833"/>
                  </a:cubicBezTo>
                  <a:lnTo>
                    <a:pt x="162482" y="49325"/>
                  </a:lnTo>
                  <a:cubicBezTo>
                    <a:pt x="164373" y="48220"/>
                    <a:pt x="164356" y="46429"/>
                    <a:pt x="162448" y="45324"/>
                  </a:cubicBezTo>
                  <a:lnTo>
                    <a:pt x="85367" y="817"/>
                  </a:lnTo>
                  <a:cubicBezTo>
                    <a:pt x="84413" y="273"/>
                    <a:pt x="83166" y="1"/>
                    <a:pt x="81919" y="1"/>
                  </a:cubicBezTo>
                  <a:close/>
                </a:path>
              </a:pathLst>
            </a:custGeom>
            <a:solidFill>
              <a:srgbClr val="503E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5"/>
            <p:cNvSpPr/>
            <p:nvPr/>
          </p:nvSpPr>
          <p:spPr>
            <a:xfrm>
              <a:off x="1763075" y="3895075"/>
              <a:ext cx="4085900" cy="1360450"/>
            </a:xfrm>
            <a:custGeom>
              <a:rect b="b" l="l" r="r" t="t"/>
              <a:pathLst>
                <a:path extrusionOk="0" h="54418" w="163436">
                  <a:moveTo>
                    <a:pt x="163436" y="17"/>
                  </a:moveTo>
                  <a:lnTo>
                    <a:pt x="163436" y="23"/>
                  </a:lnTo>
                  <a:lnTo>
                    <a:pt x="163436" y="23"/>
                  </a:lnTo>
                  <a:cubicBezTo>
                    <a:pt x="163436" y="21"/>
                    <a:pt x="163436" y="19"/>
                    <a:pt x="163436" y="17"/>
                  </a:cubicBezTo>
                  <a:close/>
                  <a:moveTo>
                    <a:pt x="17" y="0"/>
                  </a:moveTo>
                  <a:lnTo>
                    <a:pt x="0" y="7081"/>
                  </a:lnTo>
                  <a:cubicBezTo>
                    <a:pt x="0" y="7800"/>
                    <a:pt x="486" y="8520"/>
                    <a:pt x="1440" y="9089"/>
                  </a:cubicBezTo>
                  <a:lnTo>
                    <a:pt x="78521" y="53597"/>
                  </a:lnTo>
                  <a:cubicBezTo>
                    <a:pt x="78755" y="53714"/>
                    <a:pt x="78990" y="53831"/>
                    <a:pt x="79224" y="53932"/>
                  </a:cubicBezTo>
                  <a:lnTo>
                    <a:pt x="79274" y="53932"/>
                  </a:lnTo>
                  <a:cubicBezTo>
                    <a:pt x="79308" y="53949"/>
                    <a:pt x="79341" y="53965"/>
                    <a:pt x="79391" y="53982"/>
                  </a:cubicBezTo>
                  <a:cubicBezTo>
                    <a:pt x="79525" y="54032"/>
                    <a:pt x="79676" y="54083"/>
                    <a:pt x="79827" y="54133"/>
                  </a:cubicBezTo>
                  <a:cubicBezTo>
                    <a:pt x="79893" y="54149"/>
                    <a:pt x="79977" y="54166"/>
                    <a:pt x="80061" y="54183"/>
                  </a:cubicBezTo>
                  <a:cubicBezTo>
                    <a:pt x="80111" y="54200"/>
                    <a:pt x="80161" y="54216"/>
                    <a:pt x="80212" y="54216"/>
                  </a:cubicBezTo>
                  <a:cubicBezTo>
                    <a:pt x="80245" y="54233"/>
                    <a:pt x="80295" y="54250"/>
                    <a:pt x="80329" y="54250"/>
                  </a:cubicBezTo>
                  <a:cubicBezTo>
                    <a:pt x="80496" y="54283"/>
                    <a:pt x="80647" y="54317"/>
                    <a:pt x="80814" y="54334"/>
                  </a:cubicBezTo>
                  <a:cubicBezTo>
                    <a:pt x="80864" y="54350"/>
                    <a:pt x="80931" y="54350"/>
                    <a:pt x="80981" y="54350"/>
                  </a:cubicBezTo>
                  <a:cubicBezTo>
                    <a:pt x="81032" y="54350"/>
                    <a:pt x="81065" y="54367"/>
                    <a:pt x="81115" y="54367"/>
                  </a:cubicBezTo>
                  <a:cubicBezTo>
                    <a:pt x="81166" y="54367"/>
                    <a:pt x="81233" y="54384"/>
                    <a:pt x="81283" y="54384"/>
                  </a:cubicBezTo>
                  <a:cubicBezTo>
                    <a:pt x="81450" y="54401"/>
                    <a:pt x="81601" y="54401"/>
                    <a:pt x="81768" y="54417"/>
                  </a:cubicBezTo>
                  <a:lnTo>
                    <a:pt x="82270" y="54417"/>
                  </a:lnTo>
                  <a:cubicBezTo>
                    <a:pt x="82438" y="54401"/>
                    <a:pt x="82622" y="54384"/>
                    <a:pt x="82806" y="54367"/>
                  </a:cubicBezTo>
                  <a:lnTo>
                    <a:pt x="82856" y="54367"/>
                  </a:lnTo>
                  <a:cubicBezTo>
                    <a:pt x="82906" y="54367"/>
                    <a:pt x="82957" y="54350"/>
                    <a:pt x="83007" y="54350"/>
                  </a:cubicBezTo>
                  <a:cubicBezTo>
                    <a:pt x="83141" y="54334"/>
                    <a:pt x="83291" y="54317"/>
                    <a:pt x="83425" y="54283"/>
                  </a:cubicBezTo>
                  <a:cubicBezTo>
                    <a:pt x="83492" y="54283"/>
                    <a:pt x="83542" y="54250"/>
                    <a:pt x="83593" y="54250"/>
                  </a:cubicBezTo>
                  <a:cubicBezTo>
                    <a:pt x="83760" y="54216"/>
                    <a:pt x="83927" y="54166"/>
                    <a:pt x="84095" y="54116"/>
                  </a:cubicBezTo>
                  <a:cubicBezTo>
                    <a:pt x="84179" y="54099"/>
                    <a:pt x="84262" y="54083"/>
                    <a:pt x="84346" y="54049"/>
                  </a:cubicBezTo>
                  <a:cubicBezTo>
                    <a:pt x="84413" y="54032"/>
                    <a:pt x="84480" y="53999"/>
                    <a:pt x="84547" y="53982"/>
                  </a:cubicBezTo>
                  <a:cubicBezTo>
                    <a:pt x="84614" y="53965"/>
                    <a:pt x="84664" y="53932"/>
                    <a:pt x="84731" y="53915"/>
                  </a:cubicBezTo>
                  <a:cubicBezTo>
                    <a:pt x="84965" y="53815"/>
                    <a:pt x="85200" y="53714"/>
                    <a:pt x="85417" y="53580"/>
                  </a:cubicBezTo>
                  <a:lnTo>
                    <a:pt x="161996" y="9089"/>
                  </a:lnTo>
                  <a:cubicBezTo>
                    <a:pt x="162030" y="9073"/>
                    <a:pt x="162046" y="9056"/>
                    <a:pt x="162063" y="9039"/>
                  </a:cubicBezTo>
                  <a:cubicBezTo>
                    <a:pt x="162147" y="8989"/>
                    <a:pt x="162214" y="8922"/>
                    <a:pt x="162297" y="8872"/>
                  </a:cubicBezTo>
                  <a:cubicBezTo>
                    <a:pt x="162415" y="8788"/>
                    <a:pt x="162548" y="8704"/>
                    <a:pt x="162649" y="8621"/>
                  </a:cubicBezTo>
                  <a:cubicBezTo>
                    <a:pt x="162649" y="8604"/>
                    <a:pt x="162666" y="8604"/>
                    <a:pt x="162682" y="8587"/>
                  </a:cubicBezTo>
                  <a:cubicBezTo>
                    <a:pt x="162783" y="8487"/>
                    <a:pt x="162883" y="8370"/>
                    <a:pt x="162984" y="8269"/>
                  </a:cubicBezTo>
                  <a:cubicBezTo>
                    <a:pt x="163000" y="8236"/>
                    <a:pt x="163017" y="8219"/>
                    <a:pt x="163034" y="8185"/>
                  </a:cubicBezTo>
                  <a:cubicBezTo>
                    <a:pt x="163051" y="8169"/>
                    <a:pt x="163067" y="8135"/>
                    <a:pt x="163084" y="8102"/>
                  </a:cubicBezTo>
                  <a:cubicBezTo>
                    <a:pt x="163118" y="8068"/>
                    <a:pt x="163151" y="8018"/>
                    <a:pt x="163168" y="7968"/>
                  </a:cubicBezTo>
                  <a:cubicBezTo>
                    <a:pt x="163218" y="7884"/>
                    <a:pt x="163268" y="7784"/>
                    <a:pt x="163302" y="7700"/>
                  </a:cubicBezTo>
                  <a:cubicBezTo>
                    <a:pt x="163302" y="7683"/>
                    <a:pt x="163302" y="7667"/>
                    <a:pt x="163318" y="7650"/>
                  </a:cubicBezTo>
                  <a:cubicBezTo>
                    <a:pt x="163318" y="7633"/>
                    <a:pt x="163318" y="7616"/>
                    <a:pt x="163335" y="7600"/>
                  </a:cubicBezTo>
                  <a:cubicBezTo>
                    <a:pt x="163352" y="7549"/>
                    <a:pt x="163369" y="7482"/>
                    <a:pt x="163385" y="7415"/>
                  </a:cubicBezTo>
                  <a:cubicBezTo>
                    <a:pt x="163402" y="7332"/>
                    <a:pt x="163402" y="7231"/>
                    <a:pt x="163419" y="7148"/>
                  </a:cubicBezTo>
                  <a:lnTo>
                    <a:pt x="163419" y="7097"/>
                  </a:lnTo>
                  <a:lnTo>
                    <a:pt x="163436" y="23"/>
                  </a:lnTo>
                  <a:lnTo>
                    <a:pt x="163436" y="23"/>
                  </a:lnTo>
                  <a:cubicBezTo>
                    <a:pt x="163435" y="188"/>
                    <a:pt x="163402" y="354"/>
                    <a:pt x="163352" y="519"/>
                  </a:cubicBezTo>
                  <a:cubicBezTo>
                    <a:pt x="163352" y="536"/>
                    <a:pt x="163335" y="553"/>
                    <a:pt x="163335" y="586"/>
                  </a:cubicBezTo>
                  <a:cubicBezTo>
                    <a:pt x="163285" y="737"/>
                    <a:pt x="163201" y="887"/>
                    <a:pt x="163101" y="1038"/>
                  </a:cubicBezTo>
                  <a:cubicBezTo>
                    <a:pt x="163084" y="1055"/>
                    <a:pt x="163067" y="1088"/>
                    <a:pt x="163051" y="1105"/>
                  </a:cubicBezTo>
                  <a:cubicBezTo>
                    <a:pt x="162950" y="1256"/>
                    <a:pt x="162816" y="1406"/>
                    <a:pt x="162666" y="1540"/>
                  </a:cubicBezTo>
                  <a:cubicBezTo>
                    <a:pt x="162565" y="1624"/>
                    <a:pt x="162431" y="1708"/>
                    <a:pt x="162314" y="1791"/>
                  </a:cubicBezTo>
                  <a:cubicBezTo>
                    <a:pt x="162214" y="1858"/>
                    <a:pt x="162130" y="1942"/>
                    <a:pt x="162013" y="2009"/>
                  </a:cubicBezTo>
                  <a:lnTo>
                    <a:pt x="85434" y="46517"/>
                  </a:lnTo>
                  <a:cubicBezTo>
                    <a:pt x="85216" y="46634"/>
                    <a:pt x="84999" y="46734"/>
                    <a:pt x="84748" y="46835"/>
                  </a:cubicBezTo>
                  <a:cubicBezTo>
                    <a:pt x="84697" y="46851"/>
                    <a:pt x="84631" y="46885"/>
                    <a:pt x="84564" y="46902"/>
                  </a:cubicBezTo>
                  <a:cubicBezTo>
                    <a:pt x="84413" y="46952"/>
                    <a:pt x="84262" y="47002"/>
                    <a:pt x="84112" y="47036"/>
                  </a:cubicBezTo>
                  <a:cubicBezTo>
                    <a:pt x="83944" y="47086"/>
                    <a:pt x="83777" y="47136"/>
                    <a:pt x="83626" y="47170"/>
                  </a:cubicBezTo>
                  <a:cubicBezTo>
                    <a:pt x="83425" y="47203"/>
                    <a:pt x="83224" y="47236"/>
                    <a:pt x="83024" y="47270"/>
                  </a:cubicBezTo>
                  <a:cubicBezTo>
                    <a:pt x="82973" y="47270"/>
                    <a:pt x="82923" y="47287"/>
                    <a:pt x="82890" y="47287"/>
                  </a:cubicBezTo>
                  <a:cubicBezTo>
                    <a:pt x="82605" y="47320"/>
                    <a:pt x="82337" y="47337"/>
                    <a:pt x="82070" y="47337"/>
                  </a:cubicBezTo>
                  <a:lnTo>
                    <a:pt x="81936" y="47337"/>
                  </a:lnTo>
                  <a:cubicBezTo>
                    <a:pt x="81668" y="47337"/>
                    <a:pt x="81400" y="47320"/>
                    <a:pt x="81132" y="47287"/>
                  </a:cubicBezTo>
                  <a:lnTo>
                    <a:pt x="80998" y="47287"/>
                  </a:lnTo>
                  <a:cubicBezTo>
                    <a:pt x="80730" y="47253"/>
                    <a:pt x="80479" y="47203"/>
                    <a:pt x="80228" y="47153"/>
                  </a:cubicBezTo>
                  <a:cubicBezTo>
                    <a:pt x="80178" y="47136"/>
                    <a:pt x="80128" y="47119"/>
                    <a:pt x="80078" y="47119"/>
                  </a:cubicBezTo>
                  <a:cubicBezTo>
                    <a:pt x="79843" y="47052"/>
                    <a:pt x="79626" y="46985"/>
                    <a:pt x="79408" y="46902"/>
                  </a:cubicBezTo>
                  <a:cubicBezTo>
                    <a:pt x="79375" y="46885"/>
                    <a:pt x="79324" y="46885"/>
                    <a:pt x="79291" y="46868"/>
                  </a:cubicBezTo>
                  <a:cubicBezTo>
                    <a:pt x="79023" y="46768"/>
                    <a:pt x="78772" y="46651"/>
                    <a:pt x="78538" y="46517"/>
                  </a:cubicBezTo>
                  <a:lnTo>
                    <a:pt x="1457" y="2009"/>
                  </a:lnTo>
                  <a:cubicBezTo>
                    <a:pt x="503" y="1457"/>
                    <a:pt x="17" y="720"/>
                    <a:pt x="17" y="0"/>
                  </a:cubicBezTo>
                  <a:close/>
                </a:path>
              </a:pathLst>
            </a:custGeom>
            <a:solidFill>
              <a:srgbClr val="954D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1751775" y="2712175"/>
              <a:ext cx="4109350" cy="2366225"/>
            </a:xfrm>
            <a:custGeom>
              <a:rect b="b" l="l" r="r" t="t"/>
              <a:pathLst>
                <a:path extrusionOk="0" h="94649" w="164374">
                  <a:moveTo>
                    <a:pt x="81919" y="1"/>
                  </a:moveTo>
                  <a:cubicBezTo>
                    <a:pt x="80672" y="1"/>
                    <a:pt x="79425" y="273"/>
                    <a:pt x="78471" y="817"/>
                  </a:cubicBezTo>
                  <a:lnTo>
                    <a:pt x="1892" y="45324"/>
                  </a:lnTo>
                  <a:cubicBezTo>
                    <a:pt x="0" y="46429"/>
                    <a:pt x="0" y="48220"/>
                    <a:pt x="1909" y="49325"/>
                  </a:cubicBezTo>
                  <a:lnTo>
                    <a:pt x="79006" y="93833"/>
                  </a:lnTo>
                  <a:cubicBezTo>
                    <a:pt x="79961" y="94377"/>
                    <a:pt x="81208" y="94649"/>
                    <a:pt x="82452" y="94649"/>
                  </a:cubicBezTo>
                  <a:cubicBezTo>
                    <a:pt x="83697" y="94649"/>
                    <a:pt x="84940" y="94377"/>
                    <a:pt x="85886" y="93833"/>
                  </a:cubicBezTo>
                  <a:lnTo>
                    <a:pt x="162482" y="49325"/>
                  </a:lnTo>
                  <a:cubicBezTo>
                    <a:pt x="164373" y="48220"/>
                    <a:pt x="164356" y="46429"/>
                    <a:pt x="162448" y="45324"/>
                  </a:cubicBezTo>
                  <a:lnTo>
                    <a:pt x="85367" y="817"/>
                  </a:lnTo>
                  <a:cubicBezTo>
                    <a:pt x="84413" y="273"/>
                    <a:pt x="83166" y="1"/>
                    <a:pt x="81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1763075" y="3895075"/>
              <a:ext cx="4085900" cy="1360450"/>
            </a:xfrm>
            <a:custGeom>
              <a:rect b="b" l="l" r="r" t="t"/>
              <a:pathLst>
                <a:path extrusionOk="0" h="54418" w="163436">
                  <a:moveTo>
                    <a:pt x="163436" y="17"/>
                  </a:moveTo>
                  <a:lnTo>
                    <a:pt x="163436" y="23"/>
                  </a:lnTo>
                  <a:lnTo>
                    <a:pt x="163436" y="23"/>
                  </a:lnTo>
                  <a:cubicBezTo>
                    <a:pt x="163436" y="21"/>
                    <a:pt x="163436" y="19"/>
                    <a:pt x="163436" y="17"/>
                  </a:cubicBezTo>
                  <a:close/>
                  <a:moveTo>
                    <a:pt x="17" y="0"/>
                  </a:moveTo>
                  <a:lnTo>
                    <a:pt x="0" y="7081"/>
                  </a:lnTo>
                  <a:cubicBezTo>
                    <a:pt x="0" y="7800"/>
                    <a:pt x="486" y="8520"/>
                    <a:pt x="1440" y="9089"/>
                  </a:cubicBezTo>
                  <a:lnTo>
                    <a:pt x="78521" y="53597"/>
                  </a:lnTo>
                  <a:cubicBezTo>
                    <a:pt x="78755" y="53714"/>
                    <a:pt x="78990" y="53831"/>
                    <a:pt x="79224" y="53932"/>
                  </a:cubicBezTo>
                  <a:lnTo>
                    <a:pt x="79274" y="53932"/>
                  </a:lnTo>
                  <a:cubicBezTo>
                    <a:pt x="79308" y="53949"/>
                    <a:pt x="79341" y="53965"/>
                    <a:pt x="79391" y="53982"/>
                  </a:cubicBezTo>
                  <a:cubicBezTo>
                    <a:pt x="79525" y="54032"/>
                    <a:pt x="79676" y="54083"/>
                    <a:pt x="79827" y="54133"/>
                  </a:cubicBezTo>
                  <a:cubicBezTo>
                    <a:pt x="79893" y="54149"/>
                    <a:pt x="79977" y="54166"/>
                    <a:pt x="80061" y="54183"/>
                  </a:cubicBezTo>
                  <a:cubicBezTo>
                    <a:pt x="80111" y="54200"/>
                    <a:pt x="80161" y="54216"/>
                    <a:pt x="80212" y="54216"/>
                  </a:cubicBezTo>
                  <a:cubicBezTo>
                    <a:pt x="80245" y="54233"/>
                    <a:pt x="80295" y="54250"/>
                    <a:pt x="80329" y="54250"/>
                  </a:cubicBezTo>
                  <a:cubicBezTo>
                    <a:pt x="80496" y="54283"/>
                    <a:pt x="80647" y="54317"/>
                    <a:pt x="80814" y="54334"/>
                  </a:cubicBezTo>
                  <a:cubicBezTo>
                    <a:pt x="80864" y="54350"/>
                    <a:pt x="80931" y="54350"/>
                    <a:pt x="80981" y="54350"/>
                  </a:cubicBezTo>
                  <a:cubicBezTo>
                    <a:pt x="81032" y="54350"/>
                    <a:pt x="81065" y="54367"/>
                    <a:pt x="81115" y="54367"/>
                  </a:cubicBezTo>
                  <a:cubicBezTo>
                    <a:pt x="81166" y="54367"/>
                    <a:pt x="81233" y="54384"/>
                    <a:pt x="81283" y="54384"/>
                  </a:cubicBezTo>
                  <a:cubicBezTo>
                    <a:pt x="81450" y="54401"/>
                    <a:pt x="81601" y="54401"/>
                    <a:pt x="81768" y="54417"/>
                  </a:cubicBezTo>
                  <a:lnTo>
                    <a:pt x="82270" y="54417"/>
                  </a:lnTo>
                  <a:cubicBezTo>
                    <a:pt x="82438" y="54401"/>
                    <a:pt x="82622" y="54384"/>
                    <a:pt x="82806" y="54367"/>
                  </a:cubicBezTo>
                  <a:lnTo>
                    <a:pt x="82856" y="54367"/>
                  </a:lnTo>
                  <a:cubicBezTo>
                    <a:pt x="82906" y="54367"/>
                    <a:pt x="82957" y="54350"/>
                    <a:pt x="83007" y="54350"/>
                  </a:cubicBezTo>
                  <a:cubicBezTo>
                    <a:pt x="83141" y="54334"/>
                    <a:pt x="83291" y="54317"/>
                    <a:pt x="83425" y="54283"/>
                  </a:cubicBezTo>
                  <a:cubicBezTo>
                    <a:pt x="83492" y="54283"/>
                    <a:pt x="83542" y="54250"/>
                    <a:pt x="83593" y="54250"/>
                  </a:cubicBezTo>
                  <a:cubicBezTo>
                    <a:pt x="83760" y="54216"/>
                    <a:pt x="83927" y="54166"/>
                    <a:pt x="84095" y="54116"/>
                  </a:cubicBezTo>
                  <a:cubicBezTo>
                    <a:pt x="84179" y="54099"/>
                    <a:pt x="84262" y="54083"/>
                    <a:pt x="84346" y="54049"/>
                  </a:cubicBezTo>
                  <a:cubicBezTo>
                    <a:pt x="84413" y="54032"/>
                    <a:pt x="84480" y="53999"/>
                    <a:pt x="84547" y="53982"/>
                  </a:cubicBezTo>
                  <a:cubicBezTo>
                    <a:pt x="84614" y="53965"/>
                    <a:pt x="84664" y="53932"/>
                    <a:pt x="84731" y="53915"/>
                  </a:cubicBezTo>
                  <a:cubicBezTo>
                    <a:pt x="84965" y="53815"/>
                    <a:pt x="85200" y="53714"/>
                    <a:pt x="85417" y="53580"/>
                  </a:cubicBezTo>
                  <a:lnTo>
                    <a:pt x="161996" y="9089"/>
                  </a:lnTo>
                  <a:cubicBezTo>
                    <a:pt x="162030" y="9073"/>
                    <a:pt x="162046" y="9056"/>
                    <a:pt x="162063" y="9039"/>
                  </a:cubicBezTo>
                  <a:cubicBezTo>
                    <a:pt x="162147" y="8989"/>
                    <a:pt x="162214" y="8922"/>
                    <a:pt x="162297" y="8872"/>
                  </a:cubicBezTo>
                  <a:cubicBezTo>
                    <a:pt x="162415" y="8788"/>
                    <a:pt x="162548" y="8704"/>
                    <a:pt x="162649" y="8621"/>
                  </a:cubicBezTo>
                  <a:cubicBezTo>
                    <a:pt x="162649" y="8604"/>
                    <a:pt x="162666" y="8604"/>
                    <a:pt x="162682" y="8587"/>
                  </a:cubicBezTo>
                  <a:cubicBezTo>
                    <a:pt x="162783" y="8487"/>
                    <a:pt x="162883" y="8370"/>
                    <a:pt x="162984" y="8269"/>
                  </a:cubicBezTo>
                  <a:cubicBezTo>
                    <a:pt x="163000" y="8236"/>
                    <a:pt x="163017" y="8219"/>
                    <a:pt x="163034" y="8185"/>
                  </a:cubicBezTo>
                  <a:cubicBezTo>
                    <a:pt x="163051" y="8169"/>
                    <a:pt x="163067" y="8135"/>
                    <a:pt x="163084" y="8102"/>
                  </a:cubicBezTo>
                  <a:cubicBezTo>
                    <a:pt x="163118" y="8068"/>
                    <a:pt x="163151" y="8018"/>
                    <a:pt x="163168" y="7968"/>
                  </a:cubicBezTo>
                  <a:cubicBezTo>
                    <a:pt x="163218" y="7884"/>
                    <a:pt x="163268" y="7784"/>
                    <a:pt x="163302" y="7700"/>
                  </a:cubicBezTo>
                  <a:cubicBezTo>
                    <a:pt x="163302" y="7683"/>
                    <a:pt x="163302" y="7667"/>
                    <a:pt x="163318" y="7650"/>
                  </a:cubicBezTo>
                  <a:cubicBezTo>
                    <a:pt x="163318" y="7633"/>
                    <a:pt x="163318" y="7616"/>
                    <a:pt x="163335" y="7600"/>
                  </a:cubicBezTo>
                  <a:cubicBezTo>
                    <a:pt x="163352" y="7549"/>
                    <a:pt x="163369" y="7482"/>
                    <a:pt x="163385" y="7415"/>
                  </a:cubicBezTo>
                  <a:cubicBezTo>
                    <a:pt x="163402" y="7332"/>
                    <a:pt x="163402" y="7231"/>
                    <a:pt x="163419" y="7148"/>
                  </a:cubicBezTo>
                  <a:lnTo>
                    <a:pt x="163419" y="7097"/>
                  </a:lnTo>
                  <a:lnTo>
                    <a:pt x="163436" y="23"/>
                  </a:lnTo>
                  <a:lnTo>
                    <a:pt x="163436" y="23"/>
                  </a:lnTo>
                  <a:cubicBezTo>
                    <a:pt x="163435" y="188"/>
                    <a:pt x="163402" y="354"/>
                    <a:pt x="163352" y="519"/>
                  </a:cubicBezTo>
                  <a:cubicBezTo>
                    <a:pt x="163352" y="536"/>
                    <a:pt x="163335" y="553"/>
                    <a:pt x="163335" y="586"/>
                  </a:cubicBezTo>
                  <a:cubicBezTo>
                    <a:pt x="163285" y="737"/>
                    <a:pt x="163201" y="887"/>
                    <a:pt x="163101" y="1038"/>
                  </a:cubicBezTo>
                  <a:cubicBezTo>
                    <a:pt x="163084" y="1055"/>
                    <a:pt x="163067" y="1088"/>
                    <a:pt x="163051" y="1105"/>
                  </a:cubicBezTo>
                  <a:cubicBezTo>
                    <a:pt x="162950" y="1256"/>
                    <a:pt x="162816" y="1406"/>
                    <a:pt x="162666" y="1540"/>
                  </a:cubicBezTo>
                  <a:cubicBezTo>
                    <a:pt x="162565" y="1624"/>
                    <a:pt x="162431" y="1708"/>
                    <a:pt x="162314" y="1791"/>
                  </a:cubicBezTo>
                  <a:cubicBezTo>
                    <a:pt x="162214" y="1858"/>
                    <a:pt x="162130" y="1942"/>
                    <a:pt x="162013" y="2009"/>
                  </a:cubicBezTo>
                  <a:lnTo>
                    <a:pt x="85434" y="46517"/>
                  </a:lnTo>
                  <a:cubicBezTo>
                    <a:pt x="85216" y="46634"/>
                    <a:pt x="84999" y="46734"/>
                    <a:pt x="84748" y="46835"/>
                  </a:cubicBezTo>
                  <a:cubicBezTo>
                    <a:pt x="84697" y="46851"/>
                    <a:pt x="84631" y="46885"/>
                    <a:pt x="84564" y="46902"/>
                  </a:cubicBezTo>
                  <a:cubicBezTo>
                    <a:pt x="84413" y="46952"/>
                    <a:pt x="84262" y="47002"/>
                    <a:pt x="84112" y="47036"/>
                  </a:cubicBezTo>
                  <a:cubicBezTo>
                    <a:pt x="83944" y="47086"/>
                    <a:pt x="83777" y="47136"/>
                    <a:pt x="83626" y="47170"/>
                  </a:cubicBezTo>
                  <a:cubicBezTo>
                    <a:pt x="83425" y="47203"/>
                    <a:pt x="83224" y="47236"/>
                    <a:pt x="83024" y="47270"/>
                  </a:cubicBezTo>
                  <a:cubicBezTo>
                    <a:pt x="82973" y="47270"/>
                    <a:pt x="82923" y="47287"/>
                    <a:pt x="82890" y="47287"/>
                  </a:cubicBezTo>
                  <a:cubicBezTo>
                    <a:pt x="82605" y="47320"/>
                    <a:pt x="82337" y="47337"/>
                    <a:pt x="82070" y="47337"/>
                  </a:cubicBezTo>
                  <a:lnTo>
                    <a:pt x="81936" y="47337"/>
                  </a:lnTo>
                  <a:cubicBezTo>
                    <a:pt x="81668" y="47337"/>
                    <a:pt x="81400" y="47320"/>
                    <a:pt x="81132" y="47287"/>
                  </a:cubicBezTo>
                  <a:lnTo>
                    <a:pt x="80998" y="47287"/>
                  </a:lnTo>
                  <a:cubicBezTo>
                    <a:pt x="80730" y="47253"/>
                    <a:pt x="80479" y="47203"/>
                    <a:pt x="80228" y="47153"/>
                  </a:cubicBezTo>
                  <a:cubicBezTo>
                    <a:pt x="80178" y="47136"/>
                    <a:pt x="80128" y="47119"/>
                    <a:pt x="80078" y="47119"/>
                  </a:cubicBezTo>
                  <a:cubicBezTo>
                    <a:pt x="79843" y="47052"/>
                    <a:pt x="79626" y="46985"/>
                    <a:pt x="79408" y="46902"/>
                  </a:cubicBezTo>
                  <a:cubicBezTo>
                    <a:pt x="79375" y="46885"/>
                    <a:pt x="79324" y="46885"/>
                    <a:pt x="79291" y="46868"/>
                  </a:cubicBezTo>
                  <a:cubicBezTo>
                    <a:pt x="79023" y="46768"/>
                    <a:pt x="78772" y="46651"/>
                    <a:pt x="78538" y="46517"/>
                  </a:cubicBezTo>
                  <a:lnTo>
                    <a:pt x="1457" y="2009"/>
                  </a:lnTo>
                  <a:cubicBezTo>
                    <a:pt x="503" y="1457"/>
                    <a:pt x="17" y="72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2174850" y="2949750"/>
              <a:ext cx="3263200" cy="1890225"/>
            </a:xfrm>
            <a:custGeom>
              <a:rect b="b" l="l" r="r" t="t"/>
              <a:pathLst>
                <a:path extrusionOk="0" h="75609" w="130528">
                  <a:moveTo>
                    <a:pt x="65046" y="1"/>
                  </a:moveTo>
                  <a:lnTo>
                    <a:pt x="63473" y="921"/>
                  </a:lnTo>
                  <a:lnTo>
                    <a:pt x="60728" y="2512"/>
                  </a:lnTo>
                  <a:lnTo>
                    <a:pt x="57564" y="4353"/>
                  </a:lnTo>
                  <a:lnTo>
                    <a:pt x="54802" y="5960"/>
                  </a:lnTo>
                  <a:lnTo>
                    <a:pt x="51639" y="7801"/>
                  </a:lnTo>
                  <a:lnTo>
                    <a:pt x="48893" y="9391"/>
                  </a:lnTo>
                  <a:lnTo>
                    <a:pt x="45730" y="11232"/>
                  </a:lnTo>
                  <a:lnTo>
                    <a:pt x="42985" y="12839"/>
                  </a:lnTo>
                  <a:lnTo>
                    <a:pt x="39821" y="14664"/>
                  </a:lnTo>
                  <a:lnTo>
                    <a:pt x="37059" y="16271"/>
                  </a:lnTo>
                  <a:lnTo>
                    <a:pt x="33896" y="18112"/>
                  </a:lnTo>
                  <a:lnTo>
                    <a:pt x="31151" y="19702"/>
                  </a:lnTo>
                  <a:lnTo>
                    <a:pt x="27987" y="21543"/>
                  </a:lnTo>
                  <a:lnTo>
                    <a:pt x="25225" y="23150"/>
                  </a:lnTo>
                  <a:lnTo>
                    <a:pt x="22078" y="24975"/>
                  </a:lnTo>
                  <a:lnTo>
                    <a:pt x="19316" y="26582"/>
                  </a:lnTo>
                  <a:lnTo>
                    <a:pt x="16153" y="28423"/>
                  </a:lnTo>
                  <a:lnTo>
                    <a:pt x="13391" y="30030"/>
                  </a:lnTo>
                  <a:lnTo>
                    <a:pt x="10227" y="31854"/>
                  </a:lnTo>
                  <a:lnTo>
                    <a:pt x="7482" y="33461"/>
                  </a:lnTo>
                  <a:lnTo>
                    <a:pt x="4319" y="35302"/>
                  </a:lnTo>
                  <a:lnTo>
                    <a:pt x="1574" y="36893"/>
                  </a:lnTo>
                  <a:lnTo>
                    <a:pt x="0" y="37813"/>
                  </a:lnTo>
                  <a:lnTo>
                    <a:pt x="1574" y="38717"/>
                  </a:lnTo>
                  <a:lnTo>
                    <a:pt x="4352" y="40324"/>
                  </a:lnTo>
                  <a:lnTo>
                    <a:pt x="7532" y="42165"/>
                  </a:lnTo>
                  <a:lnTo>
                    <a:pt x="10294" y="43755"/>
                  </a:lnTo>
                  <a:lnTo>
                    <a:pt x="13491" y="45597"/>
                  </a:lnTo>
                  <a:lnTo>
                    <a:pt x="16253" y="47204"/>
                  </a:lnTo>
                  <a:lnTo>
                    <a:pt x="19434" y="49028"/>
                  </a:lnTo>
                  <a:lnTo>
                    <a:pt x="22212" y="50635"/>
                  </a:lnTo>
                  <a:lnTo>
                    <a:pt x="25392" y="52476"/>
                  </a:lnTo>
                  <a:lnTo>
                    <a:pt x="28171" y="54066"/>
                  </a:lnTo>
                  <a:lnTo>
                    <a:pt x="31351" y="55908"/>
                  </a:lnTo>
                  <a:lnTo>
                    <a:pt x="34113" y="57515"/>
                  </a:lnTo>
                  <a:lnTo>
                    <a:pt x="37310" y="59356"/>
                  </a:lnTo>
                  <a:lnTo>
                    <a:pt x="40072" y="60946"/>
                  </a:lnTo>
                  <a:lnTo>
                    <a:pt x="43253" y="62787"/>
                  </a:lnTo>
                  <a:lnTo>
                    <a:pt x="46031" y="64394"/>
                  </a:lnTo>
                  <a:lnTo>
                    <a:pt x="49211" y="66219"/>
                  </a:lnTo>
                  <a:lnTo>
                    <a:pt x="51990" y="67825"/>
                  </a:lnTo>
                  <a:lnTo>
                    <a:pt x="55170" y="69667"/>
                  </a:lnTo>
                  <a:lnTo>
                    <a:pt x="57932" y="71257"/>
                  </a:lnTo>
                  <a:lnTo>
                    <a:pt x="61113" y="73098"/>
                  </a:lnTo>
                  <a:lnTo>
                    <a:pt x="63891" y="74705"/>
                  </a:lnTo>
                  <a:lnTo>
                    <a:pt x="65465" y="75609"/>
                  </a:lnTo>
                  <a:lnTo>
                    <a:pt x="130527" y="37813"/>
                  </a:lnTo>
                  <a:lnTo>
                    <a:pt x="650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5329650" y="3917675"/>
              <a:ext cx="215950" cy="124725"/>
            </a:xfrm>
            <a:custGeom>
              <a:rect b="b" l="l" r="r" t="t"/>
              <a:pathLst>
                <a:path extrusionOk="0" h="4989" w="8638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37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5181925" y="4003875"/>
              <a:ext cx="215525" cy="124725"/>
            </a:xfrm>
            <a:custGeom>
              <a:rect b="b" l="l" r="r" t="t"/>
              <a:pathLst>
                <a:path extrusionOk="0" h="4989" w="8621">
                  <a:moveTo>
                    <a:pt x="2745" y="0"/>
                  </a:moveTo>
                  <a:lnTo>
                    <a:pt x="0" y="1590"/>
                  </a:lnTo>
                  <a:lnTo>
                    <a:pt x="5876" y="4988"/>
                  </a:lnTo>
                  <a:lnTo>
                    <a:pt x="8621" y="3381"/>
                  </a:lnTo>
                  <a:lnTo>
                    <a:pt x="274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3840325" y="2887825"/>
              <a:ext cx="215125" cy="124725"/>
            </a:xfrm>
            <a:custGeom>
              <a:rect b="b" l="l" r="r" t="t"/>
              <a:pathLst>
                <a:path extrusionOk="0" h="4989" w="8605">
                  <a:moveTo>
                    <a:pt x="5842" y="1"/>
                  </a:moveTo>
                  <a:lnTo>
                    <a:pt x="1" y="3398"/>
                  </a:lnTo>
                  <a:lnTo>
                    <a:pt x="2779" y="4989"/>
                  </a:lnTo>
                  <a:lnTo>
                    <a:pt x="8604" y="1607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3546150" y="2887825"/>
              <a:ext cx="215525" cy="124725"/>
            </a:xfrm>
            <a:custGeom>
              <a:rect b="b" l="l" r="r" t="t"/>
              <a:pathLst>
                <a:path extrusionOk="0" h="4989" w="8621">
                  <a:moveTo>
                    <a:pt x="2745" y="1"/>
                  </a:moveTo>
                  <a:lnTo>
                    <a:pt x="0" y="1607"/>
                  </a:lnTo>
                  <a:lnTo>
                    <a:pt x="5876" y="4989"/>
                  </a:lnTo>
                  <a:lnTo>
                    <a:pt x="8621" y="3398"/>
                  </a:lnTo>
                  <a:lnTo>
                    <a:pt x="274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3989300" y="2974025"/>
              <a:ext cx="215125" cy="124725"/>
            </a:xfrm>
            <a:custGeom>
              <a:rect b="b" l="l" r="r" t="t"/>
              <a:pathLst>
                <a:path extrusionOk="0" h="4989" w="8605">
                  <a:moveTo>
                    <a:pt x="5825" y="1"/>
                  </a:moveTo>
                  <a:lnTo>
                    <a:pt x="0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3398425" y="2974025"/>
              <a:ext cx="215525" cy="124725"/>
            </a:xfrm>
            <a:custGeom>
              <a:rect b="b" l="l" r="r" t="t"/>
              <a:pathLst>
                <a:path extrusionOk="0" h="4989" w="8621">
                  <a:moveTo>
                    <a:pt x="2746" y="1"/>
                  </a:moveTo>
                  <a:lnTo>
                    <a:pt x="1" y="1591"/>
                  </a:lnTo>
                  <a:lnTo>
                    <a:pt x="5859" y="4989"/>
                  </a:lnTo>
                  <a:lnTo>
                    <a:pt x="8621" y="3382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4138275" y="3059825"/>
              <a:ext cx="215125" cy="124725"/>
            </a:xfrm>
            <a:custGeom>
              <a:rect b="b" l="l" r="r" t="t"/>
              <a:pathLst>
                <a:path extrusionOk="0" h="4989" w="8605">
                  <a:moveTo>
                    <a:pt x="5825" y="0"/>
                  </a:moveTo>
                  <a:lnTo>
                    <a:pt x="0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3250300" y="3059825"/>
              <a:ext cx="215525" cy="124725"/>
            </a:xfrm>
            <a:custGeom>
              <a:rect b="b" l="l" r="r" t="t"/>
              <a:pathLst>
                <a:path extrusionOk="0" h="4989" w="8621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3102575" y="3145600"/>
              <a:ext cx="215525" cy="125150"/>
            </a:xfrm>
            <a:custGeom>
              <a:rect b="b" l="l" r="r" t="t"/>
              <a:pathLst>
                <a:path extrusionOk="0" h="5006" w="8621">
                  <a:moveTo>
                    <a:pt x="2746" y="1"/>
                  </a:moveTo>
                  <a:lnTo>
                    <a:pt x="0" y="1607"/>
                  </a:lnTo>
                  <a:lnTo>
                    <a:pt x="5876" y="5005"/>
                  </a:lnTo>
                  <a:lnTo>
                    <a:pt x="8621" y="3398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2954450" y="3231800"/>
              <a:ext cx="215950" cy="124725"/>
            </a:xfrm>
            <a:custGeom>
              <a:rect b="b" l="l" r="r" t="t"/>
              <a:pathLst>
                <a:path extrusionOk="0" h="4989" w="8638">
                  <a:moveTo>
                    <a:pt x="2762" y="1"/>
                  </a:moveTo>
                  <a:lnTo>
                    <a:pt x="0" y="1591"/>
                  </a:lnTo>
                  <a:lnTo>
                    <a:pt x="5875" y="4989"/>
                  </a:lnTo>
                  <a:lnTo>
                    <a:pt x="8637" y="3382"/>
                  </a:lnTo>
                  <a:lnTo>
                    <a:pt x="276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4584775" y="3317600"/>
              <a:ext cx="215125" cy="124725"/>
            </a:xfrm>
            <a:custGeom>
              <a:rect b="b" l="l" r="r" t="t"/>
              <a:pathLst>
                <a:path extrusionOk="0" h="4989" w="8605">
                  <a:moveTo>
                    <a:pt x="5825" y="0"/>
                  </a:moveTo>
                  <a:lnTo>
                    <a:pt x="0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5"/>
            <p:cNvSpPr/>
            <p:nvPr/>
          </p:nvSpPr>
          <p:spPr>
            <a:xfrm>
              <a:off x="2806725" y="3317600"/>
              <a:ext cx="215525" cy="124725"/>
            </a:xfrm>
            <a:custGeom>
              <a:rect b="b" l="l" r="r" t="t"/>
              <a:pathLst>
                <a:path extrusionOk="0" h="4989" w="8621">
                  <a:moveTo>
                    <a:pt x="2762" y="0"/>
                  </a:moveTo>
                  <a:lnTo>
                    <a:pt x="0" y="1607"/>
                  </a:lnTo>
                  <a:lnTo>
                    <a:pt x="5876" y="4988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4733750" y="3403800"/>
              <a:ext cx="215100" cy="124725"/>
            </a:xfrm>
            <a:custGeom>
              <a:rect b="b" l="l" r="r" t="t"/>
              <a:pathLst>
                <a:path extrusionOk="0" h="4989" w="8604">
                  <a:moveTo>
                    <a:pt x="5825" y="0"/>
                  </a:moveTo>
                  <a:lnTo>
                    <a:pt x="0" y="3381"/>
                  </a:lnTo>
                  <a:lnTo>
                    <a:pt x="2762" y="4988"/>
                  </a:lnTo>
                  <a:lnTo>
                    <a:pt x="8604" y="1590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2659000" y="3403800"/>
              <a:ext cx="215525" cy="124725"/>
            </a:xfrm>
            <a:custGeom>
              <a:rect b="b" l="l" r="r" t="t"/>
              <a:pathLst>
                <a:path extrusionOk="0" h="4989" w="8621">
                  <a:moveTo>
                    <a:pt x="2746" y="0"/>
                  </a:moveTo>
                  <a:lnTo>
                    <a:pt x="1" y="1590"/>
                  </a:lnTo>
                  <a:lnTo>
                    <a:pt x="5859" y="4988"/>
                  </a:lnTo>
                  <a:lnTo>
                    <a:pt x="8621" y="3381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4882725" y="3489575"/>
              <a:ext cx="215100" cy="124725"/>
            </a:xfrm>
            <a:custGeom>
              <a:rect b="b" l="l" r="r" t="t"/>
              <a:pathLst>
                <a:path extrusionOk="0" h="4989" w="8604">
                  <a:moveTo>
                    <a:pt x="5825" y="1"/>
                  </a:moveTo>
                  <a:lnTo>
                    <a:pt x="0" y="3382"/>
                  </a:lnTo>
                  <a:lnTo>
                    <a:pt x="2762" y="4989"/>
                  </a:lnTo>
                  <a:lnTo>
                    <a:pt x="8604" y="1608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2510875" y="3489575"/>
              <a:ext cx="215950" cy="124725"/>
            </a:xfrm>
            <a:custGeom>
              <a:rect b="b" l="l" r="r" t="t"/>
              <a:pathLst>
                <a:path extrusionOk="0" h="4989" w="8638">
                  <a:moveTo>
                    <a:pt x="2762" y="1"/>
                  </a:moveTo>
                  <a:lnTo>
                    <a:pt x="0" y="1608"/>
                  </a:lnTo>
                  <a:lnTo>
                    <a:pt x="5875" y="4989"/>
                  </a:lnTo>
                  <a:lnTo>
                    <a:pt x="8637" y="3382"/>
                  </a:lnTo>
                  <a:lnTo>
                    <a:pt x="276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5031275" y="3575375"/>
              <a:ext cx="215125" cy="125125"/>
            </a:xfrm>
            <a:custGeom>
              <a:rect b="b" l="l" r="r" t="t"/>
              <a:pathLst>
                <a:path extrusionOk="0" h="5005" w="8605">
                  <a:moveTo>
                    <a:pt x="5842" y="0"/>
                  </a:moveTo>
                  <a:lnTo>
                    <a:pt x="0" y="3398"/>
                  </a:lnTo>
                  <a:lnTo>
                    <a:pt x="2779" y="5005"/>
                  </a:lnTo>
                  <a:lnTo>
                    <a:pt x="8604" y="1607"/>
                  </a:lnTo>
                  <a:lnTo>
                    <a:pt x="58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2363150" y="3575375"/>
              <a:ext cx="215525" cy="125125"/>
            </a:xfrm>
            <a:custGeom>
              <a:rect b="b" l="l" r="r" t="t"/>
              <a:pathLst>
                <a:path extrusionOk="0" h="5005" w="8621">
                  <a:moveTo>
                    <a:pt x="2746" y="0"/>
                  </a:moveTo>
                  <a:lnTo>
                    <a:pt x="0" y="1607"/>
                  </a:lnTo>
                  <a:lnTo>
                    <a:pt x="5859" y="5005"/>
                  </a:lnTo>
                  <a:lnTo>
                    <a:pt x="8621" y="3398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5180250" y="3661575"/>
              <a:ext cx="215125" cy="124725"/>
            </a:xfrm>
            <a:custGeom>
              <a:rect b="b" l="l" r="r" t="t"/>
              <a:pathLst>
                <a:path extrusionOk="0" h="4989" w="8605">
                  <a:moveTo>
                    <a:pt x="5825" y="0"/>
                  </a:moveTo>
                  <a:lnTo>
                    <a:pt x="0" y="3381"/>
                  </a:lnTo>
                  <a:lnTo>
                    <a:pt x="2779" y="4988"/>
                  </a:lnTo>
                  <a:lnTo>
                    <a:pt x="8604" y="1590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5329225" y="3747350"/>
              <a:ext cx="215100" cy="124725"/>
            </a:xfrm>
            <a:custGeom>
              <a:rect b="b" l="l" r="r" t="t"/>
              <a:pathLst>
                <a:path extrusionOk="0" h="4989" w="8604">
                  <a:moveTo>
                    <a:pt x="5825" y="1"/>
                  </a:moveTo>
                  <a:lnTo>
                    <a:pt x="0" y="3398"/>
                  </a:lnTo>
                  <a:lnTo>
                    <a:pt x="2762" y="4989"/>
                  </a:lnTo>
                  <a:lnTo>
                    <a:pt x="8604" y="1607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2217100" y="4003875"/>
              <a:ext cx="215125" cy="124725"/>
            </a:xfrm>
            <a:custGeom>
              <a:rect b="b" l="l" r="r" t="t"/>
              <a:pathLst>
                <a:path extrusionOk="0" h="4989" w="8605">
                  <a:moveTo>
                    <a:pt x="5842" y="0"/>
                  </a:moveTo>
                  <a:lnTo>
                    <a:pt x="1" y="3381"/>
                  </a:lnTo>
                  <a:lnTo>
                    <a:pt x="2779" y="4988"/>
                  </a:lnTo>
                  <a:lnTo>
                    <a:pt x="8604" y="1590"/>
                  </a:lnTo>
                  <a:lnTo>
                    <a:pt x="58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5034200" y="4089650"/>
              <a:ext cx="215525" cy="124725"/>
            </a:xfrm>
            <a:custGeom>
              <a:rect b="b" l="l" r="r" t="t"/>
              <a:pathLst>
                <a:path extrusionOk="0" h="4989" w="8621">
                  <a:moveTo>
                    <a:pt x="2746" y="1"/>
                  </a:moveTo>
                  <a:lnTo>
                    <a:pt x="1" y="1608"/>
                  </a:lnTo>
                  <a:lnTo>
                    <a:pt x="5859" y="4989"/>
                  </a:lnTo>
                  <a:lnTo>
                    <a:pt x="8621" y="3382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2366075" y="4089650"/>
              <a:ext cx="215125" cy="124725"/>
            </a:xfrm>
            <a:custGeom>
              <a:rect b="b" l="l" r="r" t="t"/>
              <a:pathLst>
                <a:path extrusionOk="0" h="4989" w="8605">
                  <a:moveTo>
                    <a:pt x="5842" y="1"/>
                  </a:moveTo>
                  <a:lnTo>
                    <a:pt x="1" y="3399"/>
                  </a:lnTo>
                  <a:lnTo>
                    <a:pt x="2779" y="4989"/>
                  </a:lnTo>
                  <a:lnTo>
                    <a:pt x="8604" y="1608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4886075" y="4175450"/>
              <a:ext cx="215525" cy="124725"/>
            </a:xfrm>
            <a:custGeom>
              <a:rect b="b" l="l" r="r" t="t"/>
              <a:pathLst>
                <a:path extrusionOk="0" h="4989" w="8621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2515050" y="4175450"/>
              <a:ext cx="215125" cy="124725"/>
            </a:xfrm>
            <a:custGeom>
              <a:rect b="b" l="l" r="r" t="t"/>
              <a:pathLst>
                <a:path extrusionOk="0" h="4989" w="8605">
                  <a:moveTo>
                    <a:pt x="5826" y="0"/>
                  </a:moveTo>
                  <a:lnTo>
                    <a:pt x="1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4738350" y="4261650"/>
              <a:ext cx="215525" cy="124725"/>
            </a:xfrm>
            <a:custGeom>
              <a:rect b="b" l="l" r="r" t="t"/>
              <a:pathLst>
                <a:path extrusionOk="0" h="4989" w="8621">
                  <a:moveTo>
                    <a:pt x="2746" y="0"/>
                  </a:moveTo>
                  <a:lnTo>
                    <a:pt x="0" y="1590"/>
                  </a:lnTo>
                  <a:lnTo>
                    <a:pt x="5859" y="4988"/>
                  </a:lnTo>
                  <a:lnTo>
                    <a:pt x="8621" y="3381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4590225" y="4347425"/>
              <a:ext cx="215950" cy="124725"/>
            </a:xfrm>
            <a:custGeom>
              <a:rect b="b" l="l" r="r" t="t"/>
              <a:pathLst>
                <a:path extrusionOk="0" h="4989" w="8638">
                  <a:moveTo>
                    <a:pt x="2762" y="1"/>
                  </a:moveTo>
                  <a:lnTo>
                    <a:pt x="0" y="1608"/>
                  </a:lnTo>
                  <a:lnTo>
                    <a:pt x="5875" y="4989"/>
                  </a:lnTo>
                  <a:lnTo>
                    <a:pt x="8637" y="3399"/>
                  </a:lnTo>
                  <a:lnTo>
                    <a:pt x="276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4442500" y="4433225"/>
              <a:ext cx="215525" cy="125125"/>
            </a:xfrm>
            <a:custGeom>
              <a:rect b="b" l="l" r="r" t="t"/>
              <a:pathLst>
                <a:path extrusionOk="0" h="5005" w="8621">
                  <a:moveTo>
                    <a:pt x="2762" y="0"/>
                  </a:moveTo>
                  <a:lnTo>
                    <a:pt x="0" y="1607"/>
                  </a:lnTo>
                  <a:lnTo>
                    <a:pt x="5876" y="5005"/>
                  </a:lnTo>
                  <a:lnTo>
                    <a:pt x="8621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4294775" y="4519425"/>
              <a:ext cx="215525" cy="124725"/>
            </a:xfrm>
            <a:custGeom>
              <a:rect b="b" l="l" r="r" t="t"/>
              <a:pathLst>
                <a:path extrusionOk="0" h="4989" w="8621">
                  <a:moveTo>
                    <a:pt x="2746" y="0"/>
                  </a:moveTo>
                  <a:lnTo>
                    <a:pt x="1" y="1590"/>
                  </a:lnTo>
                  <a:lnTo>
                    <a:pt x="5859" y="4988"/>
                  </a:lnTo>
                  <a:lnTo>
                    <a:pt x="8621" y="3381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3110525" y="4519425"/>
              <a:ext cx="215125" cy="124725"/>
            </a:xfrm>
            <a:custGeom>
              <a:rect b="b" l="l" r="r" t="t"/>
              <a:pathLst>
                <a:path extrusionOk="0" h="4989" w="8605">
                  <a:moveTo>
                    <a:pt x="5826" y="0"/>
                  </a:moveTo>
                  <a:lnTo>
                    <a:pt x="1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4146650" y="4605200"/>
              <a:ext cx="215525" cy="124725"/>
            </a:xfrm>
            <a:custGeom>
              <a:rect b="b" l="l" r="r" t="t"/>
              <a:pathLst>
                <a:path extrusionOk="0" h="4989" w="8621">
                  <a:moveTo>
                    <a:pt x="2745" y="1"/>
                  </a:moveTo>
                  <a:lnTo>
                    <a:pt x="0" y="1607"/>
                  </a:lnTo>
                  <a:lnTo>
                    <a:pt x="5875" y="4989"/>
                  </a:lnTo>
                  <a:lnTo>
                    <a:pt x="8621" y="3399"/>
                  </a:lnTo>
                  <a:lnTo>
                    <a:pt x="274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3998925" y="4691400"/>
              <a:ext cx="215525" cy="124725"/>
            </a:xfrm>
            <a:custGeom>
              <a:rect b="b" l="l" r="r" t="t"/>
              <a:pathLst>
                <a:path extrusionOk="0" h="4989" w="8621">
                  <a:moveTo>
                    <a:pt x="2746" y="1"/>
                  </a:moveTo>
                  <a:lnTo>
                    <a:pt x="0" y="1591"/>
                  </a:lnTo>
                  <a:lnTo>
                    <a:pt x="5859" y="4989"/>
                  </a:lnTo>
                  <a:lnTo>
                    <a:pt x="8621" y="3382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3850800" y="4777200"/>
              <a:ext cx="215525" cy="124725"/>
            </a:xfrm>
            <a:custGeom>
              <a:rect b="b" l="l" r="r" t="t"/>
              <a:pathLst>
                <a:path extrusionOk="0" h="4989" w="8621">
                  <a:moveTo>
                    <a:pt x="2762" y="0"/>
                  </a:moveTo>
                  <a:lnTo>
                    <a:pt x="0" y="1607"/>
                  </a:lnTo>
                  <a:lnTo>
                    <a:pt x="5875" y="4988"/>
                  </a:lnTo>
                  <a:lnTo>
                    <a:pt x="8620" y="3398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286825" y="3145600"/>
              <a:ext cx="215125" cy="125150"/>
            </a:xfrm>
            <a:custGeom>
              <a:rect b="b" l="l" r="r" t="t"/>
              <a:pathLst>
                <a:path extrusionOk="0" h="5006" w="8605">
                  <a:moveTo>
                    <a:pt x="5842" y="1"/>
                  </a:moveTo>
                  <a:lnTo>
                    <a:pt x="1" y="3398"/>
                  </a:lnTo>
                  <a:lnTo>
                    <a:pt x="2779" y="5005"/>
                  </a:lnTo>
                  <a:lnTo>
                    <a:pt x="8604" y="1607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435800" y="3231800"/>
              <a:ext cx="215125" cy="124725"/>
            </a:xfrm>
            <a:custGeom>
              <a:rect b="b" l="l" r="r" t="t"/>
              <a:pathLst>
                <a:path extrusionOk="0" h="4989" w="8605">
                  <a:moveTo>
                    <a:pt x="5842" y="1"/>
                  </a:moveTo>
                  <a:lnTo>
                    <a:pt x="1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5"/>
            <p:cNvSpPr/>
            <p:nvPr/>
          </p:nvSpPr>
          <p:spPr>
            <a:xfrm>
              <a:off x="2068550" y="3917675"/>
              <a:ext cx="215125" cy="124725"/>
            </a:xfrm>
            <a:custGeom>
              <a:rect b="b" l="l" r="r" t="t"/>
              <a:pathLst>
                <a:path extrusionOk="0" h="4989" w="8605">
                  <a:moveTo>
                    <a:pt x="5826" y="0"/>
                  </a:moveTo>
                  <a:lnTo>
                    <a:pt x="0" y="3398"/>
                  </a:lnTo>
                  <a:lnTo>
                    <a:pt x="2762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5"/>
            <p:cNvSpPr/>
            <p:nvPr/>
          </p:nvSpPr>
          <p:spPr>
            <a:xfrm>
              <a:off x="2812575" y="4347425"/>
              <a:ext cx="215125" cy="124725"/>
            </a:xfrm>
            <a:custGeom>
              <a:rect b="b" l="l" r="r" t="t"/>
              <a:pathLst>
                <a:path extrusionOk="0" h="4989" w="8605">
                  <a:moveTo>
                    <a:pt x="5842" y="1"/>
                  </a:moveTo>
                  <a:lnTo>
                    <a:pt x="1" y="3399"/>
                  </a:lnTo>
                  <a:lnTo>
                    <a:pt x="2779" y="4989"/>
                  </a:lnTo>
                  <a:lnTo>
                    <a:pt x="8604" y="1608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5"/>
            <p:cNvSpPr/>
            <p:nvPr/>
          </p:nvSpPr>
          <p:spPr>
            <a:xfrm>
              <a:off x="2663600" y="4261650"/>
              <a:ext cx="215550" cy="124725"/>
            </a:xfrm>
            <a:custGeom>
              <a:rect b="b" l="l" r="r" t="t"/>
              <a:pathLst>
                <a:path extrusionOk="0" h="4989" w="8622">
                  <a:moveTo>
                    <a:pt x="5842" y="0"/>
                  </a:moveTo>
                  <a:lnTo>
                    <a:pt x="1" y="3381"/>
                  </a:lnTo>
                  <a:lnTo>
                    <a:pt x="2779" y="4988"/>
                  </a:lnTo>
                  <a:lnTo>
                    <a:pt x="8621" y="1590"/>
                  </a:lnTo>
                  <a:lnTo>
                    <a:pt x="5842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5"/>
            <p:cNvSpPr/>
            <p:nvPr/>
          </p:nvSpPr>
          <p:spPr>
            <a:xfrm>
              <a:off x="2961550" y="4433625"/>
              <a:ext cx="215125" cy="124725"/>
            </a:xfrm>
            <a:custGeom>
              <a:rect b="b" l="l" r="r" t="t"/>
              <a:pathLst>
                <a:path extrusionOk="0" h="4989" w="8605">
                  <a:moveTo>
                    <a:pt x="5842" y="1"/>
                  </a:moveTo>
                  <a:lnTo>
                    <a:pt x="1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5"/>
            <p:cNvSpPr/>
            <p:nvPr/>
          </p:nvSpPr>
          <p:spPr>
            <a:xfrm>
              <a:off x="3557025" y="4777200"/>
              <a:ext cx="215125" cy="124725"/>
            </a:xfrm>
            <a:custGeom>
              <a:rect b="b" l="l" r="r" t="t"/>
              <a:pathLst>
                <a:path extrusionOk="0" h="4989" w="8605">
                  <a:moveTo>
                    <a:pt x="5826" y="0"/>
                  </a:moveTo>
                  <a:lnTo>
                    <a:pt x="1" y="3398"/>
                  </a:lnTo>
                  <a:lnTo>
                    <a:pt x="2779" y="4988"/>
                  </a:lnTo>
                  <a:lnTo>
                    <a:pt x="8604" y="1607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5"/>
            <p:cNvSpPr/>
            <p:nvPr/>
          </p:nvSpPr>
          <p:spPr>
            <a:xfrm>
              <a:off x="3408050" y="4691400"/>
              <a:ext cx="215125" cy="124725"/>
            </a:xfrm>
            <a:custGeom>
              <a:rect b="b" l="l" r="r" t="t"/>
              <a:pathLst>
                <a:path extrusionOk="0" h="4989" w="8605">
                  <a:moveTo>
                    <a:pt x="5842" y="1"/>
                  </a:moveTo>
                  <a:lnTo>
                    <a:pt x="1" y="3382"/>
                  </a:lnTo>
                  <a:lnTo>
                    <a:pt x="2779" y="4989"/>
                  </a:lnTo>
                  <a:lnTo>
                    <a:pt x="8604" y="1591"/>
                  </a:lnTo>
                  <a:lnTo>
                    <a:pt x="5842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3259500" y="4605200"/>
              <a:ext cx="215125" cy="124725"/>
            </a:xfrm>
            <a:custGeom>
              <a:rect b="b" l="l" r="r" t="t"/>
              <a:pathLst>
                <a:path extrusionOk="0" h="4989" w="8605">
                  <a:moveTo>
                    <a:pt x="5825" y="1"/>
                  </a:moveTo>
                  <a:lnTo>
                    <a:pt x="0" y="3399"/>
                  </a:lnTo>
                  <a:lnTo>
                    <a:pt x="2762" y="4989"/>
                  </a:lnTo>
                  <a:lnTo>
                    <a:pt x="8604" y="1607"/>
                  </a:lnTo>
                  <a:lnTo>
                    <a:pt x="582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2215000" y="3661575"/>
              <a:ext cx="215550" cy="124725"/>
            </a:xfrm>
            <a:custGeom>
              <a:rect b="b" l="l" r="r" t="t"/>
              <a:pathLst>
                <a:path extrusionOk="0" h="4989" w="8622">
                  <a:moveTo>
                    <a:pt x="2763" y="0"/>
                  </a:moveTo>
                  <a:lnTo>
                    <a:pt x="1" y="1590"/>
                  </a:lnTo>
                  <a:lnTo>
                    <a:pt x="5876" y="4988"/>
                  </a:lnTo>
                  <a:lnTo>
                    <a:pt x="8621" y="3381"/>
                  </a:lnTo>
                  <a:lnTo>
                    <a:pt x="2763" y="0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2067300" y="3747350"/>
              <a:ext cx="215525" cy="124725"/>
            </a:xfrm>
            <a:custGeom>
              <a:rect b="b" l="l" r="r" t="t"/>
              <a:pathLst>
                <a:path extrusionOk="0" h="4989" w="8621">
                  <a:moveTo>
                    <a:pt x="2745" y="1"/>
                  </a:moveTo>
                  <a:lnTo>
                    <a:pt x="0" y="1607"/>
                  </a:lnTo>
                  <a:lnTo>
                    <a:pt x="5876" y="4989"/>
                  </a:lnTo>
                  <a:lnTo>
                    <a:pt x="8621" y="3398"/>
                  </a:lnTo>
                  <a:lnTo>
                    <a:pt x="2745" y="1"/>
                  </a:ln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2431775" y="3070375"/>
              <a:ext cx="2749325" cy="1578325"/>
            </a:xfrm>
            <a:custGeom>
              <a:rect b="b" l="l" r="r" t="t"/>
              <a:pathLst>
                <a:path extrusionOk="0" h="63133" w="109973">
                  <a:moveTo>
                    <a:pt x="54803" y="1"/>
                  </a:moveTo>
                  <a:cubicBezTo>
                    <a:pt x="53505" y="1"/>
                    <a:pt x="52208" y="289"/>
                    <a:pt x="51221" y="867"/>
                  </a:cubicBezTo>
                  <a:lnTo>
                    <a:pt x="1976" y="29490"/>
                  </a:lnTo>
                  <a:cubicBezTo>
                    <a:pt x="1" y="30645"/>
                    <a:pt x="1" y="32503"/>
                    <a:pt x="1992" y="33641"/>
                  </a:cubicBezTo>
                  <a:lnTo>
                    <a:pt x="51572" y="62281"/>
                  </a:lnTo>
                  <a:cubicBezTo>
                    <a:pt x="52564" y="62848"/>
                    <a:pt x="53860" y="63132"/>
                    <a:pt x="55152" y="63132"/>
                  </a:cubicBezTo>
                  <a:cubicBezTo>
                    <a:pt x="56454" y="63132"/>
                    <a:pt x="57753" y="62844"/>
                    <a:pt x="58736" y="62264"/>
                  </a:cubicBezTo>
                  <a:lnTo>
                    <a:pt x="107998" y="33641"/>
                  </a:lnTo>
                  <a:cubicBezTo>
                    <a:pt x="109973" y="32503"/>
                    <a:pt x="109956" y="30645"/>
                    <a:pt x="107981" y="29490"/>
                  </a:cubicBezTo>
                  <a:lnTo>
                    <a:pt x="58385" y="867"/>
                  </a:lnTo>
                  <a:cubicBezTo>
                    <a:pt x="57397" y="289"/>
                    <a:pt x="56100" y="1"/>
                    <a:pt x="548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2527175" y="3125100"/>
              <a:ext cx="2558525" cy="1468825"/>
            </a:xfrm>
            <a:custGeom>
              <a:rect b="b" l="l" r="r" t="t"/>
              <a:pathLst>
                <a:path extrusionOk="0" h="58753" w="102341">
                  <a:moveTo>
                    <a:pt x="51003" y="0"/>
                  </a:moveTo>
                  <a:cubicBezTo>
                    <a:pt x="49798" y="0"/>
                    <a:pt x="48593" y="268"/>
                    <a:pt x="47672" y="804"/>
                  </a:cubicBezTo>
                  <a:lnTo>
                    <a:pt x="1825" y="27452"/>
                  </a:lnTo>
                  <a:cubicBezTo>
                    <a:pt x="1" y="28523"/>
                    <a:pt x="1" y="30247"/>
                    <a:pt x="1842" y="31318"/>
                  </a:cubicBezTo>
                  <a:lnTo>
                    <a:pt x="47990" y="57949"/>
                  </a:lnTo>
                  <a:cubicBezTo>
                    <a:pt x="48919" y="58485"/>
                    <a:pt x="50129" y="58753"/>
                    <a:pt x="51336" y="58753"/>
                  </a:cubicBezTo>
                  <a:cubicBezTo>
                    <a:pt x="52543" y="58753"/>
                    <a:pt x="53748" y="58485"/>
                    <a:pt x="54669" y="57949"/>
                  </a:cubicBezTo>
                  <a:lnTo>
                    <a:pt x="100499" y="31318"/>
                  </a:lnTo>
                  <a:cubicBezTo>
                    <a:pt x="102341" y="30247"/>
                    <a:pt x="102324" y="28523"/>
                    <a:pt x="100483" y="27452"/>
                  </a:cubicBezTo>
                  <a:lnTo>
                    <a:pt x="54334" y="804"/>
                  </a:lnTo>
                  <a:cubicBezTo>
                    <a:pt x="53414" y="268"/>
                    <a:pt x="52209" y="0"/>
                    <a:pt x="51003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2443900" y="3859075"/>
              <a:ext cx="2724650" cy="860400"/>
            </a:xfrm>
            <a:custGeom>
              <a:rect b="b" l="l" r="r" t="t"/>
              <a:pathLst>
                <a:path extrusionOk="0" h="34416" w="108986">
                  <a:moveTo>
                    <a:pt x="1" y="1"/>
                  </a:moveTo>
                  <a:lnTo>
                    <a:pt x="1" y="2830"/>
                  </a:lnTo>
                  <a:cubicBezTo>
                    <a:pt x="1" y="3600"/>
                    <a:pt x="503" y="4353"/>
                    <a:pt x="1491" y="4922"/>
                  </a:cubicBezTo>
                  <a:lnTo>
                    <a:pt x="51087" y="33545"/>
                  </a:lnTo>
                  <a:cubicBezTo>
                    <a:pt x="51305" y="33679"/>
                    <a:pt x="51556" y="33796"/>
                    <a:pt x="51807" y="33896"/>
                  </a:cubicBezTo>
                  <a:cubicBezTo>
                    <a:pt x="51824" y="33913"/>
                    <a:pt x="51840" y="33913"/>
                    <a:pt x="51857" y="33913"/>
                  </a:cubicBezTo>
                  <a:cubicBezTo>
                    <a:pt x="51891" y="33930"/>
                    <a:pt x="51941" y="33947"/>
                    <a:pt x="51974" y="33963"/>
                  </a:cubicBezTo>
                  <a:cubicBezTo>
                    <a:pt x="52125" y="34013"/>
                    <a:pt x="52276" y="34064"/>
                    <a:pt x="52426" y="34114"/>
                  </a:cubicBezTo>
                  <a:cubicBezTo>
                    <a:pt x="52510" y="34131"/>
                    <a:pt x="52594" y="34147"/>
                    <a:pt x="52677" y="34164"/>
                  </a:cubicBezTo>
                  <a:cubicBezTo>
                    <a:pt x="52727" y="34181"/>
                    <a:pt x="52778" y="34198"/>
                    <a:pt x="52828" y="34214"/>
                  </a:cubicBezTo>
                  <a:cubicBezTo>
                    <a:pt x="52861" y="34214"/>
                    <a:pt x="52912" y="34231"/>
                    <a:pt x="52945" y="34231"/>
                  </a:cubicBezTo>
                  <a:cubicBezTo>
                    <a:pt x="53112" y="34265"/>
                    <a:pt x="53280" y="34298"/>
                    <a:pt x="53447" y="34332"/>
                  </a:cubicBezTo>
                  <a:cubicBezTo>
                    <a:pt x="53514" y="34332"/>
                    <a:pt x="53581" y="34332"/>
                    <a:pt x="53631" y="34348"/>
                  </a:cubicBezTo>
                  <a:cubicBezTo>
                    <a:pt x="53682" y="34348"/>
                    <a:pt x="53715" y="34365"/>
                    <a:pt x="53765" y="34365"/>
                  </a:cubicBezTo>
                  <a:cubicBezTo>
                    <a:pt x="53832" y="34365"/>
                    <a:pt x="53882" y="34382"/>
                    <a:pt x="53949" y="34382"/>
                  </a:cubicBezTo>
                  <a:cubicBezTo>
                    <a:pt x="54117" y="34398"/>
                    <a:pt x="54267" y="34398"/>
                    <a:pt x="54435" y="34415"/>
                  </a:cubicBezTo>
                  <a:lnTo>
                    <a:pt x="54954" y="34415"/>
                  </a:lnTo>
                  <a:cubicBezTo>
                    <a:pt x="55155" y="34398"/>
                    <a:pt x="55339" y="34398"/>
                    <a:pt x="55523" y="34365"/>
                  </a:cubicBezTo>
                  <a:lnTo>
                    <a:pt x="55590" y="34365"/>
                  </a:lnTo>
                  <a:cubicBezTo>
                    <a:pt x="55640" y="34365"/>
                    <a:pt x="55690" y="34348"/>
                    <a:pt x="55740" y="34348"/>
                  </a:cubicBezTo>
                  <a:cubicBezTo>
                    <a:pt x="55891" y="34332"/>
                    <a:pt x="56025" y="34315"/>
                    <a:pt x="56176" y="34281"/>
                  </a:cubicBezTo>
                  <a:cubicBezTo>
                    <a:pt x="56243" y="34265"/>
                    <a:pt x="56293" y="34248"/>
                    <a:pt x="56360" y="34231"/>
                  </a:cubicBezTo>
                  <a:cubicBezTo>
                    <a:pt x="56527" y="34198"/>
                    <a:pt x="56694" y="34164"/>
                    <a:pt x="56862" y="34114"/>
                  </a:cubicBezTo>
                  <a:cubicBezTo>
                    <a:pt x="56946" y="34080"/>
                    <a:pt x="57046" y="34064"/>
                    <a:pt x="57130" y="34047"/>
                  </a:cubicBezTo>
                  <a:cubicBezTo>
                    <a:pt x="57213" y="34013"/>
                    <a:pt x="57264" y="33997"/>
                    <a:pt x="57347" y="33963"/>
                  </a:cubicBezTo>
                  <a:cubicBezTo>
                    <a:pt x="57414" y="33947"/>
                    <a:pt x="57481" y="33913"/>
                    <a:pt x="57531" y="33896"/>
                  </a:cubicBezTo>
                  <a:cubicBezTo>
                    <a:pt x="57782" y="33796"/>
                    <a:pt x="58034" y="33679"/>
                    <a:pt x="58251" y="33562"/>
                  </a:cubicBezTo>
                  <a:lnTo>
                    <a:pt x="107513" y="4922"/>
                  </a:lnTo>
                  <a:cubicBezTo>
                    <a:pt x="107529" y="4922"/>
                    <a:pt x="107546" y="4905"/>
                    <a:pt x="107563" y="4888"/>
                  </a:cubicBezTo>
                  <a:cubicBezTo>
                    <a:pt x="107663" y="4838"/>
                    <a:pt x="107730" y="4771"/>
                    <a:pt x="107814" y="4704"/>
                  </a:cubicBezTo>
                  <a:cubicBezTo>
                    <a:pt x="107948" y="4621"/>
                    <a:pt x="108065" y="4537"/>
                    <a:pt x="108182" y="4436"/>
                  </a:cubicBezTo>
                  <a:cubicBezTo>
                    <a:pt x="108182" y="4436"/>
                    <a:pt x="108199" y="4420"/>
                    <a:pt x="108216" y="4420"/>
                  </a:cubicBezTo>
                  <a:cubicBezTo>
                    <a:pt x="108333" y="4303"/>
                    <a:pt x="108433" y="4202"/>
                    <a:pt x="108517" y="4085"/>
                  </a:cubicBezTo>
                  <a:cubicBezTo>
                    <a:pt x="108551" y="4051"/>
                    <a:pt x="108567" y="4018"/>
                    <a:pt x="108584" y="4001"/>
                  </a:cubicBezTo>
                  <a:cubicBezTo>
                    <a:pt x="108601" y="3968"/>
                    <a:pt x="108617" y="3951"/>
                    <a:pt x="108634" y="3918"/>
                  </a:cubicBezTo>
                  <a:cubicBezTo>
                    <a:pt x="108668" y="3867"/>
                    <a:pt x="108701" y="3817"/>
                    <a:pt x="108735" y="3784"/>
                  </a:cubicBezTo>
                  <a:cubicBezTo>
                    <a:pt x="108785" y="3683"/>
                    <a:pt x="108835" y="3583"/>
                    <a:pt x="108869" y="3482"/>
                  </a:cubicBezTo>
                  <a:cubicBezTo>
                    <a:pt x="108869" y="3482"/>
                    <a:pt x="108869" y="3466"/>
                    <a:pt x="108869" y="3449"/>
                  </a:cubicBezTo>
                  <a:cubicBezTo>
                    <a:pt x="108885" y="3432"/>
                    <a:pt x="108885" y="3415"/>
                    <a:pt x="108885" y="3399"/>
                  </a:cubicBezTo>
                  <a:cubicBezTo>
                    <a:pt x="108919" y="3332"/>
                    <a:pt x="108936" y="3265"/>
                    <a:pt x="108952" y="3198"/>
                  </a:cubicBezTo>
                  <a:cubicBezTo>
                    <a:pt x="108969" y="3114"/>
                    <a:pt x="108969" y="3014"/>
                    <a:pt x="108986" y="2913"/>
                  </a:cubicBezTo>
                  <a:lnTo>
                    <a:pt x="108986" y="2863"/>
                  </a:lnTo>
                  <a:lnTo>
                    <a:pt x="108986" y="34"/>
                  </a:lnTo>
                  <a:cubicBezTo>
                    <a:pt x="108986" y="218"/>
                    <a:pt x="108952" y="386"/>
                    <a:pt x="108902" y="553"/>
                  </a:cubicBezTo>
                  <a:cubicBezTo>
                    <a:pt x="108902" y="570"/>
                    <a:pt x="108885" y="603"/>
                    <a:pt x="108885" y="620"/>
                  </a:cubicBezTo>
                  <a:cubicBezTo>
                    <a:pt x="108835" y="771"/>
                    <a:pt x="108751" y="938"/>
                    <a:pt x="108651" y="1089"/>
                  </a:cubicBezTo>
                  <a:cubicBezTo>
                    <a:pt x="108617" y="1105"/>
                    <a:pt x="108601" y="1139"/>
                    <a:pt x="108584" y="1172"/>
                  </a:cubicBezTo>
                  <a:cubicBezTo>
                    <a:pt x="108484" y="1323"/>
                    <a:pt x="108350" y="1474"/>
                    <a:pt x="108182" y="1608"/>
                  </a:cubicBezTo>
                  <a:cubicBezTo>
                    <a:pt x="108082" y="1708"/>
                    <a:pt x="107948" y="1792"/>
                    <a:pt x="107831" y="1875"/>
                  </a:cubicBezTo>
                  <a:cubicBezTo>
                    <a:pt x="107730" y="1959"/>
                    <a:pt x="107630" y="2026"/>
                    <a:pt x="107513" y="2093"/>
                  </a:cubicBezTo>
                  <a:lnTo>
                    <a:pt x="58251" y="30716"/>
                  </a:lnTo>
                  <a:cubicBezTo>
                    <a:pt x="58034" y="30850"/>
                    <a:pt x="57799" y="30967"/>
                    <a:pt x="57548" y="31051"/>
                  </a:cubicBezTo>
                  <a:cubicBezTo>
                    <a:pt x="57481" y="31084"/>
                    <a:pt x="57414" y="31101"/>
                    <a:pt x="57347" y="31134"/>
                  </a:cubicBezTo>
                  <a:cubicBezTo>
                    <a:pt x="57197" y="31185"/>
                    <a:pt x="57046" y="31235"/>
                    <a:pt x="56879" y="31285"/>
                  </a:cubicBezTo>
                  <a:cubicBezTo>
                    <a:pt x="56711" y="31319"/>
                    <a:pt x="56544" y="31369"/>
                    <a:pt x="56360" y="31402"/>
                  </a:cubicBezTo>
                  <a:cubicBezTo>
                    <a:pt x="56176" y="31452"/>
                    <a:pt x="55958" y="31486"/>
                    <a:pt x="55757" y="31503"/>
                  </a:cubicBezTo>
                  <a:cubicBezTo>
                    <a:pt x="55707" y="31519"/>
                    <a:pt x="55657" y="31519"/>
                    <a:pt x="55606" y="31536"/>
                  </a:cubicBezTo>
                  <a:cubicBezTo>
                    <a:pt x="55322" y="31553"/>
                    <a:pt x="55037" y="31570"/>
                    <a:pt x="54753" y="31586"/>
                  </a:cubicBezTo>
                  <a:lnTo>
                    <a:pt x="54619" y="31586"/>
                  </a:lnTo>
                  <a:cubicBezTo>
                    <a:pt x="54334" y="31570"/>
                    <a:pt x="54050" y="31570"/>
                    <a:pt x="53765" y="31536"/>
                  </a:cubicBezTo>
                  <a:cubicBezTo>
                    <a:pt x="53732" y="31536"/>
                    <a:pt x="53682" y="31519"/>
                    <a:pt x="53648" y="31519"/>
                  </a:cubicBezTo>
                  <a:cubicBezTo>
                    <a:pt x="53364" y="31486"/>
                    <a:pt x="53096" y="31436"/>
                    <a:pt x="52828" y="31386"/>
                  </a:cubicBezTo>
                  <a:cubicBezTo>
                    <a:pt x="52778" y="31369"/>
                    <a:pt x="52744" y="31352"/>
                    <a:pt x="52694" y="31335"/>
                  </a:cubicBezTo>
                  <a:cubicBezTo>
                    <a:pt x="52443" y="31285"/>
                    <a:pt x="52209" y="31218"/>
                    <a:pt x="51991" y="31134"/>
                  </a:cubicBezTo>
                  <a:cubicBezTo>
                    <a:pt x="51941" y="31118"/>
                    <a:pt x="51907" y="31101"/>
                    <a:pt x="51857" y="31084"/>
                  </a:cubicBezTo>
                  <a:cubicBezTo>
                    <a:pt x="51589" y="30984"/>
                    <a:pt x="51321" y="30867"/>
                    <a:pt x="51087" y="30716"/>
                  </a:cubicBezTo>
                  <a:lnTo>
                    <a:pt x="1507" y="2093"/>
                  </a:lnTo>
                  <a:cubicBezTo>
                    <a:pt x="503" y="1524"/>
                    <a:pt x="1" y="754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4020275" y="3910550"/>
              <a:ext cx="150650" cy="87475"/>
            </a:xfrm>
            <a:custGeom>
              <a:rect b="b" l="l" r="r" t="t"/>
              <a:pathLst>
                <a:path extrusionOk="0" h="3499" w="6026">
                  <a:moveTo>
                    <a:pt x="3013" y="1"/>
                  </a:moveTo>
                  <a:lnTo>
                    <a:pt x="0" y="1741"/>
                  </a:lnTo>
                  <a:lnTo>
                    <a:pt x="3030" y="3499"/>
                  </a:lnTo>
                  <a:lnTo>
                    <a:pt x="6026" y="17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4095600" y="3954075"/>
              <a:ext cx="75325" cy="132675"/>
            </a:xfrm>
            <a:custGeom>
              <a:rect b="b" l="l" r="r" t="t"/>
              <a:pathLst>
                <a:path extrusionOk="0" h="5307" w="3013">
                  <a:moveTo>
                    <a:pt x="17" y="1758"/>
                  </a:moveTo>
                  <a:lnTo>
                    <a:pt x="0" y="5307"/>
                  </a:lnTo>
                  <a:lnTo>
                    <a:pt x="2996" y="3566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4020275" y="3954075"/>
              <a:ext cx="75750" cy="132675"/>
            </a:xfrm>
            <a:custGeom>
              <a:rect b="b" l="l" r="r" t="t"/>
              <a:pathLst>
                <a:path extrusionOk="0" h="5307" w="3030">
                  <a:moveTo>
                    <a:pt x="0" y="0"/>
                  </a:moveTo>
                  <a:lnTo>
                    <a:pt x="0" y="3566"/>
                  </a:lnTo>
                  <a:lnTo>
                    <a:pt x="3013" y="5307"/>
                  </a:lnTo>
                  <a:lnTo>
                    <a:pt x="3030" y="17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3721900" y="1242000"/>
              <a:ext cx="150675" cy="87500"/>
            </a:xfrm>
            <a:custGeom>
              <a:rect b="b" l="l" r="r" t="t"/>
              <a:pathLst>
                <a:path extrusionOk="0" h="3500" w="6027">
                  <a:moveTo>
                    <a:pt x="3013" y="1"/>
                  </a:moveTo>
                  <a:lnTo>
                    <a:pt x="1" y="1758"/>
                  </a:lnTo>
                  <a:lnTo>
                    <a:pt x="3030" y="3499"/>
                  </a:lnTo>
                  <a:lnTo>
                    <a:pt x="6026" y="17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3797225" y="1285950"/>
              <a:ext cx="75350" cy="132250"/>
            </a:xfrm>
            <a:custGeom>
              <a:rect b="b" l="l" r="r" t="t"/>
              <a:pathLst>
                <a:path extrusionOk="0" h="5290" w="3014">
                  <a:moveTo>
                    <a:pt x="17" y="1741"/>
                  </a:moveTo>
                  <a:lnTo>
                    <a:pt x="0" y="5290"/>
                  </a:lnTo>
                  <a:lnTo>
                    <a:pt x="2997" y="3549"/>
                  </a:lnTo>
                  <a:lnTo>
                    <a:pt x="30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3721900" y="1285950"/>
              <a:ext cx="75775" cy="132250"/>
            </a:xfrm>
            <a:custGeom>
              <a:rect b="b" l="l" r="r" t="t"/>
              <a:pathLst>
                <a:path extrusionOk="0" h="5290" w="3031">
                  <a:moveTo>
                    <a:pt x="1" y="0"/>
                  </a:moveTo>
                  <a:lnTo>
                    <a:pt x="1" y="3549"/>
                  </a:lnTo>
                  <a:lnTo>
                    <a:pt x="3013" y="5290"/>
                  </a:lnTo>
                  <a:lnTo>
                    <a:pt x="3030" y="174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3658300" y="4103875"/>
              <a:ext cx="181225" cy="104650"/>
            </a:xfrm>
            <a:custGeom>
              <a:rect b="b" l="l" r="r" t="t"/>
              <a:pathLst>
                <a:path extrusionOk="0" h="4186" w="7249">
                  <a:moveTo>
                    <a:pt x="3616" y="1"/>
                  </a:moveTo>
                  <a:lnTo>
                    <a:pt x="0" y="2093"/>
                  </a:lnTo>
                  <a:lnTo>
                    <a:pt x="3649" y="4185"/>
                  </a:lnTo>
                  <a:lnTo>
                    <a:pt x="7248" y="20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3749100" y="4156200"/>
              <a:ext cx="90425" cy="159450"/>
            </a:xfrm>
            <a:custGeom>
              <a:rect b="b" l="l" r="r" t="t"/>
              <a:pathLst>
                <a:path extrusionOk="0" h="6378" w="3617">
                  <a:moveTo>
                    <a:pt x="17" y="2092"/>
                  </a:moveTo>
                  <a:lnTo>
                    <a:pt x="1" y="6378"/>
                  </a:lnTo>
                  <a:lnTo>
                    <a:pt x="3616" y="4285"/>
                  </a:lnTo>
                  <a:lnTo>
                    <a:pt x="3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3658300" y="4156200"/>
              <a:ext cx="91250" cy="159450"/>
            </a:xfrm>
            <a:custGeom>
              <a:rect b="b" l="l" r="r" t="t"/>
              <a:pathLst>
                <a:path extrusionOk="0" h="6378" w="3650">
                  <a:moveTo>
                    <a:pt x="0" y="0"/>
                  </a:moveTo>
                  <a:lnTo>
                    <a:pt x="0" y="4285"/>
                  </a:lnTo>
                  <a:lnTo>
                    <a:pt x="3633" y="6378"/>
                  </a:lnTo>
                  <a:lnTo>
                    <a:pt x="3649" y="209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4228650" y="3433075"/>
              <a:ext cx="181225" cy="104650"/>
            </a:xfrm>
            <a:custGeom>
              <a:rect b="b" l="l" r="r" t="t"/>
              <a:pathLst>
                <a:path extrusionOk="0" h="4186" w="7249">
                  <a:moveTo>
                    <a:pt x="3616" y="1"/>
                  </a:moveTo>
                  <a:lnTo>
                    <a:pt x="1" y="2093"/>
                  </a:lnTo>
                  <a:lnTo>
                    <a:pt x="3633" y="4186"/>
                  </a:lnTo>
                  <a:lnTo>
                    <a:pt x="7249" y="20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4319050" y="3485400"/>
              <a:ext cx="90825" cy="159450"/>
            </a:xfrm>
            <a:custGeom>
              <a:rect b="b" l="l" r="r" t="t"/>
              <a:pathLst>
                <a:path extrusionOk="0" h="6378" w="3633">
                  <a:moveTo>
                    <a:pt x="17" y="2093"/>
                  </a:moveTo>
                  <a:lnTo>
                    <a:pt x="0" y="6378"/>
                  </a:lnTo>
                  <a:lnTo>
                    <a:pt x="3616" y="4285"/>
                  </a:lnTo>
                  <a:lnTo>
                    <a:pt x="36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4228250" y="3485400"/>
              <a:ext cx="91250" cy="159450"/>
            </a:xfrm>
            <a:custGeom>
              <a:rect b="b" l="l" r="r" t="t"/>
              <a:pathLst>
                <a:path extrusionOk="0" h="6378" w="3650">
                  <a:moveTo>
                    <a:pt x="17" y="0"/>
                  </a:moveTo>
                  <a:lnTo>
                    <a:pt x="0" y="4285"/>
                  </a:lnTo>
                  <a:lnTo>
                    <a:pt x="3632" y="6378"/>
                  </a:lnTo>
                  <a:lnTo>
                    <a:pt x="3649" y="20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4319475" y="2688225"/>
              <a:ext cx="181200" cy="105050"/>
            </a:xfrm>
            <a:custGeom>
              <a:rect b="b" l="l" r="r" t="t"/>
              <a:pathLst>
                <a:path extrusionOk="0" h="4202" w="7248">
                  <a:moveTo>
                    <a:pt x="3599" y="0"/>
                  </a:moveTo>
                  <a:lnTo>
                    <a:pt x="0" y="2093"/>
                  </a:lnTo>
                  <a:lnTo>
                    <a:pt x="3632" y="4202"/>
                  </a:lnTo>
                  <a:lnTo>
                    <a:pt x="7248" y="20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4409850" y="2740525"/>
              <a:ext cx="90825" cy="159875"/>
            </a:xfrm>
            <a:custGeom>
              <a:rect b="b" l="l" r="r" t="t"/>
              <a:pathLst>
                <a:path extrusionOk="0" h="6395" w="3633">
                  <a:moveTo>
                    <a:pt x="17" y="2110"/>
                  </a:moveTo>
                  <a:lnTo>
                    <a:pt x="1" y="6395"/>
                  </a:lnTo>
                  <a:lnTo>
                    <a:pt x="3616" y="4286"/>
                  </a:lnTo>
                  <a:lnTo>
                    <a:pt x="36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5"/>
            <p:cNvSpPr/>
            <p:nvPr/>
          </p:nvSpPr>
          <p:spPr>
            <a:xfrm>
              <a:off x="4319050" y="2740525"/>
              <a:ext cx="91250" cy="159875"/>
            </a:xfrm>
            <a:custGeom>
              <a:rect b="b" l="l" r="r" t="t"/>
              <a:pathLst>
                <a:path extrusionOk="0" h="6395" w="3650">
                  <a:moveTo>
                    <a:pt x="17" y="1"/>
                  </a:moveTo>
                  <a:lnTo>
                    <a:pt x="0" y="4286"/>
                  </a:lnTo>
                  <a:lnTo>
                    <a:pt x="3633" y="6395"/>
                  </a:lnTo>
                  <a:lnTo>
                    <a:pt x="3649" y="211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5"/>
            <p:cNvSpPr/>
            <p:nvPr/>
          </p:nvSpPr>
          <p:spPr>
            <a:xfrm>
              <a:off x="3705575" y="1585975"/>
              <a:ext cx="181225" cy="105075"/>
            </a:xfrm>
            <a:custGeom>
              <a:rect b="b" l="l" r="r" t="t"/>
              <a:pathLst>
                <a:path extrusionOk="0" h="4203" w="7249">
                  <a:moveTo>
                    <a:pt x="3616" y="1"/>
                  </a:moveTo>
                  <a:lnTo>
                    <a:pt x="1" y="2110"/>
                  </a:lnTo>
                  <a:lnTo>
                    <a:pt x="3633" y="4202"/>
                  </a:lnTo>
                  <a:lnTo>
                    <a:pt x="7249" y="211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3795975" y="1638700"/>
              <a:ext cx="90825" cy="159475"/>
            </a:xfrm>
            <a:custGeom>
              <a:rect b="b" l="l" r="r" t="t"/>
              <a:pathLst>
                <a:path extrusionOk="0" h="6379" w="3633">
                  <a:moveTo>
                    <a:pt x="17" y="2093"/>
                  </a:moveTo>
                  <a:lnTo>
                    <a:pt x="0" y="6378"/>
                  </a:lnTo>
                  <a:lnTo>
                    <a:pt x="3616" y="4286"/>
                  </a:lnTo>
                  <a:lnTo>
                    <a:pt x="36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5"/>
            <p:cNvSpPr/>
            <p:nvPr/>
          </p:nvSpPr>
          <p:spPr>
            <a:xfrm>
              <a:off x="3705150" y="1638700"/>
              <a:ext cx="91250" cy="159475"/>
            </a:xfrm>
            <a:custGeom>
              <a:rect b="b" l="l" r="r" t="t"/>
              <a:pathLst>
                <a:path extrusionOk="0" h="6379" w="3650">
                  <a:moveTo>
                    <a:pt x="18" y="1"/>
                  </a:moveTo>
                  <a:lnTo>
                    <a:pt x="1" y="4286"/>
                  </a:lnTo>
                  <a:lnTo>
                    <a:pt x="3633" y="6378"/>
                  </a:lnTo>
                  <a:lnTo>
                    <a:pt x="3650" y="20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5"/>
            <p:cNvSpPr/>
            <p:nvPr/>
          </p:nvSpPr>
          <p:spPr>
            <a:xfrm>
              <a:off x="3386300" y="2027050"/>
              <a:ext cx="181200" cy="105050"/>
            </a:xfrm>
            <a:custGeom>
              <a:rect b="b" l="l" r="r" t="t"/>
              <a:pathLst>
                <a:path extrusionOk="0" h="4202" w="7248">
                  <a:moveTo>
                    <a:pt x="3616" y="0"/>
                  </a:moveTo>
                  <a:lnTo>
                    <a:pt x="0" y="2109"/>
                  </a:lnTo>
                  <a:lnTo>
                    <a:pt x="3632" y="4202"/>
                  </a:lnTo>
                  <a:lnTo>
                    <a:pt x="7248" y="210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3477100" y="2079775"/>
              <a:ext cx="90400" cy="159450"/>
            </a:xfrm>
            <a:custGeom>
              <a:rect b="b" l="l" r="r" t="t"/>
              <a:pathLst>
                <a:path extrusionOk="0" h="6378" w="3616">
                  <a:moveTo>
                    <a:pt x="0" y="2093"/>
                  </a:moveTo>
                  <a:lnTo>
                    <a:pt x="0" y="6378"/>
                  </a:lnTo>
                  <a:lnTo>
                    <a:pt x="3599" y="4285"/>
                  </a:lnTo>
                  <a:lnTo>
                    <a:pt x="3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5"/>
            <p:cNvSpPr/>
            <p:nvPr/>
          </p:nvSpPr>
          <p:spPr>
            <a:xfrm>
              <a:off x="3385875" y="2079775"/>
              <a:ext cx="91250" cy="159450"/>
            </a:xfrm>
            <a:custGeom>
              <a:rect b="b" l="l" r="r" t="t"/>
              <a:pathLst>
                <a:path extrusionOk="0" h="6378" w="3650">
                  <a:moveTo>
                    <a:pt x="17" y="0"/>
                  </a:moveTo>
                  <a:lnTo>
                    <a:pt x="0" y="4285"/>
                  </a:lnTo>
                  <a:lnTo>
                    <a:pt x="3649" y="6378"/>
                  </a:lnTo>
                  <a:lnTo>
                    <a:pt x="3649" y="20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5"/>
            <p:cNvSpPr/>
            <p:nvPr/>
          </p:nvSpPr>
          <p:spPr>
            <a:xfrm>
              <a:off x="3613100" y="3433925"/>
              <a:ext cx="362825" cy="210100"/>
            </a:xfrm>
            <a:custGeom>
              <a:rect b="b" l="l" r="r" t="t"/>
              <a:pathLst>
                <a:path extrusionOk="0" h="8404" w="14513">
                  <a:moveTo>
                    <a:pt x="7232" y="0"/>
                  </a:moveTo>
                  <a:lnTo>
                    <a:pt x="1" y="4202"/>
                  </a:lnTo>
                  <a:lnTo>
                    <a:pt x="7282" y="8403"/>
                  </a:lnTo>
                  <a:lnTo>
                    <a:pt x="14513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5"/>
            <p:cNvSpPr/>
            <p:nvPr/>
          </p:nvSpPr>
          <p:spPr>
            <a:xfrm>
              <a:off x="3794725" y="3538950"/>
              <a:ext cx="181200" cy="319325"/>
            </a:xfrm>
            <a:custGeom>
              <a:rect b="b" l="l" r="r" t="t"/>
              <a:pathLst>
                <a:path extrusionOk="0" h="12773" w="7248">
                  <a:moveTo>
                    <a:pt x="17" y="4202"/>
                  </a:moveTo>
                  <a:lnTo>
                    <a:pt x="0" y="12772"/>
                  </a:lnTo>
                  <a:lnTo>
                    <a:pt x="7231" y="8571"/>
                  </a:lnTo>
                  <a:lnTo>
                    <a:pt x="7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3612675" y="3538950"/>
              <a:ext cx="182475" cy="319325"/>
            </a:xfrm>
            <a:custGeom>
              <a:rect b="b" l="l" r="r" t="t"/>
              <a:pathLst>
                <a:path extrusionOk="0" h="12773" w="7299">
                  <a:moveTo>
                    <a:pt x="18" y="1"/>
                  </a:moveTo>
                  <a:lnTo>
                    <a:pt x="1" y="8571"/>
                  </a:lnTo>
                  <a:lnTo>
                    <a:pt x="7282" y="12772"/>
                  </a:lnTo>
                  <a:lnTo>
                    <a:pt x="7299" y="4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5"/>
            <p:cNvSpPr/>
            <p:nvPr/>
          </p:nvSpPr>
          <p:spPr>
            <a:xfrm>
              <a:off x="3341100" y="3063175"/>
              <a:ext cx="362825" cy="210075"/>
            </a:xfrm>
            <a:custGeom>
              <a:rect b="b" l="l" r="r" t="t"/>
              <a:pathLst>
                <a:path extrusionOk="0" h="8403" w="14513">
                  <a:moveTo>
                    <a:pt x="7232" y="0"/>
                  </a:moveTo>
                  <a:lnTo>
                    <a:pt x="0" y="4201"/>
                  </a:lnTo>
                  <a:lnTo>
                    <a:pt x="7282" y="8403"/>
                  </a:lnTo>
                  <a:lnTo>
                    <a:pt x="14513" y="420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5"/>
            <p:cNvSpPr/>
            <p:nvPr/>
          </p:nvSpPr>
          <p:spPr>
            <a:xfrm>
              <a:off x="3522700" y="3168200"/>
              <a:ext cx="181225" cy="319725"/>
            </a:xfrm>
            <a:custGeom>
              <a:rect b="b" l="l" r="r" t="t"/>
              <a:pathLst>
                <a:path extrusionOk="0" h="12789" w="7249">
                  <a:moveTo>
                    <a:pt x="18" y="4202"/>
                  </a:moveTo>
                  <a:lnTo>
                    <a:pt x="1" y="12789"/>
                  </a:lnTo>
                  <a:lnTo>
                    <a:pt x="7232" y="8587"/>
                  </a:lnTo>
                  <a:lnTo>
                    <a:pt x="72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>
              <a:off x="3340675" y="3168200"/>
              <a:ext cx="182475" cy="319725"/>
            </a:xfrm>
            <a:custGeom>
              <a:rect b="b" l="l" r="r" t="t"/>
              <a:pathLst>
                <a:path extrusionOk="0" h="12789" w="7299">
                  <a:moveTo>
                    <a:pt x="17" y="0"/>
                  </a:moveTo>
                  <a:lnTo>
                    <a:pt x="1" y="8587"/>
                  </a:lnTo>
                  <a:lnTo>
                    <a:pt x="7282" y="12789"/>
                  </a:lnTo>
                  <a:lnTo>
                    <a:pt x="7299" y="42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3894725" y="2958125"/>
              <a:ext cx="362825" cy="210100"/>
            </a:xfrm>
            <a:custGeom>
              <a:rect b="b" l="l" r="r" t="t"/>
              <a:pathLst>
                <a:path extrusionOk="0" h="8404" w="14513">
                  <a:moveTo>
                    <a:pt x="7232" y="1"/>
                  </a:moveTo>
                  <a:lnTo>
                    <a:pt x="1" y="4202"/>
                  </a:lnTo>
                  <a:lnTo>
                    <a:pt x="7282" y="8403"/>
                  </a:lnTo>
                  <a:lnTo>
                    <a:pt x="14513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4075925" y="3063175"/>
              <a:ext cx="181625" cy="319725"/>
            </a:xfrm>
            <a:custGeom>
              <a:rect b="b" l="l" r="r" t="t"/>
              <a:pathLst>
                <a:path extrusionOk="0" h="12789" w="7265">
                  <a:moveTo>
                    <a:pt x="34" y="4201"/>
                  </a:moveTo>
                  <a:lnTo>
                    <a:pt x="0" y="12788"/>
                  </a:lnTo>
                  <a:lnTo>
                    <a:pt x="7231" y="8587"/>
                  </a:lnTo>
                  <a:lnTo>
                    <a:pt x="72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3893900" y="3063175"/>
              <a:ext cx="182875" cy="319725"/>
            </a:xfrm>
            <a:custGeom>
              <a:rect b="b" l="l" r="r" t="t"/>
              <a:pathLst>
                <a:path extrusionOk="0" h="12789" w="7315">
                  <a:moveTo>
                    <a:pt x="34" y="0"/>
                  </a:moveTo>
                  <a:lnTo>
                    <a:pt x="0" y="8587"/>
                  </a:lnTo>
                  <a:lnTo>
                    <a:pt x="7281" y="12788"/>
                  </a:lnTo>
                  <a:lnTo>
                    <a:pt x="7315" y="42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3914825" y="1923275"/>
              <a:ext cx="362400" cy="210075"/>
            </a:xfrm>
            <a:custGeom>
              <a:rect b="b" l="l" r="r" t="t"/>
              <a:pathLst>
                <a:path extrusionOk="0" h="8403" w="14496">
                  <a:moveTo>
                    <a:pt x="7231" y="0"/>
                  </a:moveTo>
                  <a:lnTo>
                    <a:pt x="0" y="4202"/>
                  </a:lnTo>
                  <a:lnTo>
                    <a:pt x="7265" y="8403"/>
                  </a:lnTo>
                  <a:lnTo>
                    <a:pt x="14496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4096000" y="2028300"/>
              <a:ext cx="181225" cy="319325"/>
            </a:xfrm>
            <a:custGeom>
              <a:rect b="b" l="l" r="r" t="t"/>
              <a:pathLst>
                <a:path extrusionOk="0" h="12773" w="7249">
                  <a:moveTo>
                    <a:pt x="18" y="4202"/>
                  </a:moveTo>
                  <a:lnTo>
                    <a:pt x="1" y="12772"/>
                  </a:lnTo>
                  <a:lnTo>
                    <a:pt x="7232" y="8571"/>
                  </a:lnTo>
                  <a:lnTo>
                    <a:pt x="72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3913975" y="2028300"/>
              <a:ext cx="182475" cy="319325"/>
            </a:xfrm>
            <a:custGeom>
              <a:rect b="b" l="l" r="r" t="t"/>
              <a:pathLst>
                <a:path extrusionOk="0" h="12773" w="7299">
                  <a:moveTo>
                    <a:pt x="34" y="1"/>
                  </a:moveTo>
                  <a:lnTo>
                    <a:pt x="1" y="8571"/>
                  </a:lnTo>
                  <a:lnTo>
                    <a:pt x="7282" y="12772"/>
                  </a:lnTo>
                  <a:lnTo>
                    <a:pt x="7299" y="4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3546575" y="2347600"/>
              <a:ext cx="498825" cy="289175"/>
            </a:xfrm>
            <a:custGeom>
              <a:rect b="b" l="l" r="r" t="t"/>
              <a:pathLst>
                <a:path extrusionOk="0" h="11567" w="19953">
                  <a:moveTo>
                    <a:pt x="9943" y="0"/>
                  </a:moveTo>
                  <a:lnTo>
                    <a:pt x="0" y="5775"/>
                  </a:lnTo>
                  <a:lnTo>
                    <a:pt x="10010" y="11566"/>
                  </a:lnTo>
                  <a:lnTo>
                    <a:pt x="19952" y="57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5"/>
            <p:cNvSpPr/>
            <p:nvPr/>
          </p:nvSpPr>
          <p:spPr>
            <a:xfrm>
              <a:off x="3795975" y="2491950"/>
              <a:ext cx="249425" cy="439850"/>
            </a:xfrm>
            <a:custGeom>
              <a:rect b="b" l="l" r="r" t="t"/>
              <a:pathLst>
                <a:path extrusionOk="0" h="17594" w="9977">
                  <a:moveTo>
                    <a:pt x="34" y="5792"/>
                  </a:moveTo>
                  <a:lnTo>
                    <a:pt x="0" y="17593"/>
                  </a:lnTo>
                  <a:lnTo>
                    <a:pt x="9943" y="11802"/>
                  </a:lnTo>
                  <a:lnTo>
                    <a:pt x="99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3545725" y="2491950"/>
              <a:ext cx="251100" cy="439850"/>
            </a:xfrm>
            <a:custGeom>
              <a:rect b="b" l="l" r="r" t="t"/>
              <a:pathLst>
                <a:path extrusionOk="0" h="17594" w="10044">
                  <a:moveTo>
                    <a:pt x="34" y="1"/>
                  </a:moveTo>
                  <a:lnTo>
                    <a:pt x="1" y="11802"/>
                  </a:lnTo>
                  <a:lnTo>
                    <a:pt x="10010" y="17593"/>
                  </a:lnTo>
                  <a:lnTo>
                    <a:pt x="10044" y="579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5"/>
            <p:cNvSpPr/>
            <p:nvPr/>
          </p:nvSpPr>
          <p:spPr>
            <a:xfrm>
              <a:off x="3295475" y="3622650"/>
              <a:ext cx="362850" cy="210100"/>
            </a:xfrm>
            <a:custGeom>
              <a:rect b="b" l="l" r="r" t="t"/>
              <a:pathLst>
                <a:path extrusionOk="0" h="8404" w="14514">
                  <a:moveTo>
                    <a:pt x="7232" y="0"/>
                  </a:moveTo>
                  <a:lnTo>
                    <a:pt x="1" y="4202"/>
                  </a:lnTo>
                  <a:lnTo>
                    <a:pt x="7282" y="8403"/>
                  </a:lnTo>
                  <a:lnTo>
                    <a:pt x="14513" y="420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3476675" y="3727675"/>
              <a:ext cx="181650" cy="319325"/>
            </a:xfrm>
            <a:custGeom>
              <a:rect b="b" l="l" r="r" t="t"/>
              <a:pathLst>
                <a:path extrusionOk="0" h="12773" w="7266">
                  <a:moveTo>
                    <a:pt x="34" y="4202"/>
                  </a:moveTo>
                  <a:lnTo>
                    <a:pt x="1" y="12772"/>
                  </a:lnTo>
                  <a:lnTo>
                    <a:pt x="7232" y="8571"/>
                  </a:lnTo>
                  <a:lnTo>
                    <a:pt x="72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5"/>
            <p:cNvSpPr/>
            <p:nvPr/>
          </p:nvSpPr>
          <p:spPr>
            <a:xfrm>
              <a:off x="3294650" y="3727675"/>
              <a:ext cx="182900" cy="319325"/>
            </a:xfrm>
            <a:custGeom>
              <a:rect b="b" l="l" r="r" t="t"/>
              <a:pathLst>
                <a:path extrusionOk="0" h="12773" w="7316">
                  <a:moveTo>
                    <a:pt x="34" y="1"/>
                  </a:moveTo>
                  <a:lnTo>
                    <a:pt x="0" y="8571"/>
                  </a:lnTo>
                  <a:lnTo>
                    <a:pt x="7282" y="12772"/>
                  </a:lnTo>
                  <a:lnTo>
                    <a:pt x="7315" y="4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>
              <a:off x="4076350" y="3661150"/>
              <a:ext cx="40600" cy="191675"/>
            </a:xfrm>
            <a:custGeom>
              <a:rect b="b" l="l" r="r" t="t"/>
              <a:pathLst>
                <a:path extrusionOk="0" h="7667" w="1624">
                  <a:moveTo>
                    <a:pt x="804" y="7667"/>
                  </a:moveTo>
                  <a:cubicBezTo>
                    <a:pt x="368" y="7667"/>
                    <a:pt x="0" y="7315"/>
                    <a:pt x="0" y="6863"/>
                  </a:cubicBezTo>
                  <a:lnTo>
                    <a:pt x="0" y="821"/>
                  </a:lnTo>
                  <a:cubicBezTo>
                    <a:pt x="0" y="369"/>
                    <a:pt x="368" y="0"/>
                    <a:pt x="804" y="0"/>
                  </a:cubicBezTo>
                  <a:cubicBezTo>
                    <a:pt x="1255" y="0"/>
                    <a:pt x="1624" y="369"/>
                    <a:pt x="1624" y="821"/>
                  </a:cubicBezTo>
                  <a:lnTo>
                    <a:pt x="1624" y="6863"/>
                  </a:lnTo>
                  <a:cubicBezTo>
                    <a:pt x="1624" y="7315"/>
                    <a:pt x="1255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5"/>
            <p:cNvSpPr/>
            <p:nvPr/>
          </p:nvSpPr>
          <p:spPr>
            <a:xfrm>
              <a:off x="3295475" y="2516650"/>
              <a:ext cx="40200" cy="191675"/>
            </a:xfrm>
            <a:custGeom>
              <a:rect b="b" l="l" r="r" t="t"/>
              <a:pathLst>
                <a:path extrusionOk="0" h="7667" w="1608">
                  <a:moveTo>
                    <a:pt x="804" y="7667"/>
                  </a:moveTo>
                  <a:cubicBezTo>
                    <a:pt x="352" y="7667"/>
                    <a:pt x="1" y="7315"/>
                    <a:pt x="1" y="6863"/>
                  </a:cubicBezTo>
                  <a:lnTo>
                    <a:pt x="1" y="821"/>
                  </a:lnTo>
                  <a:cubicBezTo>
                    <a:pt x="1" y="369"/>
                    <a:pt x="352" y="0"/>
                    <a:pt x="804" y="0"/>
                  </a:cubicBezTo>
                  <a:cubicBezTo>
                    <a:pt x="1256" y="0"/>
                    <a:pt x="1608" y="369"/>
                    <a:pt x="1608" y="821"/>
                  </a:cubicBezTo>
                  <a:lnTo>
                    <a:pt x="1608" y="6863"/>
                  </a:lnTo>
                  <a:cubicBezTo>
                    <a:pt x="1608" y="7315"/>
                    <a:pt x="1256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5"/>
            <p:cNvSpPr/>
            <p:nvPr/>
          </p:nvSpPr>
          <p:spPr>
            <a:xfrm>
              <a:off x="4076350" y="1490150"/>
              <a:ext cx="40600" cy="298825"/>
            </a:xfrm>
            <a:custGeom>
              <a:rect b="b" l="l" r="r" t="t"/>
              <a:pathLst>
                <a:path extrusionOk="0" h="11953" w="1624">
                  <a:moveTo>
                    <a:pt x="804" y="11952"/>
                  </a:moveTo>
                  <a:cubicBezTo>
                    <a:pt x="368" y="11952"/>
                    <a:pt x="0" y="11584"/>
                    <a:pt x="0" y="11149"/>
                  </a:cubicBezTo>
                  <a:lnTo>
                    <a:pt x="0" y="821"/>
                  </a:lnTo>
                  <a:cubicBezTo>
                    <a:pt x="0" y="369"/>
                    <a:pt x="368" y="1"/>
                    <a:pt x="804" y="1"/>
                  </a:cubicBezTo>
                  <a:cubicBezTo>
                    <a:pt x="1255" y="1"/>
                    <a:pt x="1624" y="369"/>
                    <a:pt x="1624" y="821"/>
                  </a:cubicBezTo>
                  <a:lnTo>
                    <a:pt x="1624" y="11149"/>
                  </a:lnTo>
                  <a:cubicBezTo>
                    <a:pt x="1624" y="11584"/>
                    <a:pt x="1255" y="11952"/>
                    <a:pt x="804" y="119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5"/>
            <p:cNvSpPr/>
            <p:nvPr/>
          </p:nvSpPr>
          <p:spPr>
            <a:xfrm>
              <a:off x="4113175" y="2675250"/>
              <a:ext cx="40175" cy="191675"/>
            </a:xfrm>
            <a:custGeom>
              <a:rect b="b" l="l" r="r" t="t"/>
              <a:pathLst>
                <a:path extrusionOk="0" h="7667" w="1607">
                  <a:moveTo>
                    <a:pt x="804" y="7667"/>
                  </a:moveTo>
                  <a:cubicBezTo>
                    <a:pt x="352" y="7667"/>
                    <a:pt x="0" y="7315"/>
                    <a:pt x="0" y="6863"/>
                  </a:cubicBezTo>
                  <a:lnTo>
                    <a:pt x="0" y="821"/>
                  </a:lnTo>
                  <a:cubicBezTo>
                    <a:pt x="0" y="369"/>
                    <a:pt x="352" y="0"/>
                    <a:pt x="804" y="0"/>
                  </a:cubicBezTo>
                  <a:cubicBezTo>
                    <a:pt x="1255" y="0"/>
                    <a:pt x="1607" y="369"/>
                    <a:pt x="1607" y="821"/>
                  </a:cubicBezTo>
                  <a:lnTo>
                    <a:pt x="1607" y="6863"/>
                  </a:lnTo>
                  <a:cubicBezTo>
                    <a:pt x="1607" y="7315"/>
                    <a:pt x="1255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5"/>
            <p:cNvSpPr/>
            <p:nvPr/>
          </p:nvSpPr>
          <p:spPr>
            <a:xfrm>
              <a:off x="3456600" y="1309800"/>
              <a:ext cx="40600" cy="191675"/>
            </a:xfrm>
            <a:custGeom>
              <a:rect b="b" l="l" r="r" t="t"/>
              <a:pathLst>
                <a:path extrusionOk="0" h="7667" w="1624">
                  <a:moveTo>
                    <a:pt x="804" y="7667"/>
                  </a:moveTo>
                  <a:cubicBezTo>
                    <a:pt x="369" y="7667"/>
                    <a:pt x="0" y="7315"/>
                    <a:pt x="0" y="6863"/>
                  </a:cubicBezTo>
                  <a:lnTo>
                    <a:pt x="0" y="821"/>
                  </a:lnTo>
                  <a:cubicBezTo>
                    <a:pt x="0" y="369"/>
                    <a:pt x="369" y="0"/>
                    <a:pt x="804" y="0"/>
                  </a:cubicBezTo>
                  <a:cubicBezTo>
                    <a:pt x="1256" y="0"/>
                    <a:pt x="1624" y="369"/>
                    <a:pt x="1624" y="821"/>
                  </a:cubicBezTo>
                  <a:lnTo>
                    <a:pt x="1624" y="6863"/>
                  </a:lnTo>
                  <a:cubicBezTo>
                    <a:pt x="1624" y="7315"/>
                    <a:pt x="1256" y="7667"/>
                    <a:pt x="804" y="76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5"/>
            <p:cNvSpPr/>
            <p:nvPr/>
          </p:nvSpPr>
          <p:spPr>
            <a:xfrm>
              <a:off x="3703500" y="1842075"/>
              <a:ext cx="40600" cy="310525"/>
            </a:xfrm>
            <a:custGeom>
              <a:rect b="b" l="l" r="r" t="t"/>
              <a:pathLst>
                <a:path extrusionOk="0" h="12421" w="1624">
                  <a:moveTo>
                    <a:pt x="820" y="12421"/>
                  </a:moveTo>
                  <a:cubicBezTo>
                    <a:pt x="368" y="12421"/>
                    <a:pt x="0" y="12053"/>
                    <a:pt x="0" y="11601"/>
                  </a:cubicBezTo>
                  <a:lnTo>
                    <a:pt x="0" y="804"/>
                  </a:lnTo>
                  <a:cubicBezTo>
                    <a:pt x="0" y="369"/>
                    <a:pt x="368" y="1"/>
                    <a:pt x="820" y="1"/>
                  </a:cubicBezTo>
                  <a:cubicBezTo>
                    <a:pt x="1255" y="1"/>
                    <a:pt x="1624" y="369"/>
                    <a:pt x="1624" y="804"/>
                  </a:cubicBezTo>
                  <a:lnTo>
                    <a:pt x="1624" y="11601"/>
                  </a:lnTo>
                  <a:cubicBezTo>
                    <a:pt x="1624" y="12053"/>
                    <a:pt x="1255" y="12421"/>
                    <a:pt x="820" y="124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5"/>
            <p:cNvSpPr/>
            <p:nvPr/>
          </p:nvSpPr>
          <p:spPr>
            <a:xfrm>
              <a:off x="3286275" y="2820450"/>
              <a:ext cx="69500" cy="69500"/>
            </a:xfrm>
            <a:custGeom>
              <a:rect b="b" l="l" r="r" t="t"/>
              <a:pathLst>
                <a:path extrusionOk="0" h="2780" w="2780">
                  <a:moveTo>
                    <a:pt x="2779" y="1390"/>
                  </a:moveTo>
                  <a:cubicBezTo>
                    <a:pt x="2779" y="2160"/>
                    <a:pt x="2160" y="2779"/>
                    <a:pt x="1390" y="2779"/>
                  </a:cubicBezTo>
                  <a:cubicBezTo>
                    <a:pt x="620" y="2779"/>
                    <a:pt x="1" y="2160"/>
                    <a:pt x="1" y="1390"/>
                  </a:cubicBezTo>
                  <a:cubicBezTo>
                    <a:pt x="1" y="620"/>
                    <a:pt x="620" y="1"/>
                    <a:pt x="1390" y="1"/>
                  </a:cubicBezTo>
                  <a:cubicBezTo>
                    <a:pt x="2160" y="1"/>
                    <a:pt x="2779" y="620"/>
                    <a:pt x="2779" y="13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5"/>
            <p:cNvSpPr/>
            <p:nvPr/>
          </p:nvSpPr>
          <p:spPr>
            <a:xfrm>
              <a:off x="4193925" y="2577750"/>
              <a:ext cx="69500" cy="69475"/>
            </a:xfrm>
            <a:custGeom>
              <a:rect b="b" l="l" r="r" t="t"/>
              <a:pathLst>
                <a:path extrusionOk="0" h="2779" w="2780">
                  <a:moveTo>
                    <a:pt x="2779" y="1390"/>
                  </a:moveTo>
                  <a:cubicBezTo>
                    <a:pt x="2779" y="2160"/>
                    <a:pt x="2160" y="2779"/>
                    <a:pt x="1390" y="2779"/>
                  </a:cubicBezTo>
                  <a:cubicBezTo>
                    <a:pt x="620" y="2779"/>
                    <a:pt x="1" y="2160"/>
                    <a:pt x="1" y="1390"/>
                  </a:cubicBezTo>
                  <a:cubicBezTo>
                    <a:pt x="1" y="620"/>
                    <a:pt x="620" y="0"/>
                    <a:pt x="1390" y="0"/>
                  </a:cubicBezTo>
                  <a:cubicBezTo>
                    <a:pt x="2160" y="0"/>
                    <a:pt x="2779" y="620"/>
                    <a:pt x="2779" y="13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3442775" y="1729511"/>
              <a:ext cx="69500" cy="69475"/>
            </a:xfrm>
            <a:custGeom>
              <a:rect b="b" l="l" r="r" t="t"/>
              <a:pathLst>
                <a:path extrusionOk="0" h="2779" w="2780">
                  <a:moveTo>
                    <a:pt x="2780" y="1389"/>
                  </a:moveTo>
                  <a:cubicBezTo>
                    <a:pt x="2780" y="2159"/>
                    <a:pt x="2160" y="2779"/>
                    <a:pt x="1390" y="2779"/>
                  </a:cubicBezTo>
                  <a:cubicBezTo>
                    <a:pt x="620" y="2779"/>
                    <a:pt x="1" y="2159"/>
                    <a:pt x="1" y="1389"/>
                  </a:cubicBezTo>
                  <a:cubicBezTo>
                    <a:pt x="1" y="619"/>
                    <a:pt x="620" y="0"/>
                    <a:pt x="1390" y="0"/>
                  </a:cubicBezTo>
                  <a:cubicBezTo>
                    <a:pt x="2160" y="0"/>
                    <a:pt x="2780" y="619"/>
                    <a:pt x="2780" y="13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4284545" y="1348702"/>
              <a:ext cx="69475" cy="69500"/>
            </a:xfrm>
            <a:custGeom>
              <a:rect b="b" l="l" r="r" t="t"/>
              <a:pathLst>
                <a:path extrusionOk="0" h="2780" w="2779">
                  <a:moveTo>
                    <a:pt x="2779" y="1390"/>
                  </a:moveTo>
                  <a:cubicBezTo>
                    <a:pt x="2779" y="2160"/>
                    <a:pt x="2160" y="2779"/>
                    <a:pt x="1390" y="2779"/>
                  </a:cubicBezTo>
                  <a:cubicBezTo>
                    <a:pt x="620" y="2779"/>
                    <a:pt x="0" y="2160"/>
                    <a:pt x="0" y="1390"/>
                  </a:cubicBezTo>
                  <a:cubicBezTo>
                    <a:pt x="0" y="620"/>
                    <a:pt x="620" y="1"/>
                    <a:pt x="1390" y="1"/>
                  </a:cubicBezTo>
                  <a:cubicBezTo>
                    <a:pt x="2160" y="1"/>
                    <a:pt x="2779" y="620"/>
                    <a:pt x="2779" y="13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3" name="Google Shape;523;p25"/>
          <p:cNvSpPr txBox="1"/>
          <p:nvPr>
            <p:ph type="title"/>
          </p:nvPr>
        </p:nvSpPr>
        <p:spPr>
          <a:xfrm>
            <a:off x="5173575" y="1474650"/>
            <a:ext cx="2776800" cy="10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Идея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6" name="Google Shape;86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825" y="152400"/>
            <a:ext cx="710066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44"/>
          <p:cNvSpPr txBox="1"/>
          <p:nvPr>
            <p:ph type="title"/>
          </p:nvPr>
        </p:nvSpPr>
        <p:spPr>
          <a:xfrm>
            <a:off x="1761150" y="126625"/>
            <a:ext cx="5621700" cy="10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работи OCR системата?</a:t>
            </a:r>
            <a:endParaRPr/>
          </a:p>
        </p:txBody>
      </p:sp>
      <p:sp>
        <p:nvSpPr>
          <p:cNvPr id="872" name="Google Shape;872;p44"/>
          <p:cNvSpPr txBox="1"/>
          <p:nvPr/>
        </p:nvSpPr>
        <p:spPr>
          <a:xfrm>
            <a:off x="193400" y="1378825"/>
            <a:ext cx="7723500" cy="3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A96EEC"/>
              </a:buClr>
              <a:buSzPts val="1400"/>
              <a:buFont typeface="Montserrat"/>
              <a:buAutoNum type="arabicParenR"/>
            </a:pPr>
            <a:r>
              <a:rPr b="1" lang="en">
                <a:solidFill>
                  <a:srgbClr val="A96EEC"/>
                </a:solidFill>
                <a:latin typeface="Montserrat"/>
                <a:ea typeface="Montserrat"/>
                <a:cs typeface="Montserrat"/>
                <a:sym typeface="Montserrat"/>
              </a:rPr>
              <a:t>Като framework използваме Google Firebase, защото той връщаше най-добрите резултати. Пробвахме да работим: Tesseract, Firebase и Apple Vision.</a:t>
            </a:r>
            <a:br>
              <a:rPr b="1" lang="en">
                <a:solidFill>
                  <a:srgbClr val="A96EE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1" lang="en">
                <a:solidFill>
                  <a:srgbClr val="A96EE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>
              <a:solidFill>
                <a:srgbClr val="A96EE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A96EEC"/>
              </a:buClr>
              <a:buSzPts val="1400"/>
              <a:buFont typeface="Montserrat"/>
              <a:buAutoNum type="arabicParenR"/>
            </a:pPr>
            <a:r>
              <a:rPr b="1" lang="en">
                <a:solidFill>
                  <a:srgbClr val="A96EEC"/>
                </a:solidFill>
                <a:latin typeface="Montserrat"/>
                <a:ea typeface="Montserrat"/>
                <a:cs typeface="Montserrat"/>
                <a:sym typeface="Montserrat"/>
              </a:rPr>
              <a:t>Сканираме изображението със следната функция. След като върне резултат, го търсим с функцията на миналия слайд. </a:t>
            </a:r>
            <a:br>
              <a:rPr b="1" lang="en">
                <a:solidFill>
                  <a:srgbClr val="A96EE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1" lang="en">
                <a:solidFill>
                  <a:srgbClr val="A96EE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>
              <a:solidFill>
                <a:srgbClr val="A96EE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A96EEC"/>
              </a:buClr>
              <a:buSzPts val="1400"/>
              <a:buFont typeface="Montserrat"/>
              <a:buAutoNum type="arabicParenR"/>
            </a:pPr>
            <a:r>
              <a:rPr b="1" lang="en">
                <a:solidFill>
                  <a:srgbClr val="A96EEC"/>
                </a:solidFill>
                <a:latin typeface="Montserrat"/>
                <a:ea typeface="Montserrat"/>
                <a:cs typeface="Montserrat"/>
                <a:sym typeface="Montserrat"/>
              </a:rPr>
              <a:t>Firebase може да връща най-добрите резултати, но изисква винаги потребителят да е свързан към интернет и отнема повече време за сканиране.</a:t>
            </a:r>
            <a:endParaRPr b="1">
              <a:solidFill>
                <a:srgbClr val="A96E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7" name="Google Shape;87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700" y="716100"/>
            <a:ext cx="5434605" cy="37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2" name="Google Shape;88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6325"/>
            <a:ext cx="8839202" cy="42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47"/>
          <p:cNvSpPr txBox="1"/>
          <p:nvPr>
            <p:ph type="title"/>
          </p:nvPr>
        </p:nvSpPr>
        <p:spPr>
          <a:xfrm>
            <a:off x="1761150" y="554700"/>
            <a:ext cx="562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Качество на кода</a:t>
            </a:r>
            <a:endParaRPr/>
          </a:p>
        </p:txBody>
      </p:sp>
      <p:pic>
        <p:nvPicPr>
          <p:cNvPr id="888" name="Google Shape;88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25" y="1516205"/>
            <a:ext cx="5621699" cy="3121096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47"/>
          <p:cNvSpPr txBox="1"/>
          <p:nvPr/>
        </p:nvSpPr>
        <p:spPr>
          <a:xfrm>
            <a:off x="6005400" y="1415725"/>
            <a:ext cx="3011700" cy="3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Всички действия в приложението са разделени на отделни функции.</a:t>
            </a:r>
            <a:br>
              <a:rPr b="1" lang="en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Функциите са групирано спрямо вида действеи, което извършват.</a:t>
            </a:r>
            <a:br>
              <a:rPr b="1" lang="en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Над функцията е добавен коментар, който обяснява какво извършва тя.</a:t>
            </a:r>
            <a:endParaRPr b="1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48"/>
          <p:cNvSpPr txBox="1"/>
          <p:nvPr>
            <p:ph type="title"/>
          </p:nvPr>
        </p:nvSpPr>
        <p:spPr>
          <a:xfrm>
            <a:off x="1761150" y="554700"/>
            <a:ext cx="562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Именуване</a:t>
            </a:r>
            <a:endParaRPr/>
          </a:p>
        </p:txBody>
      </p:sp>
      <p:sp>
        <p:nvSpPr>
          <p:cNvPr id="895" name="Google Shape;895;p48"/>
          <p:cNvSpPr txBox="1"/>
          <p:nvPr/>
        </p:nvSpPr>
        <p:spPr>
          <a:xfrm>
            <a:off x="6005400" y="1974400"/>
            <a:ext cx="3011700" cy="29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Използваме camelCase, като функциите и класовете започват с главна буква, а променливите с главна.</a:t>
            </a:r>
            <a:endParaRPr b="1" sz="1800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6" name="Google Shape;89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75" y="1974388"/>
            <a:ext cx="5700599" cy="2420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49"/>
          <p:cNvSpPr txBox="1"/>
          <p:nvPr>
            <p:ph type="title"/>
          </p:nvPr>
        </p:nvSpPr>
        <p:spPr>
          <a:xfrm>
            <a:off x="1761150" y="126625"/>
            <a:ext cx="5621700" cy="10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Какви функции изпълнява сайтът?</a:t>
            </a:r>
            <a:endParaRPr/>
          </a:p>
        </p:txBody>
      </p:sp>
      <p:sp>
        <p:nvSpPr>
          <p:cNvPr id="902" name="Google Shape;902;p49"/>
          <p:cNvSpPr txBox="1"/>
          <p:nvPr/>
        </p:nvSpPr>
        <p:spPr>
          <a:xfrm>
            <a:off x="710250" y="1548350"/>
            <a:ext cx="7723500" cy="3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A96EEC"/>
              </a:buClr>
              <a:buSzPts val="1400"/>
              <a:buFont typeface="Montserrat"/>
              <a:buAutoNum type="arabicParenR"/>
            </a:pPr>
            <a:r>
              <a:rPr b="1" lang="en">
                <a:solidFill>
                  <a:srgbClr val="A96EEC"/>
                </a:solidFill>
                <a:latin typeface="Montserrat"/>
                <a:ea typeface="Montserrat"/>
                <a:cs typeface="Montserrat"/>
                <a:sym typeface="Montserrat"/>
              </a:rPr>
              <a:t>Връзката между потребителя и речника - потребителят може да предложи дума</a:t>
            </a:r>
            <a:br>
              <a:rPr b="1" lang="en">
                <a:solidFill>
                  <a:srgbClr val="A96EE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>
              <a:solidFill>
                <a:srgbClr val="A96EE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A96EEC"/>
              </a:buClr>
              <a:buSzPts val="1400"/>
              <a:buFont typeface="Montserrat"/>
              <a:buAutoNum type="arabicParenR"/>
            </a:pPr>
            <a:r>
              <a:rPr b="1" lang="en">
                <a:solidFill>
                  <a:srgbClr val="A96EEC"/>
                </a:solidFill>
                <a:latin typeface="Montserrat"/>
                <a:ea typeface="Montserrat"/>
                <a:cs typeface="Montserrat"/>
                <a:sym typeface="Montserrat"/>
              </a:rPr>
              <a:t>Оптимизация на процеса на работа - с помощта на админ панел ние лесно одобряваме и местим думи из базата данни</a:t>
            </a:r>
            <a:br>
              <a:rPr b="1" lang="en">
                <a:solidFill>
                  <a:srgbClr val="A96EEC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>
              <a:solidFill>
                <a:srgbClr val="A96EE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A96EEC"/>
              </a:buClr>
              <a:buSzPts val="1400"/>
              <a:buFont typeface="Montserrat"/>
              <a:buAutoNum type="arabicParenR"/>
            </a:pPr>
            <a:r>
              <a:rPr b="1" lang="en">
                <a:solidFill>
                  <a:srgbClr val="A96EEC"/>
                </a:solidFill>
                <a:latin typeface="Montserrat"/>
                <a:ea typeface="Montserrat"/>
                <a:cs typeface="Montserrat"/>
                <a:sym typeface="Montserrat"/>
              </a:rPr>
              <a:t>Връзката между потребителя и нас - форма за контакт</a:t>
            </a:r>
            <a:endParaRPr b="1">
              <a:solidFill>
                <a:srgbClr val="A96EE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A96EE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A96EEC"/>
              </a:buClr>
              <a:buSzPts val="1400"/>
              <a:buFont typeface="Montserrat"/>
              <a:buAutoNum type="arabicParenR"/>
            </a:pPr>
            <a:r>
              <a:rPr b="1" lang="en">
                <a:solidFill>
                  <a:srgbClr val="A96EEC"/>
                </a:solidFill>
                <a:latin typeface="Montserrat"/>
                <a:ea typeface="Montserrat"/>
                <a:cs typeface="Montserrat"/>
                <a:sym typeface="Montserrat"/>
              </a:rPr>
              <a:t>Търсене на думи в реално време</a:t>
            </a:r>
            <a:endParaRPr b="1">
              <a:solidFill>
                <a:srgbClr val="A96E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50"/>
          <p:cNvSpPr txBox="1"/>
          <p:nvPr>
            <p:ph type="title"/>
          </p:nvPr>
        </p:nvSpPr>
        <p:spPr>
          <a:xfrm>
            <a:off x="1761150" y="554700"/>
            <a:ext cx="5621700" cy="9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Защита на данните</a:t>
            </a:r>
            <a:endParaRPr/>
          </a:p>
        </p:txBody>
      </p:sp>
      <p:sp>
        <p:nvSpPr>
          <p:cNvPr id="908" name="Google Shape;908;p50"/>
          <p:cNvSpPr txBox="1"/>
          <p:nvPr/>
        </p:nvSpPr>
        <p:spPr>
          <a:xfrm>
            <a:off x="710250" y="1668325"/>
            <a:ext cx="3452400" cy="29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A96EEC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rgbClr val="A96EEC"/>
                </a:solidFill>
                <a:latin typeface="Montserrat"/>
                <a:ea typeface="Montserrat"/>
                <a:cs typeface="Montserrat"/>
                <a:sym typeface="Montserrat"/>
              </a:rPr>
              <a:t>Базата данни е защитена и всякаква друга важна информация е с ограничен достъп за потребителите.</a:t>
            </a:r>
            <a:endParaRPr b="1">
              <a:solidFill>
                <a:srgbClr val="A96EE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A96EE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A96EEC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rgbClr val="A96EEC"/>
                </a:solidFill>
                <a:latin typeface="Montserrat"/>
                <a:ea typeface="Montserrat"/>
                <a:cs typeface="Montserrat"/>
                <a:sym typeface="Montserrat"/>
              </a:rPr>
              <a:t>Използваме PDO за повече сигурност</a:t>
            </a:r>
            <a:endParaRPr b="1">
              <a:solidFill>
                <a:srgbClr val="A96EE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A96EE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A96EEC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rgbClr val="A96EEC"/>
                </a:solidFill>
                <a:latin typeface="Montserrat"/>
                <a:ea typeface="Montserrat"/>
                <a:cs typeface="Montserrat"/>
                <a:sym typeface="Montserrat"/>
              </a:rPr>
              <a:t>robots.txt - предпазване от ботове</a:t>
            </a:r>
            <a:endParaRPr b="1">
              <a:solidFill>
                <a:srgbClr val="A96E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9" name="Google Shape;90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750" y="1668325"/>
            <a:ext cx="4642250" cy="336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51"/>
          <p:cNvSpPr txBox="1"/>
          <p:nvPr>
            <p:ph type="title"/>
          </p:nvPr>
        </p:nvSpPr>
        <p:spPr>
          <a:xfrm>
            <a:off x="1761150" y="554700"/>
            <a:ext cx="5621700" cy="9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Админ панел</a:t>
            </a:r>
            <a:endParaRPr/>
          </a:p>
        </p:txBody>
      </p:sp>
      <p:sp>
        <p:nvSpPr>
          <p:cNvPr id="915" name="Google Shape;915;p51"/>
          <p:cNvSpPr txBox="1"/>
          <p:nvPr/>
        </p:nvSpPr>
        <p:spPr>
          <a:xfrm>
            <a:off x="4804500" y="1688325"/>
            <a:ext cx="3485700" cy="29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Clr>
                <a:srgbClr val="A96EEC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rgbClr val="A96EEC"/>
                </a:solidFill>
                <a:latin typeface="Montserrat"/>
                <a:ea typeface="Montserrat"/>
                <a:cs typeface="Montserrat"/>
                <a:sym typeface="Montserrat"/>
              </a:rPr>
              <a:t>С едно натискане на бутона ние премахваме дадена дума</a:t>
            </a:r>
            <a:endParaRPr b="1">
              <a:solidFill>
                <a:srgbClr val="A96EE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A96EE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Clr>
                <a:srgbClr val="A96EEC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rgbClr val="A96EEC"/>
                </a:solidFill>
                <a:latin typeface="Montserrat"/>
                <a:ea typeface="Montserrat"/>
                <a:cs typeface="Montserrat"/>
                <a:sym typeface="Montserrat"/>
              </a:rPr>
              <a:t>По същия начин одобряваме думи и ги местим из базата данни</a:t>
            </a:r>
            <a:endParaRPr b="1">
              <a:solidFill>
                <a:srgbClr val="A96EE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6" name="Google Shape;91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25" y="1688325"/>
            <a:ext cx="4740400" cy="135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7" name="Google Shape;91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725" y="3179975"/>
            <a:ext cx="4740399" cy="17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52"/>
          <p:cNvSpPr txBox="1"/>
          <p:nvPr/>
        </p:nvSpPr>
        <p:spPr>
          <a:xfrm>
            <a:off x="538800" y="1257425"/>
            <a:ext cx="7723500" cy="3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4B6F6"/>
                </a:solidFill>
                <a:latin typeface="Montserrat"/>
                <a:ea typeface="Montserrat"/>
                <a:cs typeface="Montserrat"/>
                <a:sym typeface="Montserrat"/>
              </a:rPr>
              <a:t>Направили сме разпространението лесно, като става през Google Play, App Store или Extension Store на Chrome. Допълнително има линкове на сайта, чрез които може да се намерят дадените ресурси. Идеята е човек да намери подходящото за него приложение, като разполага само с линк към </a:t>
            </a:r>
            <a:r>
              <a:rPr b="1" lang="en">
                <a:solidFill>
                  <a:srgbClr val="D4B6F6"/>
                </a:solidFill>
                <a:latin typeface="Montserrat"/>
                <a:ea typeface="Montserrat"/>
                <a:cs typeface="Montserrat"/>
                <a:sym typeface="Montserrat"/>
              </a:rPr>
              <a:t>уеб сайта</a:t>
            </a:r>
            <a:r>
              <a:rPr b="1" lang="en">
                <a:solidFill>
                  <a:srgbClr val="D4B6F6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>
              <a:solidFill>
                <a:srgbClr val="D4B6F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3" name="Google Shape;923;p52"/>
          <p:cNvSpPr txBox="1"/>
          <p:nvPr>
            <p:ph type="title"/>
          </p:nvPr>
        </p:nvSpPr>
        <p:spPr>
          <a:xfrm>
            <a:off x="1761150" y="554700"/>
            <a:ext cx="562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Разпространение</a:t>
            </a:r>
            <a:endParaRPr/>
          </a:p>
        </p:txBody>
      </p:sp>
      <p:pic>
        <p:nvPicPr>
          <p:cNvPr id="924" name="Google Shape;92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925" y="2536975"/>
            <a:ext cx="2586851" cy="25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5" name="Google Shape;92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2600" y="3187812"/>
            <a:ext cx="4564550" cy="12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6"/>
          <p:cNvSpPr txBox="1"/>
          <p:nvPr>
            <p:ph type="title"/>
          </p:nvPr>
        </p:nvSpPr>
        <p:spPr>
          <a:xfrm>
            <a:off x="711600" y="303100"/>
            <a:ext cx="3062100" cy="10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Проблемът</a:t>
            </a:r>
            <a:endParaRPr/>
          </a:p>
        </p:txBody>
      </p:sp>
      <p:sp>
        <p:nvSpPr>
          <p:cNvPr id="529" name="Google Shape;529;p26"/>
          <p:cNvSpPr txBox="1"/>
          <p:nvPr>
            <p:ph idx="1" type="body"/>
          </p:nvPr>
        </p:nvSpPr>
        <p:spPr>
          <a:xfrm>
            <a:off x="609725" y="1691084"/>
            <a:ext cx="3962400" cy="28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През 2019г. МОН издаде нов вариант на романа “Под игото”, в която са заменени множество архаични със съвременни думи. Това помага на учениците да разберат съдържанието, но се губи езикът, на който романът е написан и съвременното поколение няма да може да научи архаичните и диалектни думи.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Следователно бяха публикувани множество статии, които критикуват това решение на проблема, включително двете видеа вдясно.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Статия на БНТ: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https://news.bnt.bg/bg/a/prevod-na-pod-igoto</a:t>
            </a:r>
            <a:endParaRPr/>
          </a:p>
        </p:txBody>
      </p:sp>
      <p:pic>
        <p:nvPicPr>
          <p:cNvPr descr="Няма нищо по-страшно от това да преведеш Иван Вазов на български език. Това заяви пред БГНЕС литературният критик проф. Кирил Топалов.&#10;В ново издание на романа „Под Игото“ са заменени 6000 думи и изречения. Архаичните думи са „преведени“ на съвременен български език, за да бъдат разбрани от младите читатели. Поне такова е обяснението на Нели Стефанова. Така „Чемшир“ става вечно зелено дърво, &quot;чучурче&quot; - чешма, &quot;глъчка&quot; - гласове и &quot;ятаган&quot; – сабя. Преводът за часове разбуни духовете в социалните мрежи и предизвика гняв и възмущения. /БГНЕС" id="530" name="Google Shape;530;p26" title="Проф. Кирил Топалов: Да замениш думи в „Под игото“ е кощунство и абсурд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3300" y="589642"/>
            <a:ext cx="2562877" cy="1922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91920" y="2773402"/>
            <a:ext cx="3565641" cy="192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53"/>
          <p:cNvSpPr txBox="1"/>
          <p:nvPr>
            <p:ph type="title"/>
          </p:nvPr>
        </p:nvSpPr>
        <p:spPr>
          <a:xfrm>
            <a:off x="1761150" y="554700"/>
            <a:ext cx="562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Подобряване</a:t>
            </a:r>
            <a:endParaRPr/>
          </a:p>
        </p:txBody>
      </p:sp>
      <p:sp>
        <p:nvSpPr>
          <p:cNvPr id="931" name="Google Shape;931;p53"/>
          <p:cNvSpPr txBox="1"/>
          <p:nvPr/>
        </p:nvSpPr>
        <p:spPr>
          <a:xfrm>
            <a:off x="832125" y="1278675"/>
            <a:ext cx="7513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4B6F6"/>
                </a:solidFill>
                <a:latin typeface="Montserrat"/>
                <a:ea typeface="Montserrat"/>
                <a:cs typeface="Montserrat"/>
                <a:sym typeface="Montserrat"/>
              </a:rPr>
              <a:t>Подобряването става чрез страницата, където се пишат рецензии в сайта. След като се намери някой бъг и той бъде докладван, ние променяме нашето приложение, правим тестова APK версия и след като бъде </a:t>
            </a:r>
            <a:r>
              <a:rPr b="1" lang="en">
                <a:solidFill>
                  <a:srgbClr val="D4B6F6"/>
                </a:solidFill>
                <a:latin typeface="Montserrat"/>
                <a:ea typeface="Montserrat"/>
                <a:cs typeface="Montserrat"/>
                <a:sym typeface="Montserrat"/>
              </a:rPr>
              <a:t>одобрена</a:t>
            </a:r>
            <a:r>
              <a:rPr b="1" lang="en">
                <a:solidFill>
                  <a:srgbClr val="D4B6F6"/>
                </a:solidFill>
                <a:latin typeface="Montserrat"/>
                <a:ea typeface="Montserrat"/>
                <a:cs typeface="Montserrat"/>
                <a:sym typeface="Montserrat"/>
              </a:rPr>
              <a:t>, я качваме в GitHub и в Google Play/ App store.</a:t>
            </a:r>
            <a:br>
              <a:rPr b="1" lang="en">
                <a:solidFill>
                  <a:srgbClr val="D4B6F6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>
              <a:solidFill>
                <a:srgbClr val="D4B6F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4B6F6"/>
                </a:solidFill>
                <a:latin typeface="Montserrat"/>
                <a:ea typeface="Montserrat"/>
                <a:cs typeface="Montserrat"/>
                <a:sym typeface="Montserrat"/>
              </a:rPr>
              <a:t>Тествахме този процес, като пратихме приложението на няколко наши съученици. Проблемът, който откриха беше свързан с Dark mode версията на Apple приложението. Ние добавихме </a:t>
            </a:r>
            <a:r>
              <a:rPr b="1" lang="en">
                <a:solidFill>
                  <a:srgbClr val="D4B6F6"/>
                </a:solidFill>
                <a:latin typeface="Montserrat"/>
                <a:ea typeface="Montserrat"/>
                <a:cs typeface="Montserrat"/>
                <a:sym typeface="Montserrat"/>
              </a:rPr>
              <a:t>поддръжката</a:t>
            </a:r>
            <a:r>
              <a:rPr b="1" lang="en">
                <a:solidFill>
                  <a:srgbClr val="D4B6F6"/>
                </a:solidFill>
                <a:latin typeface="Montserrat"/>
                <a:ea typeface="Montserrat"/>
                <a:cs typeface="Montserrat"/>
                <a:sym typeface="Montserrat"/>
              </a:rPr>
              <a:t> и след като тествахме решението, </a:t>
            </a:r>
            <a:r>
              <a:rPr b="1" lang="en">
                <a:solidFill>
                  <a:srgbClr val="D4B6F6"/>
                </a:solidFill>
                <a:latin typeface="Montserrat"/>
                <a:ea typeface="Montserrat"/>
                <a:cs typeface="Montserrat"/>
                <a:sym typeface="Montserrat"/>
              </a:rPr>
              <a:t>обновихме</a:t>
            </a:r>
            <a:r>
              <a:rPr b="1" lang="en">
                <a:solidFill>
                  <a:srgbClr val="D4B6F6"/>
                </a:solidFill>
                <a:latin typeface="Montserrat"/>
                <a:ea typeface="Montserrat"/>
                <a:cs typeface="Montserrat"/>
                <a:sym typeface="Montserrat"/>
              </a:rPr>
              <a:t> апликацията.</a:t>
            </a:r>
            <a:endParaRPr b="1">
              <a:solidFill>
                <a:srgbClr val="D4B6F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54"/>
          <p:cNvSpPr txBox="1"/>
          <p:nvPr>
            <p:ph type="title"/>
          </p:nvPr>
        </p:nvSpPr>
        <p:spPr>
          <a:xfrm>
            <a:off x="1761150" y="554700"/>
            <a:ext cx="562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 бъдещето:</a:t>
            </a:r>
            <a:endParaRPr/>
          </a:p>
        </p:txBody>
      </p:sp>
      <p:sp>
        <p:nvSpPr>
          <p:cNvPr id="937" name="Google Shape;937;p54"/>
          <p:cNvSpPr txBox="1"/>
          <p:nvPr/>
        </p:nvSpPr>
        <p:spPr>
          <a:xfrm>
            <a:off x="984150" y="1560275"/>
            <a:ext cx="7175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Да се намери нов речник с по-подробни значения и да се използва със съгласието на издателя (преди да се издаде реклама на речника).</a:t>
            </a:r>
            <a:br>
              <a:rPr b="1" lang="en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Да се направи offline режим на приложението.</a:t>
            </a:r>
            <a:endParaRPr b="1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Да се направи чатбот, който да се интегрира в избрани социални мрежи</a:t>
            </a:r>
            <a:endParaRPr b="1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55"/>
          <p:cNvSpPr txBox="1"/>
          <p:nvPr>
            <p:ph type="title"/>
          </p:nvPr>
        </p:nvSpPr>
        <p:spPr>
          <a:xfrm>
            <a:off x="1761150" y="554700"/>
            <a:ext cx="562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Рекламен материал</a:t>
            </a:r>
            <a:endParaRPr/>
          </a:p>
        </p:txBody>
      </p:sp>
      <p:sp>
        <p:nvSpPr>
          <p:cNvPr id="943" name="Google Shape;943;p55"/>
          <p:cNvSpPr txBox="1"/>
          <p:nvPr/>
        </p:nvSpPr>
        <p:spPr>
          <a:xfrm>
            <a:off x="832125" y="1278675"/>
            <a:ext cx="7513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4B6F6"/>
                </a:solidFill>
                <a:latin typeface="Montserrat"/>
                <a:ea typeface="Montserrat"/>
                <a:cs typeface="Montserrat"/>
                <a:sym typeface="Montserrat"/>
              </a:rPr>
              <a:t>След като получим достатъчно рецензии, ще направим Facebook страница на приложението, като ще го рекламираме през нея така и през Youtube. Крайната цел е приложението да се използва в класната стая и от отделни ученици и любители на българската литература.</a:t>
            </a:r>
            <a:endParaRPr b="1">
              <a:solidFill>
                <a:srgbClr val="D4B6F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4" name="Google Shape;94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737" y="2549700"/>
            <a:ext cx="3754524" cy="183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56"/>
          <p:cNvSpPr txBox="1"/>
          <p:nvPr>
            <p:ph idx="1" type="subTitle"/>
          </p:nvPr>
        </p:nvSpPr>
        <p:spPr>
          <a:xfrm>
            <a:off x="1282975" y="2647950"/>
            <a:ext cx="2776800" cy="20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Йоана Станкова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y.stankova22@acsbg.org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Огнян Траянов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o.trajanov22@acsbg.org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Американски колеж в София</a:t>
            </a:r>
            <a:endParaRPr/>
          </a:p>
        </p:txBody>
      </p:sp>
      <p:sp>
        <p:nvSpPr>
          <p:cNvPr id="950" name="Google Shape;950;p56"/>
          <p:cNvSpPr txBox="1"/>
          <p:nvPr>
            <p:ph type="title"/>
          </p:nvPr>
        </p:nvSpPr>
        <p:spPr>
          <a:xfrm>
            <a:off x="1282975" y="1481250"/>
            <a:ext cx="2776800" cy="10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Благодарим Ви!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7"/>
          <p:cNvSpPr txBox="1"/>
          <p:nvPr>
            <p:ph type="title"/>
          </p:nvPr>
        </p:nvSpPr>
        <p:spPr>
          <a:xfrm>
            <a:off x="617200" y="555270"/>
            <a:ext cx="444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Цели на проекта</a:t>
            </a:r>
            <a:endParaRPr/>
          </a:p>
        </p:txBody>
      </p:sp>
      <p:grpSp>
        <p:nvGrpSpPr>
          <p:cNvPr id="537" name="Google Shape;537;p27"/>
          <p:cNvGrpSpPr/>
          <p:nvPr/>
        </p:nvGrpSpPr>
        <p:grpSpPr>
          <a:xfrm>
            <a:off x="1032585" y="1888301"/>
            <a:ext cx="733937" cy="733838"/>
            <a:chOff x="1243525" y="1599775"/>
            <a:chExt cx="494400" cy="494400"/>
          </a:xfrm>
        </p:grpSpPr>
        <p:sp>
          <p:nvSpPr>
            <p:cNvPr id="538" name="Google Shape;538;p27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0" name="Google Shape;540;p27"/>
          <p:cNvSpPr txBox="1"/>
          <p:nvPr>
            <p:ph idx="16" type="title"/>
          </p:nvPr>
        </p:nvSpPr>
        <p:spPr>
          <a:xfrm>
            <a:off x="1035075" y="2082180"/>
            <a:ext cx="7287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41" name="Google Shape;541;p27"/>
          <p:cNvSpPr txBox="1"/>
          <p:nvPr>
            <p:ph idx="2" type="title"/>
          </p:nvPr>
        </p:nvSpPr>
        <p:spPr>
          <a:xfrm>
            <a:off x="1894063" y="1888288"/>
            <a:ext cx="23583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Архаични думи в литературата</a:t>
            </a:r>
            <a:endParaRPr/>
          </a:p>
        </p:txBody>
      </p:sp>
      <p:sp>
        <p:nvSpPr>
          <p:cNvPr id="542" name="Google Shape;542;p27"/>
          <p:cNvSpPr txBox="1"/>
          <p:nvPr>
            <p:ph idx="1" type="subTitle"/>
          </p:nvPr>
        </p:nvSpPr>
        <p:spPr>
          <a:xfrm>
            <a:off x="1894075" y="2428375"/>
            <a:ext cx="235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множество произведения, които се изучават по литература има архаични думи. Вместо да се замени тяхното съдържание, може да се направи по-достъпно и разбираемо чрез нашия проект.</a:t>
            </a:r>
            <a:endParaRPr/>
          </a:p>
        </p:txBody>
      </p:sp>
      <p:sp>
        <p:nvSpPr>
          <p:cNvPr id="543" name="Google Shape;543;p27"/>
          <p:cNvSpPr txBox="1"/>
          <p:nvPr>
            <p:ph idx="7" type="title"/>
          </p:nvPr>
        </p:nvSpPr>
        <p:spPr>
          <a:xfrm>
            <a:off x="5755875" y="1888300"/>
            <a:ext cx="19848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 Light"/>
              <a:buNone/>
            </a:pPr>
            <a:r>
              <a:rPr lang="en"/>
              <a:t>Българския архаизъм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7"/>
          <p:cNvSpPr txBox="1"/>
          <p:nvPr>
            <p:ph idx="8" type="subTitle"/>
          </p:nvPr>
        </p:nvSpPr>
        <p:spPr>
          <a:xfrm>
            <a:off x="5755874" y="2428366"/>
            <a:ext cx="23583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Приложението дава централизиран речник на българския архаизъм, който е лесно достъпен, може да се надгражда и употребата му е улеснена чрез серия технологии.</a:t>
            </a:r>
            <a:endParaRPr/>
          </a:p>
        </p:txBody>
      </p:sp>
      <p:grpSp>
        <p:nvGrpSpPr>
          <p:cNvPr id="545" name="Google Shape;545;p27"/>
          <p:cNvGrpSpPr/>
          <p:nvPr/>
        </p:nvGrpSpPr>
        <p:grpSpPr>
          <a:xfrm>
            <a:off x="4877563" y="1928508"/>
            <a:ext cx="725779" cy="725680"/>
            <a:chOff x="1243525" y="1599775"/>
            <a:chExt cx="494400" cy="494400"/>
          </a:xfrm>
        </p:grpSpPr>
        <p:sp>
          <p:nvSpPr>
            <p:cNvPr id="546" name="Google Shape;546;p27"/>
            <p:cNvSpPr/>
            <p:nvPr/>
          </p:nvSpPr>
          <p:spPr>
            <a:xfrm>
              <a:off x="1243525" y="1599775"/>
              <a:ext cx="494400" cy="494400"/>
            </a:xfrm>
            <a:prstGeom prst="rect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1319938" y="1673838"/>
              <a:ext cx="346200" cy="34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8" name="Google Shape;548;p27"/>
          <p:cNvSpPr txBox="1"/>
          <p:nvPr>
            <p:ph idx="19" type="title"/>
          </p:nvPr>
        </p:nvSpPr>
        <p:spPr>
          <a:xfrm>
            <a:off x="4874825" y="2120156"/>
            <a:ext cx="7287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8"/>
          <p:cNvSpPr txBox="1"/>
          <p:nvPr>
            <p:ph type="title"/>
          </p:nvPr>
        </p:nvSpPr>
        <p:spPr>
          <a:xfrm>
            <a:off x="1640675" y="1554425"/>
            <a:ext cx="2345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Проблем</a:t>
            </a:r>
            <a:endParaRPr/>
          </a:p>
        </p:txBody>
      </p:sp>
      <p:sp>
        <p:nvSpPr>
          <p:cNvPr id="554" name="Google Shape;554;p28"/>
          <p:cNvSpPr txBox="1"/>
          <p:nvPr>
            <p:ph idx="1" type="body"/>
          </p:nvPr>
        </p:nvSpPr>
        <p:spPr>
          <a:xfrm>
            <a:off x="1523675" y="2299876"/>
            <a:ext cx="2579700" cy="14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Постепенна загуба и забравяне на архаизма и диалекта</a:t>
            </a:r>
            <a:endParaRPr/>
          </a:p>
        </p:txBody>
      </p:sp>
      <p:sp>
        <p:nvSpPr>
          <p:cNvPr id="555" name="Google Shape;555;p28"/>
          <p:cNvSpPr txBox="1"/>
          <p:nvPr>
            <p:ph idx="2" type="body"/>
          </p:nvPr>
        </p:nvSpPr>
        <p:spPr>
          <a:xfrm>
            <a:off x="5040775" y="2299876"/>
            <a:ext cx="2579700" cy="14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Дигитален речник, който сканира и дава дефиниция в реално време</a:t>
            </a:r>
            <a:endParaRPr/>
          </a:p>
        </p:txBody>
      </p:sp>
      <p:sp>
        <p:nvSpPr>
          <p:cNvPr id="556" name="Google Shape;556;p28"/>
          <p:cNvSpPr txBox="1"/>
          <p:nvPr>
            <p:ph idx="3" type="title"/>
          </p:nvPr>
        </p:nvSpPr>
        <p:spPr>
          <a:xfrm>
            <a:off x="5157775" y="1554425"/>
            <a:ext cx="2345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Решение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9"/>
          <p:cNvSpPr txBox="1"/>
          <p:nvPr>
            <p:ph type="title"/>
          </p:nvPr>
        </p:nvSpPr>
        <p:spPr>
          <a:xfrm>
            <a:off x="2365725" y="1836050"/>
            <a:ext cx="4412100" cy="14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Защо нашето приложение?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0"/>
          <p:cNvSpPr txBox="1"/>
          <p:nvPr>
            <p:ph type="title"/>
          </p:nvPr>
        </p:nvSpPr>
        <p:spPr>
          <a:xfrm>
            <a:off x="1342600" y="2468950"/>
            <a:ext cx="2970900" cy="10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Предишни решения</a:t>
            </a:r>
            <a:endParaRPr/>
          </a:p>
        </p:txBody>
      </p:sp>
      <p:sp>
        <p:nvSpPr>
          <p:cNvPr id="567" name="Google Shape;567;p30"/>
          <p:cNvSpPr txBox="1"/>
          <p:nvPr>
            <p:ph idx="4294967295" type="body"/>
          </p:nvPr>
        </p:nvSpPr>
        <p:spPr>
          <a:xfrm>
            <a:off x="5309550" y="3590643"/>
            <a:ext cx="2274900" cy="10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Дигитален речник, който дава дефиниция на избрана дума в реално време чрез различни видове приложения.</a:t>
            </a:r>
            <a:endParaRPr/>
          </a:p>
        </p:txBody>
      </p:sp>
      <p:sp>
        <p:nvSpPr>
          <p:cNvPr id="568" name="Google Shape;568;p30"/>
          <p:cNvSpPr txBox="1"/>
          <p:nvPr>
            <p:ph idx="2" type="title"/>
          </p:nvPr>
        </p:nvSpPr>
        <p:spPr>
          <a:xfrm>
            <a:off x="5268450" y="2547275"/>
            <a:ext cx="2357100" cy="9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Нашето решение</a:t>
            </a:r>
            <a:endParaRPr/>
          </a:p>
        </p:txBody>
      </p:sp>
      <p:grpSp>
        <p:nvGrpSpPr>
          <p:cNvPr id="569" name="Google Shape;569;p30"/>
          <p:cNvGrpSpPr/>
          <p:nvPr/>
        </p:nvGrpSpPr>
        <p:grpSpPr>
          <a:xfrm>
            <a:off x="2068717" y="279452"/>
            <a:ext cx="1338770" cy="2001590"/>
            <a:chOff x="1809398" y="-127101"/>
            <a:chExt cx="1716812" cy="2566799"/>
          </a:xfrm>
        </p:grpSpPr>
        <p:sp>
          <p:nvSpPr>
            <p:cNvPr id="570" name="Google Shape;570;p30"/>
            <p:cNvSpPr/>
            <p:nvPr/>
          </p:nvSpPr>
          <p:spPr>
            <a:xfrm>
              <a:off x="1869376" y="1318295"/>
              <a:ext cx="1396064" cy="783590"/>
            </a:xfrm>
            <a:custGeom>
              <a:rect b="b" l="l" r="r" t="t"/>
              <a:pathLst>
                <a:path extrusionOk="0" h="111543" w="198728">
                  <a:moveTo>
                    <a:pt x="99682" y="0"/>
                  </a:moveTo>
                  <a:cubicBezTo>
                    <a:pt x="91670" y="0"/>
                    <a:pt x="83642" y="1773"/>
                    <a:pt x="77502" y="5323"/>
                  </a:cubicBezTo>
                  <a:lnTo>
                    <a:pt x="12301" y="42965"/>
                  </a:lnTo>
                  <a:cubicBezTo>
                    <a:pt x="67" y="50022"/>
                    <a:pt x="0" y="61517"/>
                    <a:pt x="12166" y="68574"/>
                  </a:cubicBezTo>
                  <a:lnTo>
                    <a:pt x="76964" y="106250"/>
                  </a:lnTo>
                  <a:cubicBezTo>
                    <a:pt x="83047" y="109779"/>
                    <a:pt x="91038" y="111543"/>
                    <a:pt x="99041" y="111543"/>
                  </a:cubicBezTo>
                  <a:cubicBezTo>
                    <a:pt x="107044" y="111543"/>
                    <a:pt x="115059" y="109779"/>
                    <a:pt x="121193" y="106250"/>
                  </a:cubicBezTo>
                  <a:lnTo>
                    <a:pt x="186394" y="68574"/>
                  </a:lnTo>
                  <a:cubicBezTo>
                    <a:pt x="198627" y="61517"/>
                    <a:pt x="198728" y="50022"/>
                    <a:pt x="186562" y="42965"/>
                  </a:cubicBezTo>
                  <a:lnTo>
                    <a:pt x="121731" y="5289"/>
                  </a:lnTo>
                  <a:cubicBezTo>
                    <a:pt x="115655" y="1764"/>
                    <a:pt x="107676" y="0"/>
                    <a:pt x="99682" y="0"/>
                  </a:cubicBezTo>
                  <a:close/>
                </a:path>
              </a:pathLst>
            </a:custGeom>
            <a:solidFill>
              <a:srgbClr val="412D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1890860" y="1709398"/>
              <a:ext cx="1353809" cy="690944"/>
            </a:xfrm>
            <a:custGeom>
              <a:rect b="b" l="l" r="r" t="t"/>
              <a:pathLst>
                <a:path extrusionOk="0" h="98355" w="192713">
                  <a:moveTo>
                    <a:pt x="1" y="169"/>
                  </a:moveTo>
                  <a:cubicBezTo>
                    <a:pt x="1" y="174"/>
                    <a:pt x="1" y="179"/>
                    <a:pt x="1" y="185"/>
                  </a:cubicBezTo>
                  <a:lnTo>
                    <a:pt x="1" y="185"/>
                  </a:lnTo>
                  <a:lnTo>
                    <a:pt x="1" y="169"/>
                  </a:lnTo>
                  <a:close/>
                  <a:moveTo>
                    <a:pt x="192578" y="1"/>
                  </a:moveTo>
                  <a:cubicBezTo>
                    <a:pt x="192578" y="4672"/>
                    <a:pt x="189520" y="9344"/>
                    <a:pt x="183336" y="12906"/>
                  </a:cubicBezTo>
                  <a:lnTo>
                    <a:pt x="118135" y="50548"/>
                  </a:lnTo>
                  <a:cubicBezTo>
                    <a:pt x="117395" y="50985"/>
                    <a:pt x="116622" y="51388"/>
                    <a:pt x="115816" y="51758"/>
                  </a:cubicBezTo>
                  <a:cubicBezTo>
                    <a:pt x="115581" y="51892"/>
                    <a:pt x="115278" y="51993"/>
                    <a:pt x="115009" y="52128"/>
                  </a:cubicBezTo>
                  <a:cubicBezTo>
                    <a:pt x="114505" y="52329"/>
                    <a:pt x="113967" y="52565"/>
                    <a:pt x="113430" y="52800"/>
                  </a:cubicBezTo>
                  <a:cubicBezTo>
                    <a:pt x="112354" y="53203"/>
                    <a:pt x="111245" y="53573"/>
                    <a:pt x="110102" y="53909"/>
                  </a:cubicBezTo>
                  <a:cubicBezTo>
                    <a:pt x="109733" y="54010"/>
                    <a:pt x="109363" y="54111"/>
                    <a:pt x="109027" y="54211"/>
                  </a:cubicBezTo>
                  <a:cubicBezTo>
                    <a:pt x="108388" y="54379"/>
                    <a:pt x="107716" y="54547"/>
                    <a:pt x="107078" y="54682"/>
                  </a:cubicBezTo>
                  <a:cubicBezTo>
                    <a:pt x="106641" y="54783"/>
                    <a:pt x="106204" y="54850"/>
                    <a:pt x="105767" y="54951"/>
                  </a:cubicBezTo>
                  <a:cubicBezTo>
                    <a:pt x="105229" y="55052"/>
                    <a:pt x="104691" y="55152"/>
                    <a:pt x="104120" y="55220"/>
                  </a:cubicBezTo>
                  <a:cubicBezTo>
                    <a:pt x="103650" y="55320"/>
                    <a:pt x="103179" y="55388"/>
                    <a:pt x="102708" y="55421"/>
                  </a:cubicBezTo>
                  <a:cubicBezTo>
                    <a:pt x="102204" y="55488"/>
                    <a:pt x="101700" y="55556"/>
                    <a:pt x="101162" y="55623"/>
                  </a:cubicBezTo>
                  <a:cubicBezTo>
                    <a:pt x="100692" y="55657"/>
                    <a:pt x="100188" y="55690"/>
                    <a:pt x="99717" y="55724"/>
                  </a:cubicBezTo>
                  <a:cubicBezTo>
                    <a:pt x="99180" y="55757"/>
                    <a:pt x="98675" y="55791"/>
                    <a:pt x="98138" y="55825"/>
                  </a:cubicBezTo>
                  <a:cubicBezTo>
                    <a:pt x="97667" y="55825"/>
                    <a:pt x="97197" y="55858"/>
                    <a:pt x="96693" y="55858"/>
                  </a:cubicBezTo>
                  <a:lnTo>
                    <a:pt x="94978" y="55858"/>
                  </a:lnTo>
                  <a:cubicBezTo>
                    <a:pt x="94542" y="55825"/>
                    <a:pt x="94071" y="55825"/>
                    <a:pt x="93634" y="55791"/>
                  </a:cubicBezTo>
                  <a:cubicBezTo>
                    <a:pt x="92928" y="55791"/>
                    <a:pt x="92223" y="55724"/>
                    <a:pt x="91517" y="55657"/>
                  </a:cubicBezTo>
                  <a:cubicBezTo>
                    <a:pt x="91147" y="55623"/>
                    <a:pt x="90777" y="55623"/>
                    <a:pt x="90408" y="55589"/>
                  </a:cubicBezTo>
                  <a:cubicBezTo>
                    <a:pt x="89198" y="55455"/>
                    <a:pt x="88022" y="55287"/>
                    <a:pt x="86845" y="55085"/>
                  </a:cubicBezTo>
                  <a:cubicBezTo>
                    <a:pt x="86442" y="55018"/>
                    <a:pt x="86072" y="54917"/>
                    <a:pt x="85669" y="54850"/>
                  </a:cubicBezTo>
                  <a:cubicBezTo>
                    <a:pt x="85098" y="54715"/>
                    <a:pt x="84526" y="54615"/>
                    <a:pt x="83955" y="54480"/>
                  </a:cubicBezTo>
                  <a:cubicBezTo>
                    <a:pt x="83518" y="54379"/>
                    <a:pt x="83115" y="54245"/>
                    <a:pt x="82711" y="54144"/>
                  </a:cubicBezTo>
                  <a:cubicBezTo>
                    <a:pt x="82174" y="53976"/>
                    <a:pt x="81636" y="53842"/>
                    <a:pt x="81098" y="53674"/>
                  </a:cubicBezTo>
                  <a:cubicBezTo>
                    <a:pt x="80796" y="53573"/>
                    <a:pt x="80493" y="53472"/>
                    <a:pt x="80191" y="53371"/>
                  </a:cubicBezTo>
                  <a:cubicBezTo>
                    <a:pt x="79350" y="53069"/>
                    <a:pt x="78544" y="52766"/>
                    <a:pt x="77737" y="52430"/>
                  </a:cubicBezTo>
                  <a:cubicBezTo>
                    <a:pt x="77435" y="52296"/>
                    <a:pt x="77166" y="52195"/>
                    <a:pt x="76863" y="52060"/>
                  </a:cubicBezTo>
                  <a:cubicBezTo>
                    <a:pt x="75822" y="51590"/>
                    <a:pt x="74847" y="51119"/>
                    <a:pt x="73906" y="50548"/>
                  </a:cubicBezTo>
                  <a:lnTo>
                    <a:pt x="9108" y="12906"/>
                  </a:lnTo>
                  <a:cubicBezTo>
                    <a:pt x="8672" y="12637"/>
                    <a:pt x="8302" y="12402"/>
                    <a:pt x="7932" y="12133"/>
                  </a:cubicBezTo>
                  <a:cubicBezTo>
                    <a:pt x="7529" y="11898"/>
                    <a:pt x="7159" y="11629"/>
                    <a:pt x="6789" y="11394"/>
                  </a:cubicBezTo>
                  <a:cubicBezTo>
                    <a:pt x="6487" y="11159"/>
                    <a:pt x="6218" y="10923"/>
                    <a:pt x="5916" y="10688"/>
                  </a:cubicBezTo>
                  <a:cubicBezTo>
                    <a:pt x="5580" y="10419"/>
                    <a:pt x="5243" y="10184"/>
                    <a:pt x="4975" y="9915"/>
                  </a:cubicBezTo>
                  <a:cubicBezTo>
                    <a:pt x="4504" y="9478"/>
                    <a:pt x="4034" y="9041"/>
                    <a:pt x="3630" y="8604"/>
                  </a:cubicBezTo>
                  <a:cubicBezTo>
                    <a:pt x="3563" y="8537"/>
                    <a:pt x="3496" y="8436"/>
                    <a:pt x="3429" y="8369"/>
                  </a:cubicBezTo>
                  <a:cubicBezTo>
                    <a:pt x="3126" y="8033"/>
                    <a:pt x="2857" y="7697"/>
                    <a:pt x="2622" y="7327"/>
                  </a:cubicBezTo>
                  <a:cubicBezTo>
                    <a:pt x="2353" y="6991"/>
                    <a:pt x="2118" y="6622"/>
                    <a:pt x="1883" y="6252"/>
                  </a:cubicBezTo>
                  <a:cubicBezTo>
                    <a:pt x="1715" y="6017"/>
                    <a:pt x="1580" y="5781"/>
                    <a:pt x="1446" y="5546"/>
                  </a:cubicBezTo>
                  <a:cubicBezTo>
                    <a:pt x="1278" y="5244"/>
                    <a:pt x="1143" y="4907"/>
                    <a:pt x="1009" y="4571"/>
                  </a:cubicBezTo>
                  <a:cubicBezTo>
                    <a:pt x="874" y="4336"/>
                    <a:pt x="774" y="4067"/>
                    <a:pt x="673" y="3832"/>
                  </a:cubicBezTo>
                  <a:cubicBezTo>
                    <a:pt x="572" y="3496"/>
                    <a:pt x="471" y="3193"/>
                    <a:pt x="404" y="2891"/>
                  </a:cubicBezTo>
                  <a:cubicBezTo>
                    <a:pt x="337" y="2622"/>
                    <a:pt x="269" y="2353"/>
                    <a:pt x="202" y="2084"/>
                  </a:cubicBezTo>
                  <a:cubicBezTo>
                    <a:pt x="135" y="1748"/>
                    <a:pt x="135" y="1446"/>
                    <a:pt x="101" y="1110"/>
                  </a:cubicBezTo>
                  <a:cubicBezTo>
                    <a:pt x="68" y="812"/>
                    <a:pt x="3" y="514"/>
                    <a:pt x="1" y="185"/>
                  </a:cubicBezTo>
                  <a:lnTo>
                    <a:pt x="1" y="185"/>
                  </a:lnTo>
                  <a:lnTo>
                    <a:pt x="135" y="42684"/>
                  </a:lnTo>
                  <a:cubicBezTo>
                    <a:pt x="135" y="42784"/>
                    <a:pt x="135" y="42852"/>
                    <a:pt x="135" y="42952"/>
                  </a:cubicBezTo>
                  <a:cubicBezTo>
                    <a:pt x="135" y="43154"/>
                    <a:pt x="202" y="43389"/>
                    <a:pt x="202" y="43591"/>
                  </a:cubicBezTo>
                  <a:cubicBezTo>
                    <a:pt x="236" y="43927"/>
                    <a:pt x="269" y="44263"/>
                    <a:pt x="337" y="44599"/>
                  </a:cubicBezTo>
                  <a:cubicBezTo>
                    <a:pt x="337" y="44633"/>
                    <a:pt x="337" y="44700"/>
                    <a:pt x="337" y="44767"/>
                  </a:cubicBezTo>
                  <a:cubicBezTo>
                    <a:pt x="404" y="44969"/>
                    <a:pt x="471" y="45171"/>
                    <a:pt x="538" y="45372"/>
                  </a:cubicBezTo>
                  <a:cubicBezTo>
                    <a:pt x="605" y="45708"/>
                    <a:pt x="673" y="46011"/>
                    <a:pt x="807" y="46313"/>
                  </a:cubicBezTo>
                  <a:cubicBezTo>
                    <a:pt x="807" y="46381"/>
                    <a:pt x="841" y="46448"/>
                    <a:pt x="841" y="46515"/>
                  </a:cubicBezTo>
                  <a:cubicBezTo>
                    <a:pt x="908" y="46717"/>
                    <a:pt x="1042" y="46885"/>
                    <a:pt x="1110" y="47086"/>
                  </a:cubicBezTo>
                  <a:cubicBezTo>
                    <a:pt x="1244" y="47422"/>
                    <a:pt x="1412" y="47725"/>
                    <a:pt x="1580" y="48061"/>
                  </a:cubicBezTo>
                  <a:cubicBezTo>
                    <a:pt x="1614" y="48128"/>
                    <a:pt x="1647" y="48195"/>
                    <a:pt x="1681" y="48296"/>
                  </a:cubicBezTo>
                  <a:cubicBezTo>
                    <a:pt x="1782" y="48431"/>
                    <a:pt x="1883" y="48599"/>
                    <a:pt x="1983" y="48733"/>
                  </a:cubicBezTo>
                  <a:cubicBezTo>
                    <a:pt x="2219" y="49103"/>
                    <a:pt x="2454" y="49473"/>
                    <a:pt x="2723" y="49842"/>
                  </a:cubicBezTo>
                  <a:cubicBezTo>
                    <a:pt x="2790" y="49943"/>
                    <a:pt x="2857" y="50044"/>
                    <a:pt x="2924" y="50145"/>
                  </a:cubicBezTo>
                  <a:cubicBezTo>
                    <a:pt x="3126" y="50414"/>
                    <a:pt x="3328" y="50649"/>
                    <a:pt x="3563" y="50884"/>
                  </a:cubicBezTo>
                  <a:cubicBezTo>
                    <a:pt x="3630" y="50951"/>
                    <a:pt x="3697" y="51019"/>
                    <a:pt x="3765" y="51119"/>
                  </a:cubicBezTo>
                  <a:cubicBezTo>
                    <a:pt x="4101" y="51489"/>
                    <a:pt x="4470" y="51859"/>
                    <a:pt x="4874" y="52228"/>
                  </a:cubicBezTo>
                  <a:cubicBezTo>
                    <a:pt x="4941" y="52296"/>
                    <a:pt x="5008" y="52363"/>
                    <a:pt x="5075" y="52396"/>
                  </a:cubicBezTo>
                  <a:cubicBezTo>
                    <a:pt x="5378" y="52665"/>
                    <a:pt x="5714" y="52934"/>
                    <a:pt x="6016" y="53203"/>
                  </a:cubicBezTo>
                  <a:cubicBezTo>
                    <a:pt x="6319" y="53438"/>
                    <a:pt x="6588" y="53674"/>
                    <a:pt x="6890" y="53875"/>
                  </a:cubicBezTo>
                  <a:cubicBezTo>
                    <a:pt x="7260" y="54144"/>
                    <a:pt x="7663" y="54379"/>
                    <a:pt x="8033" y="54648"/>
                  </a:cubicBezTo>
                  <a:cubicBezTo>
                    <a:pt x="8302" y="54816"/>
                    <a:pt x="8537" y="55018"/>
                    <a:pt x="8840" y="55186"/>
                  </a:cubicBezTo>
                  <a:cubicBezTo>
                    <a:pt x="8974" y="55253"/>
                    <a:pt x="9075" y="55320"/>
                    <a:pt x="9209" y="55388"/>
                  </a:cubicBezTo>
                  <a:lnTo>
                    <a:pt x="74007" y="93063"/>
                  </a:lnTo>
                  <a:cubicBezTo>
                    <a:pt x="74948" y="93601"/>
                    <a:pt x="75956" y="94105"/>
                    <a:pt x="76964" y="94542"/>
                  </a:cubicBezTo>
                  <a:cubicBezTo>
                    <a:pt x="77267" y="94676"/>
                    <a:pt x="77569" y="94811"/>
                    <a:pt x="77872" y="94945"/>
                  </a:cubicBezTo>
                  <a:cubicBezTo>
                    <a:pt x="78678" y="95281"/>
                    <a:pt x="79485" y="95584"/>
                    <a:pt x="80325" y="95852"/>
                  </a:cubicBezTo>
                  <a:cubicBezTo>
                    <a:pt x="80493" y="95920"/>
                    <a:pt x="80695" y="96021"/>
                    <a:pt x="80863" y="96088"/>
                  </a:cubicBezTo>
                  <a:cubicBezTo>
                    <a:pt x="80997" y="96121"/>
                    <a:pt x="81098" y="96155"/>
                    <a:pt x="81233" y="96189"/>
                  </a:cubicBezTo>
                  <a:cubicBezTo>
                    <a:pt x="81737" y="96357"/>
                    <a:pt x="82274" y="96491"/>
                    <a:pt x="82846" y="96625"/>
                  </a:cubicBezTo>
                  <a:cubicBezTo>
                    <a:pt x="83249" y="96760"/>
                    <a:pt x="83652" y="96861"/>
                    <a:pt x="84056" y="96962"/>
                  </a:cubicBezTo>
                  <a:cubicBezTo>
                    <a:pt x="84627" y="97096"/>
                    <a:pt x="85198" y="97230"/>
                    <a:pt x="85770" y="97331"/>
                  </a:cubicBezTo>
                  <a:cubicBezTo>
                    <a:pt x="86139" y="97398"/>
                    <a:pt x="86442" y="97499"/>
                    <a:pt x="86778" y="97533"/>
                  </a:cubicBezTo>
                  <a:cubicBezTo>
                    <a:pt x="86845" y="97567"/>
                    <a:pt x="86912" y="97567"/>
                    <a:pt x="86980" y="97567"/>
                  </a:cubicBezTo>
                  <a:cubicBezTo>
                    <a:pt x="88122" y="97768"/>
                    <a:pt x="89332" y="97936"/>
                    <a:pt x="90509" y="98071"/>
                  </a:cubicBezTo>
                  <a:cubicBezTo>
                    <a:pt x="90609" y="98071"/>
                    <a:pt x="90710" y="98104"/>
                    <a:pt x="90777" y="98104"/>
                  </a:cubicBezTo>
                  <a:cubicBezTo>
                    <a:pt x="91080" y="98138"/>
                    <a:pt x="91349" y="98138"/>
                    <a:pt x="91651" y="98171"/>
                  </a:cubicBezTo>
                  <a:cubicBezTo>
                    <a:pt x="92323" y="98205"/>
                    <a:pt x="93029" y="98272"/>
                    <a:pt x="93735" y="98306"/>
                  </a:cubicBezTo>
                  <a:cubicBezTo>
                    <a:pt x="93903" y="98306"/>
                    <a:pt x="94071" y="98340"/>
                    <a:pt x="94239" y="98340"/>
                  </a:cubicBezTo>
                  <a:lnTo>
                    <a:pt x="95113" y="98340"/>
                  </a:lnTo>
                  <a:cubicBezTo>
                    <a:pt x="95494" y="98340"/>
                    <a:pt x="95875" y="98354"/>
                    <a:pt x="96256" y="98354"/>
                  </a:cubicBezTo>
                  <a:cubicBezTo>
                    <a:pt x="96446" y="98354"/>
                    <a:pt x="96637" y="98351"/>
                    <a:pt x="96827" y="98340"/>
                  </a:cubicBezTo>
                  <a:cubicBezTo>
                    <a:pt x="96961" y="98340"/>
                    <a:pt x="97111" y="98354"/>
                    <a:pt x="97255" y="98354"/>
                  </a:cubicBezTo>
                  <a:cubicBezTo>
                    <a:pt x="97327" y="98354"/>
                    <a:pt x="97398" y="98351"/>
                    <a:pt x="97466" y="98340"/>
                  </a:cubicBezTo>
                  <a:cubicBezTo>
                    <a:pt x="97734" y="98340"/>
                    <a:pt x="98003" y="98340"/>
                    <a:pt x="98239" y="98306"/>
                  </a:cubicBezTo>
                  <a:cubicBezTo>
                    <a:pt x="98776" y="98306"/>
                    <a:pt x="99314" y="98272"/>
                    <a:pt x="99852" y="98239"/>
                  </a:cubicBezTo>
                  <a:cubicBezTo>
                    <a:pt x="100087" y="98205"/>
                    <a:pt x="100322" y="98205"/>
                    <a:pt x="100524" y="98205"/>
                  </a:cubicBezTo>
                  <a:cubicBezTo>
                    <a:pt x="100793" y="98171"/>
                    <a:pt x="101028" y="98138"/>
                    <a:pt x="101297" y="98104"/>
                  </a:cubicBezTo>
                  <a:cubicBezTo>
                    <a:pt x="101801" y="98071"/>
                    <a:pt x="102339" y="98003"/>
                    <a:pt x="102843" y="97936"/>
                  </a:cubicBezTo>
                  <a:cubicBezTo>
                    <a:pt x="103078" y="97903"/>
                    <a:pt x="103347" y="97869"/>
                    <a:pt x="103582" y="97835"/>
                  </a:cubicBezTo>
                  <a:cubicBezTo>
                    <a:pt x="103818" y="97802"/>
                    <a:pt x="104019" y="97768"/>
                    <a:pt x="104254" y="97735"/>
                  </a:cubicBezTo>
                  <a:cubicBezTo>
                    <a:pt x="104792" y="97634"/>
                    <a:pt x="105364" y="97533"/>
                    <a:pt x="105901" y="97432"/>
                  </a:cubicBezTo>
                  <a:cubicBezTo>
                    <a:pt x="106170" y="97398"/>
                    <a:pt x="106439" y="97365"/>
                    <a:pt x="106674" y="97298"/>
                  </a:cubicBezTo>
                  <a:cubicBezTo>
                    <a:pt x="106842" y="97264"/>
                    <a:pt x="107010" y="97230"/>
                    <a:pt x="107212" y="97197"/>
                  </a:cubicBezTo>
                  <a:cubicBezTo>
                    <a:pt x="107851" y="97029"/>
                    <a:pt x="108489" y="96861"/>
                    <a:pt x="109128" y="96693"/>
                  </a:cubicBezTo>
                  <a:cubicBezTo>
                    <a:pt x="109397" y="96625"/>
                    <a:pt x="109665" y="96592"/>
                    <a:pt x="109934" y="96525"/>
                  </a:cubicBezTo>
                  <a:cubicBezTo>
                    <a:pt x="110035" y="96491"/>
                    <a:pt x="110102" y="96457"/>
                    <a:pt x="110203" y="96424"/>
                  </a:cubicBezTo>
                  <a:cubicBezTo>
                    <a:pt x="111346" y="96088"/>
                    <a:pt x="112489" y="95718"/>
                    <a:pt x="113564" y="95281"/>
                  </a:cubicBezTo>
                  <a:cubicBezTo>
                    <a:pt x="113631" y="95248"/>
                    <a:pt x="113698" y="95248"/>
                    <a:pt x="113732" y="95214"/>
                  </a:cubicBezTo>
                  <a:cubicBezTo>
                    <a:pt x="114203" y="95046"/>
                    <a:pt x="114673" y="94811"/>
                    <a:pt x="115144" y="94609"/>
                  </a:cubicBezTo>
                  <a:cubicBezTo>
                    <a:pt x="115413" y="94508"/>
                    <a:pt x="115681" y="94374"/>
                    <a:pt x="115950" y="94273"/>
                  </a:cubicBezTo>
                  <a:cubicBezTo>
                    <a:pt x="116757" y="93870"/>
                    <a:pt x="117496" y="93500"/>
                    <a:pt x="118236" y="93063"/>
                  </a:cubicBezTo>
                  <a:lnTo>
                    <a:pt x="183470" y="55421"/>
                  </a:lnTo>
                  <a:cubicBezTo>
                    <a:pt x="189620" y="51859"/>
                    <a:pt x="192712" y="47187"/>
                    <a:pt x="192679" y="42516"/>
                  </a:cubicBezTo>
                  <a:lnTo>
                    <a:pt x="192578" y="1"/>
                  </a:lnTo>
                  <a:close/>
                </a:path>
              </a:pathLst>
            </a:custGeom>
            <a:solidFill>
              <a:srgbClr val="BB41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2006558" y="1967006"/>
              <a:ext cx="373990" cy="257881"/>
            </a:xfrm>
            <a:custGeom>
              <a:rect b="b" l="l" r="r" t="t"/>
              <a:pathLst>
                <a:path extrusionOk="0" h="36709" w="53237">
                  <a:moveTo>
                    <a:pt x="2382" y="0"/>
                  </a:moveTo>
                  <a:cubicBezTo>
                    <a:pt x="983" y="0"/>
                    <a:pt x="25" y="1113"/>
                    <a:pt x="1" y="3025"/>
                  </a:cubicBezTo>
                  <a:cubicBezTo>
                    <a:pt x="1" y="5681"/>
                    <a:pt x="1883" y="8974"/>
                    <a:pt x="4235" y="10319"/>
                  </a:cubicBezTo>
                  <a:lnTo>
                    <a:pt x="48969" y="36130"/>
                  </a:lnTo>
                  <a:cubicBezTo>
                    <a:pt x="49646" y="36522"/>
                    <a:pt x="50288" y="36709"/>
                    <a:pt x="50859" y="36709"/>
                  </a:cubicBezTo>
                  <a:cubicBezTo>
                    <a:pt x="52243" y="36709"/>
                    <a:pt x="53203" y="35614"/>
                    <a:pt x="53203" y="33710"/>
                  </a:cubicBezTo>
                  <a:cubicBezTo>
                    <a:pt x="53237" y="31055"/>
                    <a:pt x="51321" y="27761"/>
                    <a:pt x="49002" y="26417"/>
                  </a:cubicBezTo>
                  <a:lnTo>
                    <a:pt x="4269" y="572"/>
                  </a:lnTo>
                  <a:cubicBezTo>
                    <a:pt x="3590" y="184"/>
                    <a:pt x="2949" y="0"/>
                    <a:pt x="2382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2728146" y="1967006"/>
              <a:ext cx="373751" cy="257881"/>
            </a:xfrm>
            <a:custGeom>
              <a:rect b="b" l="l" r="r" t="t"/>
              <a:pathLst>
                <a:path extrusionOk="0" h="36709" w="53203">
                  <a:moveTo>
                    <a:pt x="50840" y="0"/>
                  </a:moveTo>
                  <a:cubicBezTo>
                    <a:pt x="50274" y="0"/>
                    <a:pt x="49638" y="184"/>
                    <a:pt x="48968" y="572"/>
                  </a:cubicBezTo>
                  <a:lnTo>
                    <a:pt x="4235" y="26417"/>
                  </a:lnTo>
                  <a:cubicBezTo>
                    <a:pt x="1883" y="27761"/>
                    <a:pt x="1" y="31055"/>
                    <a:pt x="1" y="33710"/>
                  </a:cubicBezTo>
                  <a:cubicBezTo>
                    <a:pt x="1" y="35614"/>
                    <a:pt x="961" y="36709"/>
                    <a:pt x="2357" y="36709"/>
                  </a:cubicBezTo>
                  <a:cubicBezTo>
                    <a:pt x="2932" y="36709"/>
                    <a:pt x="3582" y="36522"/>
                    <a:pt x="4269" y="36130"/>
                  </a:cubicBezTo>
                  <a:lnTo>
                    <a:pt x="49002" y="10319"/>
                  </a:lnTo>
                  <a:cubicBezTo>
                    <a:pt x="51321" y="8974"/>
                    <a:pt x="53203" y="5681"/>
                    <a:pt x="53203" y="3025"/>
                  </a:cubicBezTo>
                  <a:cubicBezTo>
                    <a:pt x="53203" y="1113"/>
                    <a:pt x="52234" y="0"/>
                    <a:pt x="50840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2247165" y="1529001"/>
              <a:ext cx="640315" cy="362188"/>
            </a:xfrm>
            <a:custGeom>
              <a:rect b="b" l="l" r="r" t="t"/>
              <a:pathLst>
                <a:path extrusionOk="0" h="51557" w="91148">
                  <a:moveTo>
                    <a:pt x="45725" y="1"/>
                  </a:moveTo>
                  <a:cubicBezTo>
                    <a:pt x="34341" y="1"/>
                    <a:pt x="22939" y="2521"/>
                    <a:pt x="14217" y="7563"/>
                  </a:cubicBezTo>
                  <a:cubicBezTo>
                    <a:pt x="4336" y="13276"/>
                    <a:pt x="1" y="21006"/>
                    <a:pt x="1312" y="28467"/>
                  </a:cubicBezTo>
                  <a:cubicBezTo>
                    <a:pt x="2286" y="34147"/>
                    <a:pt x="6521" y="39659"/>
                    <a:pt x="13982" y="43994"/>
                  </a:cubicBezTo>
                  <a:cubicBezTo>
                    <a:pt x="22653" y="49036"/>
                    <a:pt x="34030" y="51556"/>
                    <a:pt x="45419" y="51556"/>
                  </a:cubicBezTo>
                  <a:cubicBezTo>
                    <a:pt x="56808" y="51556"/>
                    <a:pt x="68210" y="49036"/>
                    <a:pt x="76931" y="43994"/>
                  </a:cubicBezTo>
                  <a:cubicBezTo>
                    <a:pt x="84527" y="39592"/>
                    <a:pt x="88829" y="34046"/>
                    <a:pt x="89837" y="28333"/>
                  </a:cubicBezTo>
                  <a:cubicBezTo>
                    <a:pt x="91148" y="20905"/>
                    <a:pt x="86913" y="13242"/>
                    <a:pt x="77133" y="7563"/>
                  </a:cubicBezTo>
                  <a:cubicBezTo>
                    <a:pt x="68479" y="2521"/>
                    <a:pt x="57110" y="1"/>
                    <a:pt x="45725" y="1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2256375" y="1565597"/>
              <a:ext cx="621895" cy="325595"/>
            </a:xfrm>
            <a:custGeom>
              <a:rect b="b" l="l" r="r" t="t"/>
              <a:pathLst>
                <a:path extrusionOk="0" h="46348" w="88526">
                  <a:moveTo>
                    <a:pt x="44414" y="1"/>
                  </a:moveTo>
                  <a:cubicBezTo>
                    <a:pt x="33030" y="1"/>
                    <a:pt x="21628" y="2522"/>
                    <a:pt x="12906" y="7563"/>
                  </a:cubicBezTo>
                  <a:cubicBezTo>
                    <a:pt x="5311" y="11966"/>
                    <a:pt x="1009" y="17545"/>
                    <a:pt x="1" y="23258"/>
                  </a:cubicBezTo>
                  <a:cubicBezTo>
                    <a:pt x="975" y="28938"/>
                    <a:pt x="5210" y="34450"/>
                    <a:pt x="12671" y="38785"/>
                  </a:cubicBezTo>
                  <a:cubicBezTo>
                    <a:pt x="21342" y="43827"/>
                    <a:pt x="32719" y="46347"/>
                    <a:pt x="44108" y="46347"/>
                  </a:cubicBezTo>
                  <a:cubicBezTo>
                    <a:pt x="55497" y="46347"/>
                    <a:pt x="66899" y="43827"/>
                    <a:pt x="75620" y="38785"/>
                  </a:cubicBezTo>
                  <a:cubicBezTo>
                    <a:pt x="83216" y="34383"/>
                    <a:pt x="87518" y="28837"/>
                    <a:pt x="88526" y="23124"/>
                  </a:cubicBezTo>
                  <a:cubicBezTo>
                    <a:pt x="87551" y="17444"/>
                    <a:pt x="83350" y="11898"/>
                    <a:pt x="75822" y="7563"/>
                  </a:cubicBezTo>
                  <a:cubicBezTo>
                    <a:pt x="67168" y="2522"/>
                    <a:pt x="55799" y="1"/>
                    <a:pt x="44414" y="1"/>
                  </a:cubicBez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2135485" y="808593"/>
              <a:ext cx="863661" cy="501487"/>
            </a:xfrm>
            <a:custGeom>
              <a:rect b="b" l="l" r="r" t="t"/>
              <a:pathLst>
                <a:path extrusionOk="0" h="71386" w="122941">
                  <a:moveTo>
                    <a:pt x="0" y="35827"/>
                  </a:moveTo>
                  <a:cubicBezTo>
                    <a:pt x="1344" y="43692"/>
                    <a:pt x="7226" y="51388"/>
                    <a:pt x="17611" y="57404"/>
                  </a:cubicBezTo>
                  <a:cubicBezTo>
                    <a:pt x="41675" y="71385"/>
                    <a:pt x="80795" y="71385"/>
                    <a:pt x="105027" y="57404"/>
                  </a:cubicBezTo>
                  <a:cubicBezTo>
                    <a:pt x="115580" y="51287"/>
                    <a:pt x="121562" y="43557"/>
                    <a:pt x="122940" y="35626"/>
                  </a:cubicBezTo>
                  <a:cubicBezTo>
                    <a:pt x="121596" y="27728"/>
                    <a:pt x="115748" y="20031"/>
                    <a:pt x="105329" y="14015"/>
                  </a:cubicBezTo>
                  <a:cubicBezTo>
                    <a:pt x="81232" y="1"/>
                    <a:pt x="42145" y="1"/>
                    <a:pt x="17913" y="14015"/>
                  </a:cubicBezTo>
                  <a:cubicBezTo>
                    <a:pt x="7360" y="20132"/>
                    <a:pt x="1378" y="27896"/>
                    <a:pt x="0" y="35827"/>
                  </a:cubicBezTo>
                  <a:close/>
                </a:path>
              </a:pathLst>
            </a:custGeom>
            <a:solidFill>
              <a:srgbClr val="BFB8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1824040" y="-118635"/>
              <a:ext cx="1291708" cy="1715709"/>
            </a:xfrm>
            <a:custGeom>
              <a:rect b="b" l="l" r="r" t="t"/>
              <a:pathLst>
                <a:path extrusionOk="0" h="244229" w="183873">
                  <a:moveTo>
                    <a:pt x="181729" y="0"/>
                  </a:moveTo>
                  <a:cubicBezTo>
                    <a:pt x="181302" y="0"/>
                    <a:pt x="180821" y="140"/>
                    <a:pt x="180311" y="434"/>
                  </a:cubicBezTo>
                  <a:lnTo>
                    <a:pt x="3160" y="102705"/>
                  </a:lnTo>
                  <a:cubicBezTo>
                    <a:pt x="1412" y="103714"/>
                    <a:pt x="0" y="106167"/>
                    <a:pt x="0" y="108184"/>
                  </a:cubicBezTo>
                  <a:lnTo>
                    <a:pt x="370" y="241980"/>
                  </a:lnTo>
                  <a:cubicBezTo>
                    <a:pt x="370" y="243407"/>
                    <a:pt x="1094" y="244229"/>
                    <a:pt x="2138" y="244229"/>
                  </a:cubicBezTo>
                  <a:cubicBezTo>
                    <a:pt x="2568" y="244229"/>
                    <a:pt x="3053" y="244089"/>
                    <a:pt x="3563" y="243795"/>
                  </a:cubicBezTo>
                  <a:lnTo>
                    <a:pt x="180714" y="141523"/>
                  </a:lnTo>
                  <a:cubicBezTo>
                    <a:pt x="182461" y="140515"/>
                    <a:pt x="183873" y="138062"/>
                    <a:pt x="183873" y="136045"/>
                  </a:cubicBezTo>
                  <a:lnTo>
                    <a:pt x="183470" y="2249"/>
                  </a:lnTo>
                  <a:cubicBezTo>
                    <a:pt x="183470" y="821"/>
                    <a:pt x="182762" y="0"/>
                    <a:pt x="181729" y="0"/>
                  </a:cubicBezTo>
                  <a:close/>
                </a:path>
              </a:pathLst>
            </a:custGeom>
            <a:solidFill>
              <a:srgbClr val="D488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1809398" y="-127101"/>
              <a:ext cx="1297145" cy="1722776"/>
            </a:xfrm>
            <a:custGeom>
              <a:rect b="b" l="l" r="r" t="t"/>
              <a:pathLst>
                <a:path extrusionOk="0" h="245235" w="184647">
                  <a:moveTo>
                    <a:pt x="184446" y="1321"/>
                  </a:moveTo>
                  <a:lnTo>
                    <a:pt x="184646" y="1438"/>
                  </a:lnTo>
                  <a:cubicBezTo>
                    <a:pt x="184585" y="1392"/>
                    <a:pt x="184517" y="1353"/>
                    <a:pt x="184446" y="1321"/>
                  </a:cubicBezTo>
                  <a:close/>
                  <a:moveTo>
                    <a:pt x="181756" y="1"/>
                  </a:moveTo>
                  <a:cubicBezTo>
                    <a:pt x="181722" y="1"/>
                    <a:pt x="181689" y="9"/>
                    <a:pt x="181655" y="26"/>
                  </a:cubicBezTo>
                  <a:lnTo>
                    <a:pt x="181420" y="26"/>
                  </a:lnTo>
                  <a:cubicBezTo>
                    <a:pt x="181319" y="60"/>
                    <a:pt x="181218" y="60"/>
                    <a:pt x="181117" y="93"/>
                  </a:cubicBezTo>
                  <a:cubicBezTo>
                    <a:pt x="181084" y="93"/>
                    <a:pt x="181050" y="127"/>
                    <a:pt x="181017" y="127"/>
                  </a:cubicBezTo>
                  <a:lnTo>
                    <a:pt x="180882" y="160"/>
                  </a:lnTo>
                  <a:cubicBezTo>
                    <a:pt x="180849" y="194"/>
                    <a:pt x="180815" y="194"/>
                    <a:pt x="180748" y="228"/>
                  </a:cubicBezTo>
                  <a:cubicBezTo>
                    <a:pt x="180613" y="261"/>
                    <a:pt x="180479" y="362"/>
                    <a:pt x="180311" y="429"/>
                  </a:cubicBezTo>
                  <a:lnTo>
                    <a:pt x="3160" y="102700"/>
                  </a:lnTo>
                  <a:cubicBezTo>
                    <a:pt x="2958" y="102835"/>
                    <a:pt x="2756" y="102969"/>
                    <a:pt x="2588" y="103137"/>
                  </a:cubicBezTo>
                  <a:cubicBezTo>
                    <a:pt x="2521" y="103171"/>
                    <a:pt x="2454" y="103238"/>
                    <a:pt x="2387" y="103272"/>
                  </a:cubicBezTo>
                  <a:cubicBezTo>
                    <a:pt x="2286" y="103373"/>
                    <a:pt x="2219" y="103440"/>
                    <a:pt x="2118" y="103541"/>
                  </a:cubicBezTo>
                  <a:cubicBezTo>
                    <a:pt x="2051" y="103574"/>
                    <a:pt x="2017" y="103608"/>
                    <a:pt x="1983" y="103675"/>
                  </a:cubicBezTo>
                  <a:cubicBezTo>
                    <a:pt x="1950" y="103709"/>
                    <a:pt x="1916" y="103742"/>
                    <a:pt x="1883" y="103776"/>
                  </a:cubicBezTo>
                  <a:cubicBezTo>
                    <a:pt x="1849" y="103810"/>
                    <a:pt x="1815" y="103843"/>
                    <a:pt x="1748" y="103910"/>
                  </a:cubicBezTo>
                  <a:cubicBezTo>
                    <a:pt x="1681" y="104011"/>
                    <a:pt x="1580" y="104112"/>
                    <a:pt x="1513" y="104213"/>
                  </a:cubicBezTo>
                  <a:cubicBezTo>
                    <a:pt x="1479" y="104246"/>
                    <a:pt x="1446" y="104280"/>
                    <a:pt x="1412" y="104347"/>
                  </a:cubicBezTo>
                  <a:cubicBezTo>
                    <a:pt x="1412" y="104347"/>
                    <a:pt x="1379" y="104381"/>
                    <a:pt x="1379" y="104381"/>
                  </a:cubicBezTo>
                  <a:cubicBezTo>
                    <a:pt x="1345" y="104448"/>
                    <a:pt x="1311" y="104482"/>
                    <a:pt x="1278" y="104515"/>
                  </a:cubicBezTo>
                  <a:cubicBezTo>
                    <a:pt x="1244" y="104583"/>
                    <a:pt x="1177" y="104683"/>
                    <a:pt x="1110" y="104784"/>
                  </a:cubicBezTo>
                  <a:cubicBezTo>
                    <a:pt x="1042" y="104885"/>
                    <a:pt x="1009" y="104952"/>
                    <a:pt x="942" y="105053"/>
                  </a:cubicBezTo>
                  <a:cubicBezTo>
                    <a:pt x="942" y="105053"/>
                    <a:pt x="942" y="105053"/>
                    <a:pt x="942" y="105087"/>
                  </a:cubicBezTo>
                  <a:lnTo>
                    <a:pt x="908" y="105087"/>
                  </a:lnTo>
                  <a:cubicBezTo>
                    <a:pt x="874" y="105154"/>
                    <a:pt x="841" y="105255"/>
                    <a:pt x="807" y="105322"/>
                  </a:cubicBezTo>
                  <a:cubicBezTo>
                    <a:pt x="740" y="105389"/>
                    <a:pt x="706" y="105490"/>
                    <a:pt x="639" y="105591"/>
                  </a:cubicBezTo>
                  <a:cubicBezTo>
                    <a:pt x="606" y="105658"/>
                    <a:pt x="572" y="105759"/>
                    <a:pt x="538" y="105826"/>
                  </a:cubicBezTo>
                  <a:cubicBezTo>
                    <a:pt x="538" y="105826"/>
                    <a:pt x="538" y="105826"/>
                    <a:pt x="538" y="105860"/>
                  </a:cubicBezTo>
                  <a:cubicBezTo>
                    <a:pt x="471" y="105961"/>
                    <a:pt x="437" y="106061"/>
                    <a:pt x="404" y="106129"/>
                  </a:cubicBezTo>
                  <a:cubicBezTo>
                    <a:pt x="370" y="106229"/>
                    <a:pt x="337" y="106330"/>
                    <a:pt x="303" y="106431"/>
                  </a:cubicBezTo>
                  <a:cubicBezTo>
                    <a:pt x="269" y="106498"/>
                    <a:pt x="269" y="106532"/>
                    <a:pt x="236" y="106599"/>
                  </a:cubicBezTo>
                  <a:cubicBezTo>
                    <a:pt x="236" y="106599"/>
                    <a:pt x="236" y="106633"/>
                    <a:pt x="236" y="106666"/>
                  </a:cubicBezTo>
                  <a:cubicBezTo>
                    <a:pt x="202" y="106700"/>
                    <a:pt x="202" y="106734"/>
                    <a:pt x="202" y="106767"/>
                  </a:cubicBezTo>
                  <a:cubicBezTo>
                    <a:pt x="169" y="106902"/>
                    <a:pt x="135" y="107002"/>
                    <a:pt x="101" y="107137"/>
                  </a:cubicBezTo>
                  <a:cubicBezTo>
                    <a:pt x="101" y="107204"/>
                    <a:pt x="68" y="107271"/>
                    <a:pt x="68" y="107338"/>
                  </a:cubicBezTo>
                  <a:cubicBezTo>
                    <a:pt x="68" y="107372"/>
                    <a:pt x="68" y="107439"/>
                    <a:pt x="34" y="107473"/>
                  </a:cubicBezTo>
                  <a:cubicBezTo>
                    <a:pt x="34" y="107507"/>
                    <a:pt x="34" y="107540"/>
                    <a:pt x="34" y="107574"/>
                  </a:cubicBezTo>
                  <a:cubicBezTo>
                    <a:pt x="1" y="107775"/>
                    <a:pt x="1" y="107977"/>
                    <a:pt x="1" y="108179"/>
                  </a:cubicBezTo>
                  <a:lnTo>
                    <a:pt x="370" y="241975"/>
                  </a:lnTo>
                  <a:cubicBezTo>
                    <a:pt x="370" y="242983"/>
                    <a:pt x="706" y="243689"/>
                    <a:pt x="1278" y="244025"/>
                  </a:cubicBezTo>
                  <a:lnTo>
                    <a:pt x="3361" y="245235"/>
                  </a:lnTo>
                  <a:cubicBezTo>
                    <a:pt x="2790" y="244899"/>
                    <a:pt x="2454" y="244193"/>
                    <a:pt x="2454" y="243185"/>
                  </a:cubicBezTo>
                  <a:lnTo>
                    <a:pt x="2051" y="109389"/>
                  </a:lnTo>
                  <a:cubicBezTo>
                    <a:pt x="2051" y="109153"/>
                    <a:pt x="2084" y="108918"/>
                    <a:pt x="2118" y="108683"/>
                  </a:cubicBezTo>
                  <a:cubicBezTo>
                    <a:pt x="2118" y="108649"/>
                    <a:pt x="2152" y="108582"/>
                    <a:pt x="2152" y="108548"/>
                  </a:cubicBezTo>
                  <a:cubicBezTo>
                    <a:pt x="2185" y="108313"/>
                    <a:pt x="2252" y="108111"/>
                    <a:pt x="2320" y="107876"/>
                  </a:cubicBezTo>
                  <a:cubicBezTo>
                    <a:pt x="2320" y="107843"/>
                    <a:pt x="2320" y="107809"/>
                    <a:pt x="2320" y="107809"/>
                  </a:cubicBezTo>
                  <a:cubicBezTo>
                    <a:pt x="2420" y="107540"/>
                    <a:pt x="2488" y="107305"/>
                    <a:pt x="2622" y="107070"/>
                  </a:cubicBezTo>
                  <a:cubicBezTo>
                    <a:pt x="2622" y="107036"/>
                    <a:pt x="2622" y="107036"/>
                    <a:pt x="2622" y="107036"/>
                  </a:cubicBezTo>
                  <a:cubicBezTo>
                    <a:pt x="2723" y="106801"/>
                    <a:pt x="2857" y="106532"/>
                    <a:pt x="2992" y="106297"/>
                  </a:cubicBezTo>
                  <a:cubicBezTo>
                    <a:pt x="2992" y="106297"/>
                    <a:pt x="2992" y="106297"/>
                    <a:pt x="2992" y="106263"/>
                  </a:cubicBezTo>
                  <a:cubicBezTo>
                    <a:pt x="3126" y="106028"/>
                    <a:pt x="3294" y="105826"/>
                    <a:pt x="3429" y="105591"/>
                  </a:cubicBezTo>
                  <a:cubicBezTo>
                    <a:pt x="3462" y="105591"/>
                    <a:pt x="3462" y="105557"/>
                    <a:pt x="3496" y="105557"/>
                  </a:cubicBezTo>
                  <a:cubicBezTo>
                    <a:pt x="3630" y="105356"/>
                    <a:pt x="3798" y="105154"/>
                    <a:pt x="3933" y="104986"/>
                  </a:cubicBezTo>
                  <a:cubicBezTo>
                    <a:pt x="3966" y="104952"/>
                    <a:pt x="4034" y="104919"/>
                    <a:pt x="4067" y="104885"/>
                  </a:cubicBezTo>
                  <a:cubicBezTo>
                    <a:pt x="4168" y="104751"/>
                    <a:pt x="4302" y="104616"/>
                    <a:pt x="4437" y="104482"/>
                  </a:cubicBezTo>
                  <a:cubicBezTo>
                    <a:pt x="4504" y="104448"/>
                    <a:pt x="4571" y="104381"/>
                    <a:pt x="4639" y="104347"/>
                  </a:cubicBezTo>
                  <a:cubicBezTo>
                    <a:pt x="4840" y="104179"/>
                    <a:pt x="5008" y="104045"/>
                    <a:pt x="5244" y="103910"/>
                  </a:cubicBezTo>
                  <a:lnTo>
                    <a:pt x="182361" y="1639"/>
                  </a:lnTo>
                  <a:cubicBezTo>
                    <a:pt x="182563" y="1538"/>
                    <a:pt x="182764" y="1438"/>
                    <a:pt x="182966" y="1370"/>
                  </a:cubicBezTo>
                  <a:cubicBezTo>
                    <a:pt x="182999" y="1370"/>
                    <a:pt x="183033" y="1337"/>
                    <a:pt x="183067" y="1337"/>
                  </a:cubicBezTo>
                  <a:cubicBezTo>
                    <a:pt x="183268" y="1270"/>
                    <a:pt x="183436" y="1236"/>
                    <a:pt x="183604" y="1236"/>
                  </a:cubicBezTo>
                  <a:cubicBezTo>
                    <a:pt x="183604" y="1236"/>
                    <a:pt x="183638" y="1202"/>
                    <a:pt x="183638" y="1202"/>
                  </a:cubicBezTo>
                  <a:cubicBezTo>
                    <a:pt x="183840" y="1202"/>
                    <a:pt x="184008" y="1202"/>
                    <a:pt x="184176" y="1236"/>
                  </a:cubicBezTo>
                  <a:cubicBezTo>
                    <a:pt x="184268" y="1254"/>
                    <a:pt x="184359" y="1283"/>
                    <a:pt x="184446" y="1321"/>
                  </a:cubicBezTo>
                  <a:lnTo>
                    <a:pt x="184446" y="1321"/>
                  </a:lnTo>
                  <a:lnTo>
                    <a:pt x="182563" y="228"/>
                  </a:lnTo>
                  <a:cubicBezTo>
                    <a:pt x="182563" y="194"/>
                    <a:pt x="182563" y="194"/>
                    <a:pt x="182563" y="194"/>
                  </a:cubicBezTo>
                  <a:cubicBezTo>
                    <a:pt x="182495" y="160"/>
                    <a:pt x="182462" y="160"/>
                    <a:pt x="182395" y="127"/>
                  </a:cubicBezTo>
                  <a:cubicBezTo>
                    <a:pt x="182327" y="93"/>
                    <a:pt x="182294" y="93"/>
                    <a:pt x="182226" y="60"/>
                  </a:cubicBezTo>
                  <a:lnTo>
                    <a:pt x="182126" y="60"/>
                  </a:lnTo>
                  <a:cubicBezTo>
                    <a:pt x="182092" y="60"/>
                    <a:pt x="182092" y="26"/>
                    <a:pt x="182092" y="26"/>
                  </a:cubicBezTo>
                  <a:lnTo>
                    <a:pt x="181857" y="26"/>
                  </a:lnTo>
                  <a:cubicBezTo>
                    <a:pt x="181823" y="9"/>
                    <a:pt x="181790" y="1"/>
                    <a:pt x="181756" y="1"/>
                  </a:cubicBezTo>
                  <a:close/>
                </a:path>
              </a:pathLst>
            </a:custGeom>
            <a:solidFill>
              <a:srgbClr val="BB41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1853554" y="-82769"/>
              <a:ext cx="1230323" cy="777963"/>
            </a:xfrm>
            <a:custGeom>
              <a:rect b="b" l="l" r="r" t="t"/>
              <a:pathLst>
                <a:path extrusionOk="0" h="110742" w="175135">
                  <a:moveTo>
                    <a:pt x="175101" y="1"/>
                  </a:moveTo>
                  <a:lnTo>
                    <a:pt x="0" y="101129"/>
                  </a:lnTo>
                  <a:lnTo>
                    <a:pt x="0" y="110741"/>
                  </a:lnTo>
                  <a:lnTo>
                    <a:pt x="175135" y="9647"/>
                  </a:lnTo>
                  <a:lnTo>
                    <a:pt x="175101" y="1"/>
                  </a:lnTo>
                  <a:close/>
                </a:path>
              </a:pathLst>
            </a:custGeom>
            <a:solidFill>
              <a:srgbClr val="BB3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1853554" y="-15000"/>
              <a:ext cx="1232684" cy="1566062"/>
            </a:xfrm>
            <a:custGeom>
              <a:rect b="b" l="l" r="r" t="t"/>
              <a:pathLst>
                <a:path extrusionOk="0" h="222927" w="175471">
                  <a:moveTo>
                    <a:pt x="175135" y="1"/>
                  </a:moveTo>
                  <a:lnTo>
                    <a:pt x="0" y="101095"/>
                  </a:lnTo>
                  <a:lnTo>
                    <a:pt x="370" y="222927"/>
                  </a:lnTo>
                  <a:lnTo>
                    <a:pt x="175471" y="121832"/>
                  </a:lnTo>
                  <a:lnTo>
                    <a:pt x="175135" y="1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2969462" y="-14375"/>
              <a:ext cx="33769" cy="43148"/>
            </a:xfrm>
            <a:custGeom>
              <a:rect b="b" l="l" r="r" t="t"/>
              <a:pathLst>
                <a:path extrusionOk="0" h="6142" w="4807">
                  <a:moveTo>
                    <a:pt x="3443" y="0"/>
                  </a:moveTo>
                  <a:cubicBezTo>
                    <a:pt x="3124" y="0"/>
                    <a:pt x="2765" y="102"/>
                    <a:pt x="2387" y="315"/>
                  </a:cubicBezTo>
                  <a:cubicBezTo>
                    <a:pt x="1076" y="1088"/>
                    <a:pt x="1" y="2936"/>
                    <a:pt x="1" y="4449"/>
                  </a:cubicBezTo>
                  <a:cubicBezTo>
                    <a:pt x="1" y="5525"/>
                    <a:pt x="545" y="6141"/>
                    <a:pt x="1331" y="6141"/>
                  </a:cubicBezTo>
                  <a:cubicBezTo>
                    <a:pt x="1650" y="6141"/>
                    <a:pt x="2009" y="6040"/>
                    <a:pt x="2387" y="5827"/>
                  </a:cubicBezTo>
                  <a:cubicBezTo>
                    <a:pt x="3731" y="5054"/>
                    <a:pt x="4807" y="3205"/>
                    <a:pt x="4773" y="1693"/>
                  </a:cubicBezTo>
                  <a:cubicBezTo>
                    <a:pt x="4773" y="617"/>
                    <a:pt x="4229" y="0"/>
                    <a:pt x="3443" y="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3027311" y="-47824"/>
              <a:ext cx="33530" cy="43169"/>
            </a:xfrm>
            <a:custGeom>
              <a:rect b="b" l="l" r="r" t="t"/>
              <a:pathLst>
                <a:path extrusionOk="0" h="6145" w="4773">
                  <a:moveTo>
                    <a:pt x="3465" y="1"/>
                  </a:moveTo>
                  <a:cubicBezTo>
                    <a:pt x="3141" y="1"/>
                    <a:pt x="2774" y="109"/>
                    <a:pt x="2387" y="337"/>
                  </a:cubicBezTo>
                  <a:cubicBezTo>
                    <a:pt x="1076" y="1076"/>
                    <a:pt x="1" y="2925"/>
                    <a:pt x="1" y="4437"/>
                  </a:cubicBezTo>
                  <a:cubicBezTo>
                    <a:pt x="1" y="5511"/>
                    <a:pt x="543" y="6145"/>
                    <a:pt x="1327" y="6145"/>
                  </a:cubicBezTo>
                  <a:cubicBezTo>
                    <a:pt x="1647" y="6145"/>
                    <a:pt x="2007" y="6039"/>
                    <a:pt x="2387" y="5815"/>
                  </a:cubicBezTo>
                  <a:cubicBezTo>
                    <a:pt x="3731" y="5042"/>
                    <a:pt x="4773" y="3194"/>
                    <a:pt x="4773" y="1681"/>
                  </a:cubicBezTo>
                  <a:cubicBezTo>
                    <a:pt x="4773" y="616"/>
                    <a:pt x="4239" y="1"/>
                    <a:pt x="3465" y="1"/>
                  </a:cubicBezTo>
                  <a:close/>
                </a:path>
              </a:pathLst>
            </a:custGeom>
            <a:solidFill>
              <a:srgbClr val="BFB8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2911613" y="18997"/>
              <a:ext cx="33530" cy="43218"/>
            </a:xfrm>
            <a:custGeom>
              <a:rect b="b" l="l" r="r" t="t"/>
              <a:pathLst>
                <a:path extrusionOk="0" h="6152" w="4773">
                  <a:moveTo>
                    <a:pt x="3465" y="1"/>
                  </a:moveTo>
                  <a:cubicBezTo>
                    <a:pt x="3141" y="1"/>
                    <a:pt x="2774" y="109"/>
                    <a:pt x="2387" y="337"/>
                  </a:cubicBezTo>
                  <a:cubicBezTo>
                    <a:pt x="1076" y="1077"/>
                    <a:pt x="1" y="2925"/>
                    <a:pt x="1" y="4438"/>
                  </a:cubicBezTo>
                  <a:cubicBezTo>
                    <a:pt x="1" y="5529"/>
                    <a:pt x="536" y="6151"/>
                    <a:pt x="1312" y="6151"/>
                  </a:cubicBezTo>
                  <a:cubicBezTo>
                    <a:pt x="1636" y="6151"/>
                    <a:pt x="2001" y="6043"/>
                    <a:pt x="2387" y="5815"/>
                  </a:cubicBezTo>
                  <a:cubicBezTo>
                    <a:pt x="3731" y="5042"/>
                    <a:pt x="4773" y="3228"/>
                    <a:pt x="4773" y="1682"/>
                  </a:cubicBezTo>
                  <a:cubicBezTo>
                    <a:pt x="4773" y="616"/>
                    <a:pt x="4239" y="1"/>
                    <a:pt x="3465" y="1"/>
                  </a:cubicBez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1902902" y="364918"/>
              <a:ext cx="1134235" cy="1074031"/>
            </a:xfrm>
            <a:custGeom>
              <a:rect b="b" l="l" r="r" t="t"/>
              <a:pathLst>
                <a:path extrusionOk="0" h="152887" w="161457">
                  <a:moveTo>
                    <a:pt x="153558" y="15394"/>
                  </a:moveTo>
                  <a:cubicBezTo>
                    <a:pt x="153390" y="14385"/>
                    <a:pt x="152550" y="14251"/>
                    <a:pt x="151743" y="14721"/>
                  </a:cubicBezTo>
                  <a:cubicBezTo>
                    <a:pt x="151071" y="15091"/>
                    <a:pt x="150399" y="15898"/>
                    <a:pt x="150063" y="16940"/>
                  </a:cubicBezTo>
                  <a:cubicBezTo>
                    <a:pt x="149761" y="17982"/>
                    <a:pt x="149055" y="18788"/>
                    <a:pt x="148383" y="19191"/>
                  </a:cubicBezTo>
                  <a:cubicBezTo>
                    <a:pt x="147643" y="19628"/>
                    <a:pt x="146870" y="19528"/>
                    <a:pt x="146635" y="18687"/>
                  </a:cubicBezTo>
                  <a:lnTo>
                    <a:pt x="141426" y="976"/>
                  </a:lnTo>
                  <a:cubicBezTo>
                    <a:pt x="141157" y="68"/>
                    <a:pt x="140384" y="1"/>
                    <a:pt x="139611" y="471"/>
                  </a:cubicBezTo>
                  <a:cubicBezTo>
                    <a:pt x="138804" y="908"/>
                    <a:pt x="138031" y="1917"/>
                    <a:pt x="137796" y="3126"/>
                  </a:cubicBezTo>
                  <a:lnTo>
                    <a:pt x="131612" y="34483"/>
                  </a:lnTo>
                  <a:cubicBezTo>
                    <a:pt x="131209" y="36533"/>
                    <a:pt x="129864" y="38248"/>
                    <a:pt x="128520" y="39021"/>
                  </a:cubicBezTo>
                  <a:cubicBezTo>
                    <a:pt x="127243" y="39760"/>
                    <a:pt x="125966" y="39659"/>
                    <a:pt x="125495" y="38248"/>
                  </a:cubicBezTo>
                  <a:lnTo>
                    <a:pt x="122134" y="28669"/>
                  </a:lnTo>
                  <a:cubicBezTo>
                    <a:pt x="121630" y="27291"/>
                    <a:pt x="120387" y="27190"/>
                    <a:pt x="119143" y="27896"/>
                  </a:cubicBezTo>
                  <a:cubicBezTo>
                    <a:pt x="117832" y="28669"/>
                    <a:pt x="116555" y="30316"/>
                    <a:pt x="116118" y="32299"/>
                  </a:cubicBezTo>
                  <a:lnTo>
                    <a:pt x="111648" y="53439"/>
                  </a:lnTo>
                  <a:cubicBezTo>
                    <a:pt x="111380" y="54581"/>
                    <a:pt x="110640" y="55489"/>
                    <a:pt x="109901" y="55926"/>
                  </a:cubicBezTo>
                  <a:cubicBezTo>
                    <a:pt x="109195" y="56329"/>
                    <a:pt x="108456" y="56295"/>
                    <a:pt x="108187" y="55455"/>
                  </a:cubicBezTo>
                  <a:lnTo>
                    <a:pt x="96625" y="20301"/>
                  </a:lnTo>
                  <a:cubicBezTo>
                    <a:pt x="96256" y="19158"/>
                    <a:pt x="95214" y="19091"/>
                    <a:pt x="94206" y="19662"/>
                  </a:cubicBezTo>
                  <a:cubicBezTo>
                    <a:pt x="93164" y="20267"/>
                    <a:pt x="92122" y="21611"/>
                    <a:pt x="91786" y="23191"/>
                  </a:cubicBezTo>
                  <a:lnTo>
                    <a:pt x="87618" y="42919"/>
                  </a:lnTo>
                  <a:cubicBezTo>
                    <a:pt x="87316" y="44297"/>
                    <a:pt x="86408" y="45440"/>
                    <a:pt x="85501" y="45978"/>
                  </a:cubicBezTo>
                  <a:cubicBezTo>
                    <a:pt x="84661" y="46448"/>
                    <a:pt x="83854" y="46414"/>
                    <a:pt x="83484" y="45541"/>
                  </a:cubicBezTo>
                  <a:lnTo>
                    <a:pt x="80392" y="38483"/>
                  </a:lnTo>
                  <a:cubicBezTo>
                    <a:pt x="79787" y="37138"/>
                    <a:pt x="78409" y="37038"/>
                    <a:pt x="77032" y="37844"/>
                  </a:cubicBezTo>
                  <a:cubicBezTo>
                    <a:pt x="75721" y="38584"/>
                    <a:pt x="74410" y="40163"/>
                    <a:pt x="73771" y="42146"/>
                  </a:cubicBezTo>
                  <a:lnTo>
                    <a:pt x="73133" y="44230"/>
                  </a:lnTo>
                  <a:cubicBezTo>
                    <a:pt x="72797" y="45238"/>
                    <a:pt x="72125" y="46045"/>
                    <a:pt x="71453" y="46414"/>
                  </a:cubicBezTo>
                  <a:cubicBezTo>
                    <a:pt x="70713" y="46851"/>
                    <a:pt x="69940" y="46784"/>
                    <a:pt x="69705" y="45910"/>
                  </a:cubicBezTo>
                  <a:lnTo>
                    <a:pt x="65941" y="33005"/>
                  </a:lnTo>
                  <a:cubicBezTo>
                    <a:pt x="65705" y="32131"/>
                    <a:pt x="64966" y="32064"/>
                    <a:pt x="64193" y="32467"/>
                  </a:cubicBezTo>
                  <a:cubicBezTo>
                    <a:pt x="63454" y="32937"/>
                    <a:pt x="62681" y="33878"/>
                    <a:pt x="62445" y="35088"/>
                  </a:cubicBezTo>
                  <a:lnTo>
                    <a:pt x="52867" y="83182"/>
                  </a:lnTo>
                  <a:cubicBezTo>
                    <a:pt x="52497" y="85199"/>
                    <a:pt x="51153" y="86913"/>
                    <a:pt x="49809" y="87686"/>
                  </a:cubicBezTo>
                  <a:cubicBezTo>
                    <a:pt x="48632" y="88358"/>
                    <a:pt x="47456" y="88324"/>
                    <a:pt x="46918" y="87115"/>
                  </a:cubicBezTo>
                  <a:lnTo>
                    <a:pt x="41272" y="74948"/>
                  </a:lnTo>
                  <a:cubicBezTo>
                    <a:pt x="40734" y="73772"/>
                    <a:pt x="39524" y="73705"/>
                    <a:pt x="38348" y="74377"/>
                  </a:cubicBezTo>
                  <a:cubicBezTo>
                    <a:pt x="37172" y="75049"/>
                    <a:pt x="35995" y="76461"/>
                    <a:pt x="35458" y="78208"/>
                  </a:cubicBezTo>
                  <a:lnTo>
                    <a:pt x="30685" y="93567"/>
                  </a:lnTo>
                  <a:cubicBezTo>
                    <a:pt x="30181" y="95181"/>
                    <a:pt x="29106" y="96458"/>
                    <a:pt x="28064" y="97063"/>
                  </a:cubicBezTo>
                  <a:cubicBezTo>
                    <a:pt x="26820" y="97768"/>
                    <a:pt x="25577" y="97600"/>
                    <a:pt x="25241" y="96088"/>
                  </a:cubicBezTo>
                  <a:lnTo>
                    <a:pt x="20401" y="73806"/>
                  </a:lnTo>
                  <a:cubicBezTo>
                    <a:pt x="20065" y="72293"/>
                    <a:pt x="18821" y="72125"/>
                    <a:pt x="17578" y="72831"/>
                  </a:cubicBezTo>
                  <a:cubicBezTo>
                    <a:pt x="16368" y="73537"/>
                    <a:pt x="15158" y="75049"/>
                    <a:pt x="14788" y="76931"/>
                  </a:cubicBezTo>
                  <a:lnTo>
                    <a:pt x="1" y="152887"/>
                  </a:lnTo>
                  <a:lnTo>
                    <a:pt x="161456" y="59858"/>
                  </a:lnTo>
                  <a:close/>
                </a:path>
              </a:pathLst>
            </a:custGeom>
            <a:solidFill>
              <a:srgbClr val="9C80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1902902" y="490065"/>
              <a:ext cx="1133997" cy="948895"/>
            </a:xfrm>
            <a:custGeom>
              <a:rect b="b" l="l" r="r" t="t"/>
              <a:pathLst>
                <a:path extrusionOk="0" h="135074" w="161423">
                  <a:moveTo>
                    <a:pt x="154163" y="21812"/>
                  </a:moveTo>
                  <a:cubicBezTo>
                    <a:pt x="153760" y="20771"/>
                    <a:pt x="152785" y="20670"/>
                    <a:pt x="151777" y="21241"/>
                  </a:cubicBezTo>
                  <a:cubicBezTo>
                    <a:pt x="150970" y="21712"/>
                    <a:pt x="150164" y="22619"/>
                    <a:pt x="149660" y="23863"/>
                  </a:cubicBezTo>
                  <a:cubicBezTo>
                    <a:pt x="149156" y="25073"/>
                    <a:pt x="148349" y="26014"/>
                    <a:pt x="147542" y="26484"/>
                  </a:cubicBezTo>
                  <a:cubicBezTo>
                    <a:pt x="146568" y="27055"/>
                    <a:pt x="145593" y="26955"/>
                    <a:pt x="145190" y="25980"/>
                  </a:cubicBezTo>
                  <a:lnTo>
                    <a:pt x="135544" y="2286"/>
                  </a:lnTo>
                  <a:cubicBezTo>
                    <a:pt x="135141" y="1278"/>
                    <a:pt x="134166" y="1210"/>
                    <a:pt x="133225" y="1782"/>
                  </a:cubicBezTo>
                  <a:cubicBezTo>
                    <a:pt x="132250" y="2319"/>
                    <a:pt x="131309" y="3496"/>
                    <a:pt x="130906" y="4941"/>
                  </a:cubicBezTo>
                  <a:lnTo>
                    <a:pt x="128554" y="13309"/>
                  </a:lnTo>
                  <a:cubicBezTo>
                    <a:pt x="127915" y="15662"/>
                    <a:pt x="126369" y="17544"/>
                    <a:pt x="124823" y="18452"/>
                  </a:cubicBezTo>
                  <a:cubicBezTo>
                    <a:pt x="123311" y="19292"/>
                    <a:pt x="121798" y="19258"/>
                    <a:pt x="121092" y="17779"/>
                  </a:cubicBezTo>
                  <a:lnTo>
                    <a:pt x="111043" y="1513"/>
                  </a:lnTo>
                  <a:cubicBezTo>
                    <a:pt x="110338" y="68"/>
                    <a:pt x="108825" y="0"/>
                    <a:pt x="107313" y="874"/>
                  </a:cubicBezTo>
                  <a:cubicBezTo>
                    <a:pt x="105935" y="1647"/>
                    <a:pt x="104557" y="3261"/>
                    <a:pt x="103784" y="5311"/>
                  </a:cubicBezTo>
                  <a:lnTo>
                    <a:pt x="88862" y="49338"/>
                  </a:lnTo>
                  <a:cubicBezTo>
                    <a:pt x="88022" y="51590"/>
                    <a:pt x="86509" y="53304"/>
                    <a:pt x="84997" y="54178"/>
                  </a:cubicBezTo>
                  <a:cubicBezTo>
                    <a:pt x="83249" y="55186"/>
                    <a:pt x="81501" y="55018"/>
                    <a:pt x="80829" y="53169"/>
                  </a:cubicBezTo>
                  <a:lnTo>
                    <a:pt x="76460" y="41070"/>
                  </a:lnTo>
                  <a:cubicBezTo>
                    <a:pt x="75788" y="39188"/>
                    <a:pt x="74040" y="39054"/>
                    <a:pt x="72293" y="40062"/>
                  </a:cubicBezTo>
                  <a:cubicBezTo>
                    <a:pt x="70680" y="40969"/>
                    <a:pt x="69100" y="42885"/>
                    <a:pt x="68293" y="45305"/>
                  </a:cubicBezTo>
                  <a:lnTo>
                    <a:pt x="66243" y="51758"/>
                  </a:lnTo>
                  <a:cubicBezTo>
                    <a:pt x="65773" y="53169"/>
                    <a:pt x="64865" y="54245"/>
                    <a:pt x="63958" y="54749"/>
                  </a:cubicBezTo>
                  <a:cubicBezTo>
                    <a:pt x="62815" y="55421"/>
                    <a:pt x="61706" y="55219"/>
                    <a:pt x="61437" y="53808"/>
                  </a:cubicBezTo>
                  <a:lnTo>
                    <a:pt x="56329" y="29542"/>
                  </a:lnTo>
                  <a:cubicBezTo>
                    <a:pt x="56093" y="28097"/>
                    <a:pt x="54951" y="27929"/>
                    <a:pt x="53842" y="28568"/>
                  </a:cubicBezTo>
                  <a:cubicBezTo>
                    <a:pt x="52800" y="29173"/>
                    <a:pt x="51724" y="30517"/>
                    <a:pt x="51422" y="32164"/>
                  </a:cubicBezTo>
                  <a:lnTo>
                    <a:pt x="43759" y="79922"/>
                  </a:lnTo>
                  <a:cubicBezTo>
                    <a:pt x="43020" y="83619"/>
                    <a:pt x="40600" y="86744"/>
                    <a:pt x="38146" y="88156"/>
                  </a:cubicBezTo>
                  <a:cubicBezTo>
                    <a:pt x="35995" y="89400"/>
                    <a:pt x="33811" y="89299"/>
                    <a:pt x="32836" y="87114"/>
                  </a:cubicBezTo>
                  <a:lnTo>
                    <a:pt x="27896" y="76326"/>
                  </a:lnTo>
                  <a:cubicBezTo>
                    <a:pt x="26921" y="74141"/>
                    <a:pt x="24737" y="74040"/>
                    <a:pt x="22552" y="75284"/>
                  </a:cubicBezTo>
                  <a:cubicBezTo>
                    <a:pt x="20435" y="76494"/>
                    <a:pt x="18351" y="78981"/>
                    <a:pt x="17309" y="82140"/>
                  </a:cubicBezTo>
                  <a:lnTo>
                    <a:pt x="1" y="135074"/>
                  </a:lnTo>
                  <a:lnTo>
                    <a:pt x="161423" y="42045"/>
                  </a:lnTo>
                  <a:close/>
                </a:path>
              </a:pathLst>
            </a:custGeom>
            <a:solidFill>
              <a:srgbClr val="9C80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1902902" y="254180"/>
              <a:ext cx="1133997" cy="664396"/>
            </a:xfrm>
            <a:custGeom>
              <a:rect b="b" l="l" r="r" t="t"/>
              <a:pathLst>
                <a:path extrusionOk="0" h="94576" w="161423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1902902" y="312029"/>
              <a:ext cx="1133997" cy="664396"/>
            </a:xfrm>
            <a:custGeom>
              <a:rect b="b" l="l" r="r" t="t"/>
              <a:pathLst>
                <a:path extrusionOk="0" h="94576" w="161423">
                  <a:moveTo>
                    <a:pt x="161423" y="1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1902902" y="196331"/>
              <a:ext cx="1133997" cy="664396"/>
            </a:xfrm>
            <a:custGeom>
              <a:rect b="b" l="l" r="r" t="t"/>
              <a:pathLst>
                <a:path extrusionOk="0" h="94576" w="161423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1902902" y="80633"/>
              <a:ext cx="1133997" cy="664389"/>
            </a:xfrm>
            <a:custGeom>
              <a:rect b="b" l="l" r="r" t="t"/>
              <a:pathLst>
                <a:path extrusionOk="0" h="94575" w="161423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1902902" y="369878"/>
              <a:ext cx="1133997" cy="664396"/>
            </a:xfrm>
            <a:custGeom>
              <a:rect b="b" l="l" r="r" t="t"/>
              <a:pathLst>
                <a:path extrusionOk="0" h="94576" w="161423">
                  <a:moveTo>
                    <a:pt x="161423" y="1"/>
                  </a:moveTo>
                  <a:lnTo>
                    <a:pt x="1" y="93366"/>
                  </a:lnTo>
                  <a:lnTo>
                    <a:pt x="1" y="94575"/>
                  </a:lnTo>
                  <a:lnTo>
                    <a:pt x="161423" y="1211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1902902" y="138482"/>
              <a:ext cx="1133997" cy="664389"/>
            </a:xfrm>
            <a:custGeom>
              <a:rect b="b" l="l" r="r" t="t"/>
              <a:pathLst>
                <a:path extrusionOk="0" h="94575" w="161423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1902902" y="716740"/>
              <a:ext cx="1133997" cy="664396"/>
            </a:xfrm>
            <a:custGeom>
              <a:rect b="b" l="l" r="r" t="t"/>
              <a:pathLst>
                <a:path extrusionOk="0" h="94576" w="161423">
                  <a:moveTo>
                    <a:pt x="161423" y="1"/>
                  </a:moveTo>
                  <a:lnTo>
                    <a:pt x="1" y="93366"/>
                  </a:lnTo>
                  <a:lnTo>
                    <a:pt x="1" y="94576"/>
                  </a:lnTo>
                  <a:lnTo>
                    <a:pt x="161423" y="1211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1902902" y="658891"/>
              <a:ext cx="1133997" cy="664396"/>
            </a:xfrm>
            <a:custGeom>
              <a:rect b="b" l="l" r="r" t="t"/>
              <a:pathLst>
                <a:path extrusionOk="0" h="94576" w="161423">
                  <a:moveTo>
                    <a:pt x="161423" y="1"/>
                  </a:moveTo>
                  <a:lnTo>
                    <a:pt x="1" y="93399"/>
                  </a:lnTo>
                  <a:lnTo>
                    <a:pt x="1" y="94575"/>
                  </a:lnTo>
                  <a:lnTo>
                    <a:pt x="161423" y="1211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1902902" y="774589"/>
              <a:ext cx="1133997" cy="664396"/>
            </a:xfrm>
            <a:custGeom>
              <a:rect b="b" l="l" r="r" t="t"/>
              <a:pathLst>
                <a:path extrusionOk="0" h="94576" w="161423">
                  <a:moveTo>
                    <a:pt x="161423" y="1"/>
                  </a:moveTo>
                  <a:lnTo>
                    <a:pt x="1" y="93366"/>
                  </a:lnTo>
                  <a:lnTo>
                    <a:pt x="1" y="94576"/>
                  </a:lnTo>
                  <a:lnTo>
                    <a:pt x="161423" y="1211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1902902" y="601042"/>
              <a:ext cx="1133997" cy="664396"/>
            </a:xfrm>
            <a:custGeom>
              <a:rect b="b" l="l" r="r" t="t"/>
              <a:pathLst>
                <a:path extrusionOk="0" h="94576" w="161423">
                  <a:moveTo>
                    <a:pt x="161423" y="1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1902902" y="485576"/>
              <a:ext cx="1133997" cy="664396"/>
            </a:xfrm>
            <a:custGeom>
              <a:rect b="b" l="l" r="r" t="t"/>
              <a:pathLst>
                <a:path extrusionOk="0" h="94576" w="161423">
                  <a:moveTo>
                    <a:pt x="161423" y="1"/>
                  </a:moveTo>
                  <a:lnTo>
                    <a:pt x="1" y="93366"/>
                  </a:lnTo>
                  <a:lnTo>
                    <a:pt x="1" y="94576"/>
                  </a:lnTo>
                  <a:lnTo>
                    <a:pt x="161423" y="1177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1902902" y="427495"/>
              <a:ext cx="1133997" cy="664628"/>
            </a:xfrm>
            <a:custGeom>
              <a:rect b="b" l="l" r="r" t="t"/>
              <a:pathLst>
                <a:path extrusionOk="0" h="94609" w="161423">
                  <a:moveTo>
                    <a:pt x="161423" y="0"/>
                  </a:moveTo>
                  <a:lnTo>
                    <a:pt x="1" y="93399"/>
                  </a:lnTo>
                  <a:lnTo>
                    <a:pt x="1" y="94609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1902902" y="543193"/>
              <a:ext cx="1133997" cy="664396"/>
            </a:xfrm>
            <a:custGeom>
              <a:rect b="b" l="l" r="r" t="t"/>
              <a:pathLst>
                <a:path extrusionOk="0" h="94576" w="161423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2034422" y="4384"/>
              <a:ext cx="1291476" cy="1715575"/>
            </a:xfrm>
            <a:custGeom>
              <a:rect b="b" l="l" r="r" t="t"/>
              <a:pathLst>
                <a:path extrusionOk="0" h="244210" w="183840">
                  <a:moveTo>
                    <a:pt x="181717" y="0"/>
                  </a:moveTo>
                  <a:cubicBezTo>
                    <a:pt x="181286" y="0"/>
                    <a:pt x="180797" y="140"/>
                    <a:pt x="180277" y="434"/>
                  </a:cubicBezTo>
                  <a:lnTo>
                    <a:pt x="3160" y="102706"/>
                  </a:lnTo>
                  <a:cubicBezTo>
                    <a:pt x="1412" y="103714"/>
                    <a:pt x="1" y="106167"/>
                    <a:pt x="1" y="108184"/>
                  </a:cubicBezTo>
                  <a:lnTo>
                    <a:pt x="370" y="241946"/>
                  </a:lnTo>
                  <a:cubicBezTo>
                    <a:pt x="370" y="243372"/>
                    <a:pt x="1093" y="244210"/>
                    <a:pt x="2134" y="244210"/>
                  </a:cubicBezTo>
                  <a:cubicBezTo>
                    <a:pt x="2565" y="244210"/>
                    <a:pt x="3051" y="244066"/>
                    <a:pt x="3563" y="243761"/>
                  </a:cubicBezTo>
                  <a:lnTo>
                    <a:pt x="180681" y="141524"/>
                  </a:lnTo>
                  <a:cubicBezTo>
                    <a:pt x="182462" y="140482"/>
                    <a:pt x="183840" y="138028"/>
                    <a:pt x="183840" y="136045"/>
                  </a:cubicBezTo>
                  <a:lnTo>
                    <a:pt x="183470" y="2249"/>
                  </a:lnTo>
                  <a:cubicBezTo>
                    <a:pt x="183470" y="822"/>
                    <a:pt x="182762" y="0"/>
                    <a:pt x="181717" y="0"/>
                  </a:cubicBezTo>
                  <a:close/>
                </a:path>
              </a:pathLst>
            </a:custGeom>
            <a:solidFill>
              <a:srgbClr val="D488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2019549" y="-4139"/>
              <a:ext cx="1297377" cy="1722600"/>
            </a:xfrm>
            <a:custGeom>
              <a:rect b="b" l="l" r="r" t="t"/>
              <a:pathLst>
                <a:path extrusionOk="0" h="245210" w="184680">
                  <a:moveTo>
                    <a:pt x="181655" y="1"/>
                  </a:moveTo>
                  <a:cubicBezTo>
                    <a:pt x="181621" y="1"/>
                    <a:pt x="181621" y="1"/>
                    <a:pt x="181588" y="34"/>
                  </a:cubicBezTo>
                  <a:lnTo>
                    <a:pt x="181420" y="34"/>
                  </a:lnTo>
                  <a:cubicBezTo>
                    <a:pt x="181319" y="34"/>
                    <a:pt x="181252" y="68"/>
                    <a:pt x="181151" y="101"/>
                  </a:cubicBezTo>
                  <a:cubicBezTo>
                    <a:pt x="181117" y="101"/>
                    <a:pt x="181050" y="135"/>
                    <a:pt x="181016" y="135"/>
                  </a:cubicBezTo>
                  <a:lnTo>
                    <a:pt x="180915" y="169"/>
                  </a:lnTo>
                  <a:cubicBezTo>
                    <a:pt x="180848" y="202"/>
                    <a:pt x="180815" y="202"/>
                    <a:pt x="180781" y="202"/>
                  </a:cubicBezTo>
                  <a:cubicBezTo>
                    <a:pt x="180613" y="269"/>
                    <a:pt x="180479" y="337"/>
                    <a:pt x="180310" y="437"/>
                  </a:cubicBezTo>
                  <a:lnTo>
                    <a:pt x="3193" y="102709"/>
                  </a:lnTo>
                  <a:cubicBezTo>
                    <a:pt x="2991" y="102809"/>
                    <a:pt x="2790" y="102977"/>
                    <a:pt x="2588" y="103112"/>
                  </a:cubicBezTo>
                  <a:cubicBezTo>
                    <a:pt x="2521" y="103179"/>
                    <a:pt x="2454" y="103213"/>
                    <a:pt x="2420" y="103280"/>
                  </a:cubicBezTo>
                  <a:cubicBezTo>
                    <a:pt x="2319" y="103347"/>
                    <a:pt x="2218" y="103448"/>
                    <a:pt x="2118" y="103515"/>
                  </a:cubicBezTo>
                  <a:cubicBezTo>
                    <a:pt x="2084" y="103549"/>
                    <a:pt x="2050" y="103616"/>
                    <a:pt x="2017" y="103650"/>
                  </a:cubicBezTo>
                  <a:cubicBezTo>
                    <a:pt x="1983" y="103683"/>
                    <a:pt x="1916" y="103717"/>
                    <a:pt x="1882" y="103750"/>
                  </a:cubicBezTo>
                  <a:cubicBezTo>
                    <a:pt x="1849" y="103818"/>
                    <a:pt x="1815" y="103851"/>
                    <a:pt x="1781" y="103885"/>
                  </a:cubicBezTo>
                  <a:cubicBezTo>
                    <a:pt x="1681" y="103986"/>
                    <a:pt x="1613" y="104087"/>
                    <a:pt x="1513" y="104221"/>
                  </a:cubicBezTo>
                  <a:cubicBezTo>
                    <a:pt x="1479" y="104255"/>
                    <a:pt x="1479" y="104288"/>
                    <a:pt x="1445" y="104322"/>
                  </a:cubicBezTo>
                  <a:cubicBezTo>
                    <a:pt x="1412" y="104355"/>
                    <a:pt x="1412" y="104355"/>
                    <a:pt x="1412" y="104389"/>
                  </a:cubicBezTo>
                  <a:cubicBezTo>
                    <a:pt x="1378" y="104423"/>
                    <a:pt x="1345" y="104456"/>
                    <a:pt x="1311" y="104490"/>
                  </a:cubicBezTo>
                  <a:cubicBezTo>
                    <a:pt x="1244" y="104591"/>
                    <a:pt x="1177" y="104692"/>
                    <a:pt x="1143" y="104759"/>
                  </a:cubicBezTo>
                  <a:cubicBezTo>
                    <a:pt x="1076" y="104860"/>
                    <a:pt x="1008" y="104960"/>
                    <a:pt x="975" y="105028"/>
                  </a:cubicBezTo>
                  <a:cubicBezTo>
                    <a:pt x="975" y="105061"/>
                    <a:pt x="941" y="105061"/>
                    <a:pt x="941" y="105061"/>
                  </a:cubicBezTo>
                  <a:cubicBezTo>
                    <a:pt x="941" y="105061"/>
                    <a:pt x="941" y="105061"/>
                    <a:pt x="941" y="105095"/>
                  </a:cubicBezTo>
                  <a:cubicBezTo>
                    <a:pt x="908" y="105162"/>
                    <a:pt x="840" y="105229"/>
                    <a:pt x="807" y="105296"/>
                  </a:cubicBezTo>
                  <a:cubicBezTo>
                    <a:pt x="773" y="105397"/>
                    <a:pt x="706" y="105498"/>
                    <a:pt x="672" y="105565"/>
                  </a:cubicBezTo>
                  <a:cubicBezTo>
                    <a:pt x="639" y="105666"/>
                    <a:pt x="605" y="105733"/>
                    <a:pt x="572" y="105834"/>
                  </a:cubicBezTo>
                  <a:lnTo>
                    <a:pt x="538" y="105834"/>
                  </a:lnTo>
                  <a:cubicBezTo>
                    <a:pt x="504" y="105935"/>
                    <a:pt x="471" y="106036"/>
                    <a:pt x="437" y="106137"/>
                  </a:cubicBezTo>
                  <a:cubicBezTo>
                    <a:pt x="370" y="106238"/>
                    <a:pt x="336" y="106338"/>
                    <a:pt x="303" y="106439"/>
                  </a:cubicBezTo>
                  <a:cubicBezTo>
                    <a:pt x="303" y="106473"/>
                    <a:pt x="269" y="106540"/>
                    <a:pt x="269" y="106574"/>
                  </a:cubicBezTo>
                  <a:cubicBezTo>
                    <a:pt x="269" y="106607"/>
                    <a:pt x="269" y="106641"/>
                    <a:pt x="236" y="106641"/>
                  </a:cubicBezTo>
                  <a:cubicBezTo>
                    <a:pt x="236" y="106674"/>
                    <a:pt x="236" y="106708"/>
                    <a:pt x="202" y="106775"/>
                  </a:cubicBezTo>
                  <a:cubicBezTo>
                    <a:pt x="168" y="106876"/>
                    <a:pt x="168" y="107011"/>
                    <a:pt x="135" y="107111"/>
                  </a:cubicBezTo>
                  <a:cubicBezTo>
                    <a:pt x="101" y="107212"/>
                    <a:pt x="101" y="107279"/>
                    <a:pt x="101" y="107347"/>
                  </a:cubicBezTo>
                  <a:cubicBezTo>
                    <a:pt x="67" y="107380"/>
                    <a:pt x="67" y="107414"/>
                    <a:pt x="67" y="107447"/>
                  </a:cubicBezTo>
                  <a:cubicBezTo>
                    <a:pt x="67" y="107481"/>
                    <a:pt x="67" y="107515"/>
                    <a:pt x="34" y="107548"/>
                  </a:cubicBezTo>
                  <a:cubicBezTo>
                    <a:pt x="34" y="107784"/>
                    <a:pt x="0" y="107985"/>
                    <a:pt x="0" y="108187"/>
                  </a:cubicBezTo>
                  <a:lnTo>
                    <a:pt x="370" y="241983"/>
                  </a:lnTo>
                  <a:cubicBezTo>
                    <a:pt x="404" y="242991"/>
                    <a:pt x="740" y="243697"/>
                    <a:pt x="1311" y="243999"/>
                  </a:cubicBezTo>
                  <a:lnTo>
                    <a:pt x="3395" y="245209"/>
                  </a:lnTo>
                  <a:cubicBezTo>
                    <a:pt x="2823" y="244873"/>
                    <a:pt x="2454" y="244201"/>
                    <a:pt x="2454" y="243193"/>
                  </a:cubicBezTo>
                  <a:lnTo>
                    <a:pt x="2084" y="109397"/>
                  </a:lnTo>
                  <a:cubicBezTo>
                    <a:pt x="2084" y="109161"/>
                    <a:pt x="2118" y="108926"/>
                    <a:pt x="2151" y="108657"/>
                  </a:cubicBezTo>
                  <a:cubicBezTo>
                    <a:pt x="2151" y="108624"/>
                    <a:pt x="2151" y="108590"/>
                    <a:pt x="2185" y="108557"/>
                  </a:cubicBezTo>
                  <a:cubicBezTo>
                    <a:pt x="2218" y="108321"/>
                    <a:pt x="2252" y="108086"/>
                    <a:pt x="2319" y="107851"/>
                  </a:cubicBezTo>
                  <a:cubicBezTo>
                    <a:pt x="2353" y="107851"/>
                    <a:pt x="2353" y="107817"/>
                    <a:pt x="2353" y="107817"/>
                  </a:cubicBezTo>
                  <a:cubicBezTo>
                    <a:pt x="2420" y="107548"/>
                    <a:pt x="2521" y="107313"/>
                    <a:pt x="2622" y="107044"/>
                  </a:cubicBezTo>
                  <a:lnTo>
                    <a:pt x="2655" y="107044"/>
                  </a:lnTo>
                  <a:cubicBezTo>
                    <a:pt x="2756" y="106775"/>
                    <a:pt x="2891" y="106540"/>
                    <a:pt x="3025" y="106305"/>
                  </a:cubicBezTo>
                  <a:cubicBezTo>
                    <a:pt x="3025" y="106305"/>
                    <a:pt x="3025" y="106271"/>
                    <a:pt x="3025" y="106271"/>
                  </a:cubicBezTo>
                  <a:cubicBezTo>
                    <a:pt x="3159" y="106036"/>
                    <a:pt x="3327" y="105801"/>
                    <a:pt x="3462" y="105599"/>
                  </a:cubicBezTo>
                  <a:cubicBezTo>
                    <a:pt x="3496" y="105565"/>
                    <a:pt x="3496" y="105565"/>
                    <a:pt x="3496" y="105532"/>
                  </a:cubicBezTo>
                  <a:cubicBezTo>
                    <a:pt x="3664" y="105330"/>
                    <a:pt x="3798" y="105162"/>
                    <a:pt x="3966" y="104994"/>
                  </a:cubicBezTo>
                  <a:cubicBezTo>
                    <a:pt x="4000" y="104960"/>
                    <a:pt x="4033" y="104893"/>
                    <a:pt x="4067" y="104860"/>
                  </a:cubicBezTo>
                  <a:cubicBezTo>
                    <a:pt x="4201" y="104725"/>
                    <a:pt x="4336" y="104624"/>
                    <a:pt x="4470" y="104490"/>
                  </a:cubicBezTo>
                  <a:cubicBezTo>
                    <a:pt x="4537" y="104456"/>
                    <a:pt x="4605" y="104389"/>
                    <a:pt x="4672" y="104322"/>
                  </a:cubicBezTo>
                  <a:cubicBezTo>
                    <a:pt x="4840" y="104187"/>
                    <a:pt x="5042" y="104053"/>
                    <a:pt x="5243" y="103919"/>
                  </a:cubicBezTo>
                  <a:lnTo>
                    <a:pt x="182394" y="1647"/>
                  </a:lnTo>
                  <a:cubicBezTo>
                    <a:pt x="182596" y="1547"/>
                    <a:pt x="182798" y="1446"/>
                    <a:pt x="182966" y="1379"/>
                  </a:cubicBezTo>
                  <a:cubicBezTo>
                    <a:pt x="183033" y="1345"/>
                    <a:pt x="183066" y="1345"/>
                    <a:pt x="183100" y="1345"/>
                  </a:cubicBezTo>
                  <a:cubicBezTo>
                    <a:pt x="183302" y="1278"/>
                    <a:pt x="183470" y="1244"/>
                    <a:pt x="183638" y="1210"/>
                  </a:cubicBezTo>
                  <a:lnTo>
                    <a:pt x="183671" y="1210"/>
                  </a:lnTo>
                  <a:cubicBezTo>
                    <a:pt x="183839" y="1210"/>
                    <a:pt x="184007" y="1210"/>
                    <a:pt x="184175" y="1244"/>
                  </a:cubicBezTo>
                  <a:lnTo>
                    <a:pt x="184209" y="1244"/>
                  </a:lnTo>
                  <a:cubicBezTo>
                    <a:pt x="184377" y="1278"/>
                    <a:pt x="184545" y="1345"/>
                    <a:pt x="184680" y="1412"/>
                  </a:cubicBezTo>
                  <a:lnTo>
                    <a:pt x="182596" y="202"/>
                  </a:lnTo>
                  <a:lnTo>
                    <a:pt x="182562" y="202"/>
                  </a:lnTo>
                  <a:cubicBezTo>
                    <a:pt x="182529" y="169"/>
                    <a:pt x="182461" y="135"/>
                    <a:pt x="182428" y="135"/>
                  </a:cubicBezTo>
                  <a:cubicBezTo>
                    <a:pt x="182361" y="101"/>
                    <a:pt x="182293" y="68"/>
                    <a:pt x="182260" y="68"/>
                  </a:cubicBezTo>
                  <a:cubicBezTo>
                    <a:pt x="182193" y="68"/>
                    <a:pt x="182159" y="34"/>
                    <a:pt x="182125" y="34"/>
                  </a:cubicBezTo>
                  <a:lnTo>
                    <a:pt x="182058" y="34"/>
                  </a:lnTo>
                  <a:cubicBezTo>
                    <a:pt x="181991" y="34"/>
                    <a:pt x="181924" y="1"/>
                    <a:pt x="181856" y="1"/>
                  </a:cubicBezTo>
                  <a:close/>
                </a:path>
              </a:pathLst>
            </a:custGeom>
            <a:solidFill>
              <a:srgbClr val="BB41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2063705" y="40249"/>
              <a:ext cx="1230323" cy="777963"/>
            </a:xfrm>
            <a:custGeom>
              <a:rect b="b" l="l" r="r" t="t"/>
              <a:pathLst>
                <a:path extrusionOk="0" h="110742" w="175135">
                  <a:moveTo>
                    <a:pt x="175135" y="1"/>
                  </a:moveTo>
                  <a:lnTo>
                    <a:pt x="0" y="101096"/>
                  </a:lnTo>
                  <a:lnTo>
                    <a:pt x="34" y="110742"/>
                  </a:lnTo>
                  <a:lnTo>
                    <a:pt x="175135" y="9613"/>
                  </a:lnTo>
                  <a:lnTo>
                    <a:pt x="175135" y="1"/>
                  </a:lnTo>
                  <a:close/>
                </a:path>
              </a:pathLst>
            </a:custGeom>
            <a:solidFill>
              <a:srgbClr val="BB3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2063937" y="107787"/>
              <a:ext cx="1232691" cy="1566294"/>
            </a:xfrm>
            <a:custGeom>
              <a:rect b="b" l="l" r="r" t="t"/>
              <a:pathLst>
                <a:path extrusionOk="0" h="222960" w="175472">
                  <a:moveTo>
                    <a:pt x="175102" y="0"/>
                  </a:moveTo>
                  <a:lnTo>
                    <a:pt x="1" y="101129"/>
                  </a:lnTo>
                  <a:lnTo>
                    <a:pt x="337" y="222960"/>
                  </a:lnTo>
                  <a:lnTo>
                    <a:pt x="175471" y="121865"/>
                  </a:lnTo>
                  <a:lnTo>
                    <a:pt x="175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3179844" y="108489"/>
              <a:ext cx="33537" cy="43169"/>
            </a:xfrm>
            <a:custGeom>
              <a:rect b="b" l="l" r="r" t="t"/>
              <a:pathLst>
                <a:path extrusionOk="0" h="6145" w="4774">
                  <a:moveTo>
                    <a:pt x="3465" y="1"/>
                  </a:moveTo>
                  <a:cubicBezTo>
                    <a:pt x="3141" y="1"/>
                    <a:pt x="2774" y="109"/>
                    <a:pt x="2387" y="337"/>
                  </a:cubicBezTo>
                  <a:cubicBezTo>
                    <a:pt x="1043" y="1110"/>
                    <a:pt x="1" y="2925"/>
                    <a:pt x="1" y="4437"/>
                  </a:cubicBezTo>
                  <a:cubicBezTo>
                    <a:pt x="1" y="5511"/>
                    <a:pt x="543" y="6145"/>
                    <a:pt x="1327" y="6145"/>
                  </a:cubicBezTo>
                  <a:cubicBezTo>
                    <a:pt x="1647" y="6145"/>
                    <a:pt x="2007" y="6039"/>
                    <a:pt x="2387" y="5815"/>
                  </a:cubicBezTo>
                  <a:cubicBezTo>
                    <a:pt x="3698" y="5076"/>
                    <a:pt x="4773" y="3227"/>
                    <a:pt x="4773" y="1681"/>
                  </a:cubicBezTo>
                  <a:cubicBezTo>
                    <a:pt x="4773" y="616"/>
                    <a:pt x="4239" y="1"/>
                    <a:pt x="3465" y="1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3237700" y="75111"/>
              <a:ext cx="33530" cy="43155"/>
            </a:xfrm>
            <a:custGeom>
              <a:rect b="b" l="l" r="r" t="t"/>
              <a:pathLst>
                <a:path extrusionOk="0" h="6143" w="4773">
                  <a:moveTo>
                    <a:pt x="3442" y="1"/>
                  </a:moveTo>
                  <a:cubicBezTo>
                    <a:pt x="3123" y="1"/>
                    <a:pt x="2764" y="102"/>
                    <a:pt x="2386" y="316"/>
                  </a:cubicBezTo>
                  <a:cubicBezTo>
                    <a:pt x="1042" y="1089"/>
                    <a:pt x="0" y="2937"/>
                    <a:pt x="0" y="4449"/>
                  </a:cubicBezTo>
                  <a:cubicBezTo>
                    <a:pt x="0" y="5525"/>
                    <a:pt x="544" y="6142"/>
                    <a:pt x="1331" y="6142"/>
                  </a:cubicBezTo>
                  <a:cubicBezTo>
                    <a:pt x="1650" y="6142"/>
                    <a:pt x="2008" y="6041"/>
                    <a:pt x="2386" y="5827"/>
                  </a:cubicBezTo>
                  <a:cubicBezTo>
                    <a:pt x="3697" y="5054"/>
                    <a:pt x="4773" y="3206"/>
                    <a:pt x="4773" y="1693"/>
                  </a:cubicBezTo>
                  <a:cubicBezTo>
                    <a:pt x="4773" y="617"/>
                    <a:pt x="4228" y="1"/>
                    <a:pt x="3442" y="1"/>
                  </a:cubicBezTo>
                  <a:close/>
                </a:path>
              </a:pathLst>
            </a:custGeom>
            <a:solidFill>
              <a:srgbClr val="BFB8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3121763" y="141938"/>
              <a:ext cx="33769" cy="43148"/>
            </a:xfrm>
            <a:custGeom>
              <a:rect b="b" l="l" r="r" t="t"/>
              <a:pathLst>
                <a:path extrusionOk="0" h="6142" w="4807">
                  <a:moveTo>
                    <a:pt x="3476" y="0"/>
                  </a:moveTo>
                  <a:cubicBezTo>
                    <a:pt x="3157" y="0"/>
                    <a:pt x="2798" y="101"/>
                    <a:pt x="2420" y="315"/>
                  </a:cubicBezTo>
                  <a:cubicBezTo>
                    <a:pt x="1076" y="1088"/>
                    <a:pt x="0" y="2936"/>
                    <a:pt x="34" y="4449"/>
                  </a:cubicBezTo>
                  <a:cubicBezTo>
                    <a:pt x="34" y="5525"/>
                    <a:pt x="578" y="6141"/>
                    <a:pt x="1364" y="6141"/>
                  </a:cubicBezTo>
                  <a:cubicBezTo>
                    <a:pt x="1683" y="6141"/>
                    <a:pt x="2042" y="6040"/>
                    <a:pt x="2420" y="5827"/>
                  </a:cubicBezTo>
                  <a:cubicBezTo>
                    <a:pt x="3731" y="5054"/>
                    <a:pt x="4806" y="3205"/>
                    <a:pt x="4806" y="1693"/>
                  </a:cubicBezTo>
                  <a:cubicBezTo>
                    <a:pt x="4806" y="617"/>
                    <a:pt x="4262" y="0"/>
                    <a:pt x="3476" y="0"/>
                  </a:cubicBez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2113285" y="487936"/>
              <a:ext cx="1133997" cy="1074031"/>
            </a:xfrm>
            <a:custGeom>
              <a:rect b="b" l="l" r="r" t="t"/>
              <a:pathLst>
                <a:path extrusionOk="0" h="152887" w="161423">
                  <a:moveTo>
                    <a:pt x="153559" y="15394"/>
                  </a:moveTo>
                  <a:cubicBezTo>
                    <a:pt x="153357" y="14352"/>
                    <a:pt x="152550" y="14217"/>
                    <a:pt x="151710" y="14688"/>
                  </a:cubicBezTo>
                  <a:cubicBezTo>
                    <a:pt x="151038" y="15091"/>
                    <a:pt x="150366" y="15898"/>
                    <a:pt x="150063" y="16940"/>
                  </a:cubicBezTo>
                  <a:cubicBezTo>
                    <a:pt x="149727" y="17982"/>
                    <a:pt x="149055" y="18788"/>
                    <a:pt x="148383" y="19158"/>
                  </a:cubicBezTo>
                  <a:cubicBezTo>
                    <a:pt x="147610" y="19595"/>
                    <a:pt x="146871" y="19528"/>
                    <a:pt x="146602" y="18654"/>
                  </a:cubicBezTo>
                  <a:lnTo>
                    <a:pt x="141426" y="976"/>
                  </a:lnTo>
                  <a:cubicBezTo>
                    <a:pt x="141157" y="68"/>
                    <a:pt x="140384" y="1"/>
                    <a:pt x="139611" y="438"/>
                  </a:cubicBezTo>
                  <a:cubicBezTo>
                    <a:pt x="138804" y="908"/>
                    <a:pt x="138031" y="1917"/>
                    <a:pt x="137763" y="3127"/>
                  </a:cubicBezTo>
                  <a:lnTo>
                    <a:pt x="131612" y="34450"/>
                  </a:lnTo>
                  <a:cubicBezTo>
                    <a:pt x="131209" y="36534"/>
                    <a:pt x="129865" y="38248"/>
                    <a:pt x="128487" y="39021"/>
                  </a:cubicBezTo>
                  <a:cubicBezTo>
                    <a:pt x="127243" y="39760"/>
                    <a:pt x="125966" y="39659"/>
                    <a:pt x="125462" y="38248"/>
                  </a:cubicBezTo>
                  <a:lnTo>
                    <a:pt x="122101" y="28669"/>
                  </a:lnTo>
                  <a:cubicBezTo>
                    <a:pt x="121630" y="27291"/>
                    <a:pt x="120387" y="27190"/>
                    <a:pt x="119143" y="27896"/>
                  </a:cubicBezTo>
                  <a:cubicBezTo>
                    <a:pt x="117833" y="28669"/>
                    <a:pt x="116522" y="30282"/>
                    <a:pt x="116119" y="32299"/>
                  </a:cubicBezTo>
                  <a:lnTo>
                    <a:pt x="111615" y="53405"/>
                  </a:lnTo>
                  <a:cubicBezTo>
                    <a:pt x="111380" y="54548"/>
                    <a:pt x="110640" y="55489"/>
                    <a:pt x="109901" y="55926"/>
                  </a:cubicBezTo>
                  <a:cubicBezTo>
                    <a:pt x="109162" y="56329"/>
                    <a:pt x="108456" y="56262"/>
                    <a:pt x="108187" y="55455"/>
                  </a:cubicBezTo>
                  <a:lnTo>
                    <a:pt x="96626" y="20301"/>
                  </a:lnTo>
                  <a:cubicBezTo>
                    <a:pt x="96256" y="19158"/>
                    <a:pt x="95214" y="19057"/>
                    <a:pt x="94206" y="19662"/>
                  </a:cubicBezTo>
                  <a:cubicBezTo>
                    <a:pt x="93130" y="20267"/>
                    <a:pt x="92088" y="21578"/>
                    <a:pt x="91752" y="23191"/>
                  </a:cubicBezTo>
                  <a:lnTo>
                    <a:pt x="87585" y="42886"/>
                  </a:lnTo>
                  <a:cubicBezTo>
                    <a:pt x="87282" y="44297"/>
                    <a:pt x="86409" y="45440"/>
                    <a:pt x="85501" y="45944"/>
                  </a:cubicBezTo>
                  <a:cubicBezTo>
                    <a:pt x="84661" y="46448"/>
                    <a:pt x="83821" y="46381"/>
                    <a:pt x="83451" y="45541"/>
                  </a:cubicBezTo>
                  <a:lnTo>
                    <a:pt x="80359" y="38483"/>
                  </a:lnTo>
                  <a:cubicBezTo>
                    <a:pt x="79754" y="37105"/>
                    <a:pt x="78410" y="37038"/>
                    <a:pt x="77032" y="37811"/>
                  </a:cubicBezTo>
                  <a:cubicBezTo>
                    <a:pt x="75721" y="38584"/>
                    <a:pt x="74410" y="40130"/>
                    <a:pt x="73772" y="42146"/>
                  </a:cubicBezTo>
                  <a:lnTo>
                    <a:pt x="73100" y="44196"/>
                  </a:lnTo>
                  <a:cubicBezTo>
                    <a:pt x="72764" y="45238"/>
                    <a:pt x="72125" y="46011"/>
                    <a:pt x="71453" y="46415"/>
                  </a:cubicBezTo>
                  <a:cubicBezTo>
                    <a:pt x="70680" y="46851"/>
                    <a:pt x="69940" y="46751"/>
                    <a:pt x="69672" y="45910"/>
                  </a:cubicBezTo>
                  <a:lnTo>
                    <a:pt x="65941" y="32971"/>
                  </a:lnTo>
                  <a:cubicBezTo>
                    <a:pt x="65706" y="32097"/>
                    <a:pt x="64933" y="32030"/>
                    <a:pt x="64193" y="32467"/>
                  </a:cubicBezTo>
                  <a:cubicBezTo>
                    <a:pt x="63420" y="32904"/>
                    <a:pt x="62647" y="33879"/>
                    <a:pt x="62446" y="35055"/>
                  </a:cubicBezTo>
                  <a:lnTo>
                    <a:pt x="52867" y="83182"/>
                  </a:lnTo>
                  <a:cubicBezTo>
                    <a:pt x="52464" y="85199"/>
                    <a:pt x="51153" y="86879"/>
                    <a:pt x="49809" y="87652"/>
                  </a:cubicBezTo>
                  <a:cubicBezTo>
                    <a:pt x="48633" y="88358"/>
                    <a:pt x="47423" y="88291"/>
                    <a:pt x="46885" y="87115"/>
                  </a:cubicBezTo>
                  <a:lnTo>
                    <a:pt x="41272" y="74915"/>
                  </a:lnTo>
                  <a:cubicBezTo>
                    <a:pt x="40701" y="73738"/>
                    <a:pt x="39525" y="73705"/>
                    <a:pt x="38315" y="74377"/>
                  </a:cubicBezTo>
                  <a:cubicBezTo>
                    <a:pt x="37172" y="75049"/>
                    <a:pt x="35996" y="76461"/>
                    <a:pt x="35458" y="78208"/>
                  </a:cubicBezTo>
                  <a:lnTo>
                    <a:pt x="30686" y="93534"/>
                  </a:lnTo>
                  <a:cubicBezTo>
                    <a:pt x="30148" y="95181"/>
                    <a:pt x="29106" y="96424"/>
                    <a:pt x="28064" y="97029"/>
                  </a:cubicBezTo>
                  <a:cubicBezTo>
                    <a:pt x="26787" y="97769"/>
                    <a:pt x="25543" y="97601"/>
                    <a:pt x="25207" y="96055"/>
                  </a:cubicBezTo>
                  <a:lnTo>
                    <a:pt x="20401" y="73806"/>
                  </a:lnTo>
                  <a:cubicBezTo>
                    <a:pt x="20065" y="72260"/>
                    <a:pt x="18822" y="72125"/>
                    <a:pt x="17578" y="72831"/>
                  </a:cubicBezTo>
                  <a:cubicBezTo>
                    <a:pt x="16368" y="73537"/>
                    <a:pt x="15158" y="75049"/>
                    <a:pt x="14789" y="76931"/>
                  </a:cubicBezTo>
                  <a:lnTo>
                    <a:pt x="1" y="152887"/>
                  </a:lnTo>
                  <a:lnTo>
                    <a:pt x="161423" y="59824"/>
                  </a:lnTo>
                  <a:close/>
                </a:path>
              </a:pathLst>
            </a:custGeom>
            <a:solidFill>
              <a:srgbClr val="9C85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0"/>
            <p:cNvSpPr/>
            <p:nvPr/>
          </p:nvSpPr>
          <p:spPr>
            <a:xfrm>
              <a:off x="2113285" y="612845"/>
              <a:ext cx="1133997" cy="949134"/>
            </a:xfrm>
            <a:custGeom>
              <a:rect b="b" l="l" r="r" t="t"/>
              <a:pathLst>
                <a:path extrusionOk="0" h="135108" w="161423">
                  <a:moveTo>
                    <a:pt x="154130" y="21847"/>
                  </a:moveTo>
                  <a:cubicBezTo>
                    <a:pt x="153760" y="20771"/>
                    <a:pt x="152786" y="20670"/>
                    <a:pt x="151777" y="21275"/>
                  </a:cubicBezTo>
                  <a:cubicBezTo>
                    <a:pt x="150971" y="21746"/>
                    <a:pt x="150131" y="22653"/>
                    <a:pt x="149660" y="23863"/>
                  </a:cubicBezTo>
                  <a:cubicBezTo>
                    <a:pt x="149156" y="25107"/>
                    <a:pt x="148349" y="26048"/>
                    <a:pt x="147509" y="26518"/>
                  </a:cubicBezTo>
                  <a:cubicBezTo>
                    <a:pt x="146534" y="27056"/>
                    <a:pt x="145593" y="26989"/>
                    <a:pt x="145190" y="26014"/>
                  </a:cubicBezTo>
                  <a:lnTo>
                    <a:pt x="135544" y="2320"/>
                  </a:lnTo>
                  <a:cubicBezTo>
                    <a:pt x="135141" y="1312"/>
                    <a:pt x="134166" y="1244"/>
                    <a:pt x="133192" y="1782"/>
                  </a:cubicBezTo>
                  <a:cubicBezTo>
                    <a:pt x="132251" y="2354"/>
                    <a:pt x="131276" y="3530"/>
                    <a:pt x="130873" y="4975"/>
                  </a:cubicBezTo>
                  <a:lnTo>
                    <a:pt x="128554" y="13344"/>
                  </a:lnTo>
                  <a:cubicBezTo>
                    <a:pt x="127915" y="15696"/>
                    <a:pt x="126369" y="17578"/>
                    <a:pt x="124790" y="18452"/>
                  </a:cubicBezTo>
                  <a:cubicBezTo>
                    <a:pt x="123311" y="19326"/>
                    <a:pt x="121798" y="19259"/>
                    <a:pt x="121093" y="17814"/>
                  </a:cubicBezTo>
                  <a:lnTo>
                    <a:pt x="111010" y="1547"/>
                  </a:lnTo>
                  <a:cubicBezTo>
                    <a:pt x="110304" y="102"/>
                    <a:pt x="108826" y="1"/>
                    <a:pt x="107313" y="875"/>
                  </a:cubicBezTo>
                  <a:cubicBezTo>
                    <a:pt x="105935" y="1681"/>
                    <a:pt x="104524" y="3261"/>
                    <a:pt x="103784" y="5345"/>
                  </a:cubicBezTo>
                  <a:lnTo>
                    <a:pt x="88828" y="49338"/>
                  </a:lnTo>
                  <a:cubicBezTo>
                    <a:pt x="87988" y="51624"/>
                    <a:pt x="86476" y="53338"/>
                    <a:pt x="84997" y="54212"/>
                  </a:cubicBezTo>
                  <a:cubicBezTo>
                    <a:pt x="83249" y="55220"/>
                    <a:pt x="81468" y="55052"/>
                    <a:pt x="80796" y="53203"/>
                  </a:cubicBezTo>
                  <a:lnTo>
                    <a:pt x="76460" y="41104"/>
                  </a:lnTo>
                  <a:cubicBezTo>
                    <a:pt x="75788" y="39222"/>
                    <a:pt x="74041" y="39088"/>
                    <a:pt x="72259" y="40096"/>
                  </a:cubicBezTo>
                  <a:cubicBezTo>
                    <a:pt x="70680" y="41004"/>
                    <a:pt x="69067" y="42886"/>
                    <a:pt x="68294" y="45339"/>
                  </a:cubicBezTo>
                  <a:lnTo>
                    <a:pt x="66210" y="51792"/>
                  </a:lnTo>
                  <a:cubicBezTo>
                    <a:pt x="65773" y="53203"/>
                    <a:pt x="64865" y="54245"/>
                    <a:pt x="63958" y="54783"/>
                  </a:cubicBezTo>
                  <a:cubicBezTo>
                    <a:pt x="62815" y="55422"/>
                    <a:pt x="61673" y="55254"/>
                    <a:pt x="61437" y="53842"/>
                  </a:cubicBezTo>
                  <a:lnTo>
                    <a:pt x="56329" y="29543"/>
                  </a:lnTo>
                  <a:cubicBezTo>
                    <a:pt x="56094" y="28098"/>
                    <a:pt x="54951" y="27963"/>
                    <a:pt x="53842" y="28602"/>
                  </a:cubicBezTo>
                  <a:cubicBezTo>
                    <a:pt x="52766" y="29207"/>
                    <a:pt x="51725" y="30518"/>
                    <a:pt x="51388" y="32164"/>
                  </a:cubicBezTo>
                  <a:lnTo>
                    <a:pt x="43726" y="79956"/>
                  </a:lnTo>
                  <a:cubicBezTo>
                    <a:pt x="43020" y="83653"/>
                    <a:pt x="40566" y="86779"/>
                    <a:pt x="38147" y="88190"/>
                  </a:cubicBezTo>
                  <a:cubicBezTo>
                    <a:pt x="35962" y="89434"/>
                    <a:pt x="33811" y="89333"/>
                    <a:pt x="32803" y="87148"/>
                  </a:cubicBezTo>
                  <a:lnTo>
                    <a:pt x="27896" y="76360"/>
                  </a:lnTo>
                  <a:cubicBezTo>
                    <a:pt x="26888" y="74175"/>
                    <a:pt x="24703" y="74074"/>
                    <a:pt x="22519" y="75318"/>
                  </a:cubicBezTo>
                  <a:cubicBezTo>
                    <a:pt x="20435" y="76528"/>
                    <a:pt x="18351" y="79015"/>
                    <a:pt x="17309" y="82174"/>
                  </a:cubicBezTo>
                  <a:lnTo>
                    <a:pt x="1" y="135108"/>
                  </a:lnTo>
                  <a:lnTo>
                    <a:pt x="161423" y="42079"/>
                  </a:lnTo>
                  <a:close/>
                </a:path>
              </a:pathLst>
            </a:custGeom>
            <a:solidFill>
              <a:srgbClr val="9C85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2113285" y="377198"/>
              <a:ext cx="1133997" cy="664396"/>
            </a:xfrm>
            <a:custGeom>
              <a:rect b="b" l="l" r="r" t="t"/>
              <a:pathLst>
                <a:path extrusionOk="0" h="94576" w="161423">
                  <a:moveTo>
                    <a:pt x="161423" y="1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2113285" y="435047"/>
              <a:ext cx="1133997" cy="664396"/>
            </a:xfrm>
            <a:custGeom>
              <a:rect b="b" l="l" r="r" t="t"/>
              <a:pathLst>
                <a:path extrusionOk="0" h="94576" w="161423">
                  <a:moveTo>
                    <a:pt x="161423" y="1"/>
                  </a:moveTo>
                  <a:lnTo>
                    <a:pt x="1" y="93366"/>
                  </a:lnTo>
                  <a:lnTo>
                    <a:pt x="1" y="94575"/>
                  </a:lnTo>
                  <a:lnTo>
                    <a:pt x="161423" y="1177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2113285" y="319349"/>
              <a:ext cx="1133997" cy="664396"/>
            </a:xfrm>
            <a:custGeom>
              <a:rect b="b" l="l" r="r" t="t"/>
              <a:pathLst>
                <a:path extrusionOk="0" h="94576" w="161423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2113285" y="203651"/>
              <a:ext cx="1133997" cy="664389"/>
            </a:xfrm>
            <a:custGeom>
              <a:rect b="b" l="l" r="r" t="t"/>
              <a:pathLst>
                <a:path extrusionOk="0" h="94575" w="161423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2113285" y="492665"/>
              <a:ext cx="1133997" cy="664389"/>
            </a:xfrm>
            <a:custGeom>
              <a:rect b="b" l="l" r="r" t="t"/>
              <a:pathLst>
                <a:path extrusionOk="0" h="94575" w="161423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2113285" y="261500"/>
              <a:ext cx="1133997" cy="664396"/>
            </a:xfrm>
            <a:custGeom>
              <a:rect b="b" l="l" r="r" t="t"/>
              <a:pathLst>
                <a:path extrusionOk="0" h="94576" w="161423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2113285" y="839759"/>
              <a:ext cx="1133997" cy="664396"/>
            </a:xfrm>
            <a:custGeom>
              <a:rect b="b" l="l" r="r" t="t"/>
              <a:pathLst>
                <a:path extrusionOk="0" h="94576" w="161423">
                  <a:moveTo>
                    <a:pt x="161423" y="1"/>
                  </a:moveTo>
                  <a:lnTo>
                    <a:pt x="1" y="93366"/>
                  </a:lnTo>
                  <a:lnTo>
                    <a:pt x="1" y="94576"/>
                  </a:lnTo>
                  <a:lnTo>
                    <a:pt x="161423" y="1211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2113285" y="781910"/>
              <a:ext cx="1133997" cy="664396"/>
            </a:xfrm>
            <a:custGeom>
              <a:rect b="b" l="l" r="r" t="t"/>
              <a:pathLst>
                <a:path extrusionOk="0" h="94576" w="161423">
                  <a:moveTo>
                    <a:pt x="161423" y="1"/>
                  </a:moveTo>
                  <a:lnTo>
                    <a:pt x="1" y="93366"/>
                  </a:lnTo>
                  <a:lnTo>
                    <a:pt x="1" y="94576"/>
                  </a:lnTo>
                  <a:lnTo>
                    <a:pt x="161423" y="1211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2113285" y="897615"/>
              <a:ext cx="1133997" cy="664389"/>
            </a:xfrm>
            <a:custGeom>
              <a:rect b="b" l="l" r="r" t="t"/>
              <a:pathLst>
                <a:path extrusionOk="0" h="94575" w="161423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2113285" y="724061"/>
              <a:ext cx="1133997" cy="664396"/>
            </a:xfrm>
            <a:custGeom>
              <a:rect b="b" l="l" r="r" t="t"/>
              <a:pathLst>
                <a:path extrusionOk="0" h="94576" w="161423">
                  <a:moveTo>
                    <a:pt x="161423" y="1"/>
                  </a:moveTo>
                  <a:lnTo>
                    <a:pt x="1" y="93366"/>
                  </a:lnTo>
                  <a:lnTo>
                    <a:pt x="1" y="94575"/>
                  </a:lnTo>
                  <a:lnTo>
                    <a:pt x="161423" y="1211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2113285" y="608363"/>
              <a:ext cx="1133997" cy="664396"/>
            </a:xfrm>
            <a:custGeom>
              <a:rect b="b" l="l" r="r" t="t"/>
              <a:pathLst>
                <a:path extrusionOk="0" h="94576" w="161423">
                  <a:moveTo>
                    <a:pt x="161423" y="0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2113285" y="550514"/>
              <a:ext cx="1133997" cy="664396"/>
            </a:xfrm>
            <a:custGeom>
              <a:rect b="b" l="l" r="r" t="t"/>
              <a:pathLst>
                <a:path extrusionOk="0" h="94576" w="161423">
                  <a:moveTo>
                    <a:pt x="161423" y="0"/>
                  </a:moveTo>
                  <a:lnTo>
                    <a:pt x="1" y="93399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2113285" y="666212"/>
              <a:ext cx="1133997" cy="664396"/>
            </a:xfrm>
            <a:custGeom>
              <a:rect b="b" l="l" r="r" t="t"/>
              <a:pathLst>
                <a:path extrusionOk="0" h="94576" w="161423">
                  <a:moveTo>
                    <a:pt x="161423" y="1"/>
                  </a:moveTo>
                  <a:lnTo>
                    <a:pt x="1" y="93365"/>
                  </a:lnTo>
                  <a:lnTo>
                    <a:pt x="1" y="94575"/>
                  </a:lnTo>
                  <a:lnTo>
                    <a:pt x="161423" y="1210"/>
                  </a:lnTo>
                  <a:lnTo>
                    <a:pt x="161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3445251" y="1757804"/>
              <a:ext cx="67524" cy="115217"/>
            </a:xfrm>
            <a:custGeom>
              <a:rect b="b" l="l" r="r" t="t"/>
              <a:pathLst>
                <a:path extrusionOk="0" h="16401" w="9612">
                  <a:moveTo>
                    <a:pt x="4470" y="0"/>
                  </a:moveTo>
                  <a:cubicBezTo>
                    <a:pt x="3798" y="3731"/>
                    <a:pt x="0" y="8033"/>
                    <a:pt x="941" y="9344"/>
                  </a:cubicBezTo>
                  <a:cubicBezTo>
                    <a:pt x="1104" y="9564"/>
                    <a:pt x="1292" y="9655"/>
                    <a:pt x="1493" y="9655"/>
                  </a:cubicBezTo>
                  <a:cubicBezTo>
                    <a:pt x="2455" y="9655"/>
                    <a:pt x="3696" y="7563"/>
                    <a:pt x="3697" y="7562"/>
                  </a:cubicBezTo>
                  <a:lnTo>
                    <a:pt x="3697" y="7562"/>
                  </a:lnTo>
                  <a:cubicBezTo>
                    <a:pt x="3697" y="7563"/>
                    <a:pt x="3831" y="9579"/>
                    <a:pt x="2958" y="10957"/>
                  </a:cubicBezTo>
                  <a:cubicBezTo>
                    <a:pt x="599" y="14650"/>
                    <a:pt x="1432" y="16400"/>
                    <a:pt x="3267" y="16400"/>
                  </a:cubicBezTo>
                  <a:cubicBezTo>
                    <a:pt x="4020" y="16400"/>
                    <a:pt x="4942" y="16105"/>
                    <a:pt x="5882" y="15528"/>
                  </a:cubicBezTo>
                  <a:cubicBezTo>
                    <a:pt x="9108" y="13545"/>
                    <a:pt x="9612" y="3328"/>
                    <a:pt x="9612" y="3328"/>
                  </a:cubicBezTo>
                  <a:lnTo>
                    <a:pt x="4470" y="0"/>
                  </a:lnTo>
                  <a:close/>
                </a:path>
              </a:pathLst>
            </a:custGeom>
            <a:solidFill>
              <a:srgbClr val="E5D3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3175833" y="1757804"/>
              <a:ext cx="67531" cy="115217"/>
            </a:xfrm>
            <a:custGeom>
              <a:rect b="b" l="l" r="r" t="t"/>
              <a:pathLst>
                <a:path extrusionOk="0" h="16401" w="9613">
                  <a:moveTo>
                    <a:pt x="5143" y="0"/>
                  </a:moveTo>
                  <a:lnTo>
                    <a:pt x="1" y="3328"/>
                  </a:lnTo>
                  <a:cubicBezTo>
                    <a:pt x="1" y="3328"/>
                    <a:pt x="505" y="13545"/>
                    <a:pt x="3765" y="15528"/>
                  </a:cubicBezTo>
                  <a:cubicBezTo>
                    <a:pt x="4704" y="16105"/>
                    <a:pt x="5623" y="16400"/>
                    <a:pt x="6373" y="16400"/>
                  </a:cubicBezTo>
                  <a:cubicBezTo>
                    <a:pt x="8197" y="16400"/>
                    <a:pt x="9014" y="14650"/>
                    <a:pt x="6655" y="10957"/>
                  </a:cubicBezTo>
                  <a:cubicBezTo>
                    <a:pt x="5782" y="9579"/>
                    <a:pt x="5949" y="7563"/>
                    <a:pt x="5949" y="7562"/>
                  </a:cubicBezTo>
                  <a:lnTo>
                    <a:pt x="5949" y="7562"/>
                  </a:lnTo>
                  <a:cubicBezTo>
                    <a:pt x="5950" y="7563"/>
                    <a:pt x="7169" y="9655"/>
                    <a:pt x="8122" y="9655"/>
                  </a:cubicBezTo>
                  <a:cubicBezTo>
                    <a:pt x="8322" y="9655"/>
                    <a:pt x="8509" y="9564"/>
                    <a:pt x="8672" y="9344"/>
                  </a:cubicBezTo>
                  <a:cubicBezTo>
                    <a:pt x="9613" y="8033"/>
                    <a:pt x="5849" y="3731"/>
                    <a:pt x="5143" y="0"/>
                  </a:cubicBezTo>
                  <a:close/>
                </a:path>
              </a:pathLst>
            </a:custGeom>
            <a:solidFill>
              <a:srgbClr val="E5D3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3317504" y="2312386"/>
              <a:ext cx="127504" cy="73812"/>
            </a:xfrm>
            <a:custGeom>
              <a:rect b="b" l="l" r="r" t="t"/>
              <a:pathLst>
                <a:path extrusionOk="0" h="10507" w="18150">
                  <a:moveTo>
                    <a:pt x="5491" y="0"/>
                  </a:moveTo>
                  <a:cubicBezTo>
                    <a:pt x="3694" y="0"/>
                    <a:pt x="2723" y="481"/>
                    <a:pt x="2723" y="481"/>
                  </a:cubicBezTo>
                  <a:cubicBezTo>
                    <a:pt x="1" y="4278"/>
                    <a:pt x="7932" y="7942"/>
                    <a:pt x="12268" y="9790"/>
                  </a:cubicBezTo>
                  <a:cubicBezTo>
                    <a:pt x="13491" y="10317"/>
                    <a:pt x="14491" y="10507"/>
                    <a:pt x="15296" y="10507"/>
                  </a:cubicBezTo>
                  <a:cubicBezTo>
                    <a:pt x="17365" y="10507"/>
                    <a:pt x="18149" y="9252"/>
                    <a:pt x="18149" y="9252"/>
                  </a:cubicBezTo>
                  <a:lnTo>
                    <a:pt x="18149" y="4312"/>
                  </a:lnTo>
                  <a:cubicBezTo>
                    <a:pt x="18149" y="4312"/>
                    <a:pt x="18139" y="4321"/>
                    <a:pt x="18092" y="4321"/>
                  </a:cubicBezTo>
                  <a:cubicBezTo>
                    <a:pt x="17868" y="4321"/>
                    <a:pt x="16801" y="4114"/>
                    <a:pt x="11965" y="1724"/>
                  </a:cubicBezTo>
                  <a:cubicBezTo>
                    <a:pt x="9245" y="364"/>
                    <a:pt x="7055" y="0"/>
                    <a:pt x="5491" y="0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3183624" y="2365844"/>
              <a:ext cx="127504" cy="73854"/>
            </a:xfrm>
            <a:custGeom>
              <a:rect b="b" l="l" r="r" t="t"/>
              <a:pathLst>
                <a:path extrusionOk="0" h="10513" w="18150">
                  <a:moveTo>
                    <a:pt x="5449" y="0"/>
                  </a:moveTo>
                  <a:cubicBezTo>
                    <a:pt x="3662" y="0"/>
                    <a:pt x="2689" y="467"/>
                    <a:pt x="2689" y="467"/>
                  </a:cubicBezTo>
                  <a:cubicBezTo>
                    <a:pt x="1" y="4299"/>
                    <a:pt x="7899" y="7928"/>
                    <a:pt x="12268" y="9810"/>
                  </a:cubicBezTo>
                  <a:cubicBezTo>
                    <a:pt x="13478" y="10326"/>
                    <a:pt x="14471" y="10512"/>
                    <a:pt x="15274" y="10512"/>
                  </a:cubicBezTo>
                  <a:cubicBezTo>
                    <a:pt x="17346" y="10512"/>
                    <a:pt x="18149" y="9273"/>
                    <a:pt x="18149" y="9273"/>
                  </a:cubicBezTo>
                  <a:lnTo>
                    <a:pt x="18149" y="4299"/>
                  </a:lnTo>
                  <a:cubicBezTo>
                    <a:pt x="18149" y="4299"/>
                    <a:pt x="18136" y="4310"/>
                    <a:pt x="18077" y="4310"/>
                  </a:cubicBezTo>
                  <a:cubicBezTo>
                    <a:pt x="17820" y="4310"/>
                    <a:pt x="16687" y="4088"/>
                    <a:pt x="11932" y="1711"/>
                  </a:cubicBezTo>
                  <a:cubicBezTo>
                    <a:pt x="9214" y="360"/>
                    <a:pt x="7018" y="0"/>
                    <a:pt x="5449" y="0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3246433" y="1773858"/>
              <a:ext cx="198800" cy="629482"/>
            </a:xfrm>
            <a:custGeom>
              <a:rect b="b" l="l" r="r" t="t"/>
              <a:pathLst>
                <a:path extrusionOk="0" h="89606" w="28299">
                  <a:moveTo>
                    <a:pt x="27190" y="1"/>
                  </a:moveTo>
                  <a:cubicBezTo>
                    <a:pt x="27190" y="1"/>
                    <a:pt x="19258" y="6118"/>
                    <a:pt x="807" y="6118"/>
                  </a:cubicBezTo>
                  <a:cubicBezTo>
                    <a:pt x="1" y="24535"/>
                    <a:pt x="1748" y="88694"/>
                    <a:pt x="1748" y="88694"/>
                  </a:cubicBezTo>
                  <a:cubicBezTo>
                    <a:pt x="1748" y="88694"/>
                    <a:pt x="3899" y="89605"/>
                    <a:pt x="6110" y="89605"/>
                  </a:cubicBezTo>
                  <a:cubicBezTo>
                    <a:pt x="7215" y="89605"/>
                    <a:pt x="8336" y="89377"/>
                    <a:pt x="9209" y="88694"/>
                  </a:cubicBezTo>
                  <a:lnTo>
                    <a:pt x="14620" y="22216"/>
                  </a:lnTo>
                  <a:lnTo>
                    <a:pt x="20838" y="80964"/>
                  </a:lnTo>
                  <a:cubicBezTo>
                    <a:pt x="20838" y="80964"/>
                    <a:pt x="22780" y="82353"/>
                    <a:pt x="24990" y="82353"/>
                  </a:cubicBezTo>
                  <a:cubicBezTo>
                    <a:pt x="26096" y="82353"/>
                    <a:pt x="27268" y="82006"/>
                    <a:pt x="28299" y="80964"/>
                  </a:cubicBezTo>
                  <a:lnTo>
                    <a:pt x="27190" y="1"/>
                  </a:lnTo>
                  <a:close/>
                </a:path>
              </a:pathLst>
            </a:custGeom>
            <a:solidFill>
              <a:srgbClr val="B93B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3263906" y="1295005"/>
              <a:ext cx="127974" cy="128445"/>
            </a:xfrm>
            <a:custGeom>
              <a:rect b="b" l="l" r="r" t="t"/>
              <a:pathLst>
                <a:path extrusionOk="0" h="18284" w="18217">
                  <a:moveTo>
                    <a:pt x="3899" y="0"/>
                  </a:moveTo>
                  <a:cubicBezTo>
                    <a:pt x="1" y="14015"/>
                    <a:pt x="7831" y="14889"/>
                    <a:pt x="7831" y="14889"/>
                  </a:cubicBezTo>
                  <a:lnTo>
                    <a:pt x="7831" y="18284"/>
                  </a:lnTo>
                  <a:lnTo>
                    <a:pt x="18217" y="17342"/>
                  </a:lnTo>
                  <a:lnTo>
                    <a:pt x="18082" y="10957"/>
                  </a:lnTo>
                  <a:cubicBezTo>
                    <a:pt x="16619" y="11806"/>
                    <a:pt x="15305" y="12138"/>
                    <a:pt x="14144" y="12138"/>
                  </a:cubicBezTo>
                  <a:cubicBezTo>
                    <a:pt x="11999" y="12138"/>
                    <a:pt x="10379" y="11005"/>
                    <a:pt x="9310" y="9915"/>
                  </a:cubicBezTo>
                  <a:cubicBezTo>
                    <a:pt x="8369" y="8907"/>
                    <a:pt x="8067" y="7462"/>
                    <a:pt x="8470" y="6151"/>
                  </a:cubicBezTo>
                  <a:cubicBezTo>
                    <a:pt x="9380" y="3173"/>
                    <a:pt x="8368" y="2600"/>
                    <a:pt x="7455" y="2600"/>
                  </a:cubicBezTo>
                  <a:cubicBezTo>
                    <a:pt x="6885" y="2600"/>
                    <a:pt x="6353" y="2824"/>
                    <a:pt x="6353" y="2824"/>
                  </a:cubicBezTo>
                  <a:lnTo>
                    <a:pt x="3899" y="0"/>
                  </a:lnTo>
                  <a:close/>
                </a:path>
              </a:pathLst>
            </a:custGeom>
            <a:solidFill>
              <a:srgbClr val="E5D3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3245962" y="1222866"/>
              <a:ext cx="184076" cy="157395"/>
            </a:xfrm>
            <a:custGeom>
              <a:rect b="b" l="l" r="r" t="t"/>
              <a:pathLst>
                <a:path extrusionOk="0" h="22405" w="26203">
                  <a:moveTo>
                    <a:pt x="15739" y="0"/>
                  </a:moveTo>
                  <a:cubicBezTo>
                    <a:pt x="13341" y="0"/>
                    <a:pt x="11427" y="455"/>
                    <a:pt x="11427" y="455"/>
                  </a:cubicBezTo>
                  <a:cubicBezTo>
                    <a:pt x="0" y="3009"/>
                    <a:pt x="6453" y="10268"/>
                    <a:pt x="6453" y="10268"/>
                  </a:cubicBezTo>
                  <a:lnTo>
                    <a:pt x="8907" y="13092"/>
                  </a:lnTo>
                  <a:cubicBezTo>
                    <a:pt x="8907" y="13092"/>
                    <a:pt x="9439" y="12868"/>
                    <a:pt x="10009" y="12868"/>
                  </a:cubicBezTo>
                  <a:cubicBezTo>
                    <a:pt x="10922" y="12868"/>
                    <a:pt x="11934" y="13441"/>
                    <a:pt x="11024" y="16419"/>
                  </a:cubicBezTo>
                  <a:cubicBezTo>
                    <a:pt x="10621" y="17730"/>
                    <a:pt x="10923" y="19175"/>
                    <a:pt x="11864" y="20149"/>
                  </a:cubicBezTo>
                  <a:cubicBezTo>
                    <a:pt x="12934" y="21263"/>
                    <a:pt x="14557" y="22405"/>
                    <a:pt x="16696" y="22405"/>
                  </a:cubicBezTo>
                  <a:cubicBezTo>
                    <a:pt x="17850" y="22405"/>
                    <a:pt x="19154" y="22073"/>
                    <a:pt x="20602" y="21225"/>
                  </a:cubicBezTo>
                  <a:cubicBezTo>
                    <a:pt x="24333" y="16150"/>
                    <a:pt x="25005" y="10268"/>
                    <a:pt x="25005" y="10268"/>
                  </a:cubicBezTo>
                  <a:cubicBezTo>
                    <a:pt x="26203" y="1538"/>
                    <a:pt x="20150" y="0"/>
                    <a:pt x="15739" y="0"/>
                  </a:cubicBezTo>
                  <a:close/>
                </a:path>
              </a:pathLst>
            </a:custGeom>
            <a:solidFill>
              <a:srgbClr val="8D40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3164261" y="1416844"/>
              <a:ext cx="361949" cy="410260"/>
            </a:xfrm>
            <a:custGeom>
              <a:rect b="b" l="l" r="r" t="t"/>
              <a:pathLst>
                <a:path extrusionOk="0" h="58400" w="51523">
                  <a:moveTo>
                    <a:pt x="32366" y="0"/>
                  </a:moveTo>
                  <a:lnTo>
                    <a:pt x="22014" y="942"/>
                  </a:lnTo>
                  <a:lnTo>
                    <a:pt x="20670" y="2521"/>
                  </a:lnTo>
                  <a:cubicBezTo>
                    <a:pt x="20670" y="2521"/>
                    <a:pt x="18922" y="2958"/>
                    <a:pt x="16167" y="3395"/>
                  </a:cubicBezTo>
                  <a:cubicBezTo>
                    <a:pt x="11495" y="4134"/>
                    <a:pt x="8201" y="6621"/>
                    <a:pt x="7126" y="11226"/>
                  </a:cubicBezTo>
                  <a:lnTo>
                    <a:pt x="1379" y="29139"/>
                  </a:lnTo>
                  <a:cubicBezTo>
                    <a:pt x="202" y="34248"/>
                    <a:pt x="1" y="39524"/>
                    <a:pt x="807" y="44700"/>
                  </a:cubicBezTo>
                  <a:lnTo>
                    <a:pt x="1984" y="52396"/>
                  </a:lnTo>
                  <a:cubicBezTo>
                    <a:pt x="2219" y="53808"/>
                    <a:pt x="3429" y="54816"/>
                    <a:pt x="4840" y="54816"/>
                  </a:cubicBezTo>
                  <a:cubicBezTo>
                    <a:pt x="6521" y="54816"/>
                    <a:pt x="7832" y="53371"/>
                    <a:pt x="7697" y="51724"/>
                  </a:cubicBezTo>
                  <a:lnTo>
                    <a:pt x="6723" y="40230"/>
                  </a:lnTo>
                  <a:cubicBezTo>
                    <a:pt x="6588" y="38449"/>
                    <a:pt x="6689" y="36634"/>
                    <a:pt x="7025" y="34886"/>
                  </a:cubicBezTo>
                  <a:lnTo>
                    <a:pt x="12570" y="17376"/>
                  </a:lnTo>
                  <a:cubicBezTo>
                    <a:pt x="12604" y="17511"/>
                    <a:pt x="12638" y="17645"/>
                    <a:pt x="12638" y="17779"/>
                  </a:cubicBezTo>
                  <a:lnTo>
                    <a:pt x="12705" y="45103"/>
                  </a:lnTo>
                  <a:lnTo>
                    <a:pt x="12705" y="56934"/>
                  </a:lnTo>
                  <a:cubicBezTo>
                    <a:pt x="12705" y="56934"/>
                    <a:pt x="16358" y="58400"/>
                    <a:pt x="21420" y="58400"/>
                  </a:cubicBezTo>
                  <a:cubicBezTo>
                    <a:pt x="26552" y="58400"/>
                    <a:pt x="33133" y="56892"/>
                    <a:pt x="38819" y="50817"/>
                  </a:cubicBezTo>
                  <a:lnTo>
                    <a:pt x="38987" y="16099"/>
                  </a:lnTo>
                  <a:lnTo>
                    <a:pt x="44499" y="34886"/>
                  </a:lnTo>
                  <a:cubicBezTo>
                    <a:pt x="44835" y="36634"/>
                    <a:pt x="44936" y="38449"/>
                    <a:pt x="44801" y="40230"/>
                  </a:cubicBezTo>
                  <a:lnTo>
                    <a:pt x="43826" y="51724"/>
                  </a:lnTo>
                  <a:cubicBezTo>
                    <a:pt x="43692" y="53405"/>
                    <a:pt x="45003" y="54816"/>
                    <a:pt x="46683" y="54816"/>
                  </a:cubicBezTo>
                  <a:cubicBezTo>
                    <a:pt x="48095" y="54816"/>
                    <a:pt x="49305" y="53808"/>
                    <a:pt x="49540" y="52396"/>
                  </a:cubicBezTo>
                  <a:lnTo>
                    <a:pt x="50716" y="44700"/>
                  </a:lnTo>
                  <a:cubicBezTo>
                    <a:pt x="51523" y="39524"/>
                    <a:pt x="51321" y="34248"/>
                    <a:pt x="50145" y="29139"/>
                  </a:cubicBezTo>
                  <a:lnTo>
                    <a:pt x="45641" y="9949"/>
                  </a:lnTo>
                  <a:cubicBezTo>
                    <a:pt x="44566" y="5378"/>
                    <a:pt x="40499" y="2118"/>
                    <a:pt x="35794" y="2118"/>
                  </a:cubicBezTo>
                  <a:lnTo>
                    <a:pt x="33710" y="2118"/>
                  </a:lnTo>
                  <a:lnTo>
                    <a:pt x="32366" y="0"/>
                  </a:lnTo>
                  <a:close/>
                </a:path>
              </a:pathLst>
            </a:custGeom>
            <a:solidFill>
              <a:srgbClr val="C29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30"/>
          <p:cNvGrpSpPr/>
          <p:nvPr/>
        </p:nvGrpSpPr>
        <p:grpSpPr>
          <a:xfrm>
            <a:off x="5769067" y="450738"/>
            <a:ext cx="1404070" cy="1989115"/>
            <a:chOff x="5062205" y="-97881"/>
            <a:chExt cx="1800551" cy="2550802"/>
          </a:xfrm>
        </p:grpSpPr>
        <p:sp>
          <p:nvSpPr>
            <p:cNvPr id="630" name="Google Shape;630;p30"/>
            <p:cNvSpPr/>
            <p:nvPr/>
          </p:nvSpPr>
          <p:spPr>
            <a:xfrm>
              <a:off x="5310842" y="1277884"/>
              <a:ext cx="1396071" cy="783569"/>
            </a:xfrm>
            <a:custGeom>
              <a:rect b="b" l="l" r="r" t="t"/>
              <a:pathLst>
                <a:path extrusionOk="0" h="111540" w="198729">
                  <a:moveTo>
                    <a:pt x="99676" y="1"/>
                  </a:moveTo>
                  <a:cubicBezTo>
                    <a:pt x="91668" y="1"/>
                    <a:pt x="83653" y="1765"/>
                    <a:pt x="77536" y="5294"/>
                  </a:cubicBezTo>
                  <a:lnTo>
                    <a:pt x="12302" y="42969"/>
                  </a:lnTo>
                  <a:cubicBezTo>
                    <a:pt x="68" y="50027"/>
                    <a:pt x="1" y="61488"/>
                    <a:pt x="12167" y="68579"/>
                  </a:cubicBezTo>
                  <a:lnTo>
                    <a:pt x="76964" y="106221"/>
                  </a:lnTo>
                  <a:cubicBezTo>
                    <a:pt x="83048" y="109767"/>
                    <a:pt x="91038" y="111540"/>
                    <a:pt x="99041" y="111540"/>
                  </a:cubicBezTo>
                  <a:cubicBezTo>
                    <a:pt x="107044" y="111540"/>
                    <a:pt x="115060" y="109767"/>
                    <a:pt x="121193" y="106221"/>
                  </a:cubicBezTo>
                  <a:lnTo>
                    <a:pt x="186394" y="68579"/>
                  </a:lnTo>
                  <a:cubicBezTo>
                    <a:pt x="198661" y="61488"/>
                    <a:pt x="198729" y="50027"/>
                    <a:pt x="186562" y="42969"/>
                  </a:cubicBezTo>
                  <a:lnTo>
                    <a:pt x="121765" y="5294"/>
                  </a:lnTo>
                  <a:cubicBezTo>
                    <a:pt x="115682" y="1765"/>
                    <a:pt x="107683" y="1"/>
                    <a:pt x="99676" y="1"/>
                  </a:cubicBezTo>
                  <a:close/>
                </a:path>
              </a:pathLst>
            </a:custGeom>
            <a:solidFill>
              <a:srgbClr val="412D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5332333" y="1669022"/>
              <a:ext cx="1353802" cy="690839"/>
            </a:xfrm>
            <a:custGeom>
              <a:rect b="b" l="l" r="r" t="t"/>
              <a:pathLst>
                <a:path extrusionOk="0" h="98340" w="192712">
                  <a:moveTo>
                    <a:pt x="192578" y="1"/>
                  </a:moveTo>
                  <a:lnTo>
                    <a:pt x="192578" y="85"/>
                  </a:lnTo>
                  <a:lnTo>
                    <a:pt x="192578" y="85"/>
                  </a:lnTo>
                  <a:cubicBezTo>
                    <a:pt x="192578" y="57"/>
                    <a:pt x="192578" y="29"/>
                    <a:pt x="192578" y="1"/>
                  </a:cubicBezTo>
                  <a:close/>
                  <a:moveTo>
                    <a:pt x="192578" y="85"/>
                  </a:moveTo>
                  <a:cubicBezTo>
                    <a:pt x="192574" y="4728"/>
                    <a:pt x="189482" y="9365"/>
                    <a:pt x="183335" y="12906"/>
                  </a:cubicBezTo>
                  <a:lnTo>
                    <a:pt x="118134" y="50548"/>
                  </a:lnTo>
                  <a:cubicBezTo>
                    <a:pt x="117395" y="50985"/>
                    <a:pt x="116622" y="51388"/>
                    <a:pt x="115849" y="51758"/>
                  </a:cubicBezTo>
                  <a:cubicBezTo>
                    <a:pt x="115580" y="51892"/>
                    <a:pt x="115311" y="51993"/>
                    <a:pt x="115042" y="52094"/>
                  </a:cubicBezTo>
                  <a:cubicBezTo>
                    <a:pt x="114505" y="52329"/>
                    <a:pt x="114001" y="52564"/>
                    <a:pt x="113463" y="52766"/>
                  </a:cubicBezTo>
                  <a:cubicBezTo>
                    <a:pt x="112354" y="53203"/>
                    <a:pt x="111245" y="53573"/>
                    <a:pt x="110102" y="53909"/>
                  </a:cubicBezTo>
                  <a:cubicBezTo>
                    <a:pt x="109732" y="54010"/>
                    <a:pt x="109396" y="54110"/>
                    <a:pt x="109026" y="54211"/>
                  </a:cubicBezTo>
                  <a:cubicBezTo>
                    <a:pt x="108388" y="54379"/>
                    <a:pt x="107749" y="54547"/>
                    <a:pt x="107077" y="54682"/>
                  </a:cubicBezTo>
                  <a:cubicBezTo>
                    <a:pt x="106640" y="54783"/>
                    <a:pt x="106203" y="54850"/>
                    <a:pt x="105800" y="54951"/>
                  </a:cubicBezTo>
                  <a:cubicBezTo>
                    <a:pt x="105229" y="55051"/>
                    <a:pt x="104691" y="55152"/>
                    <a:pt x="104120" y="55220"/>
                  </a:cubicBezTo>
                  <a:cubicBezTo>
                    <a:pt x="103683" y="55287"/>
                    <a:pt x="103212" y="55354"/>
                    <a:pt x="102742" y="55421"/>
                  </a:cubicBezTo>
                  <a:cubicBezTo>
                    <a:pt x="102204" y="55488"/>
                    <a:pt x="101700" y="55556"/>
                    <a:pt x="101162" y="55589"/>
                  </a:cubicBezTo>
                  <a:cubicBezTo>
                    <a:pt x="100692" y="55656"/>
                    <a:pt x="100221" y="55690"/>
                    <a:pt x="99717" y="55724"/>
                  </a:cubicBezTo>
                  <a:cubicBezTo>
                    <a:pt x="99213" y="55757"/>
                    <a:pt x="98675" y="55791"/>
                    <a:pt x="98137" y="55791"/>
                  </a:cubicBezTo>
                  <a:cubicBezTo>
                    <a:pt x="97667" y="55824"/>
                    <a:pt x="97196" y="55824"/>
                    <a:pt x="96726" y="55858"/>
                  </a:cubicBezTo>
                  <a:cubicBezTo>
                    <a:pt x="96154" y="55858"/>
                    <a:pt x="95583" y="55858"/>
                    <a:pt x="95012" y="55824"/>
                  </a:cubicBezTo>
                  <a:cubicBezTo>
                    <a:pt x="94541" y="55824"/>
                    <a:pt x="94104" y="55824"/>
                    <a:pt x="93634" y="55791"/>
                  </a:cubicBezTo>
                  <a:cubicBezTo>
                    <a:pt x="92928" y="55757"/>
                    <a:pt x="92222" y="55724"/>
                    <a:pt x="91516" y="55656"/>
                  </a:cubicBezTo>
                  <a:cubicBezTo>
                    <a:pt x="91147" y="55623"/>
                    <a:pt x="90777" y="55589"/>
                    <a:pt x="90407" y="55556"/>
                  </a:cubicBezTo>
                  <a:cubicBezTo>
                    <a:pt x="89231" y="55455"/>
                    <a:pt x="88021" y="55287"/>
                    <a:pt x="86845" y="55085"/>
                  </a:cubicBezTo>
                  <a:cubicBezTo>
                    <a:pt x="86475" y="54984"/>
                    <a:pt x="86072" y="54917"/>
                    <a:pt x="85702" y="54816"/>
                  </a:cubicBezTo>
                  <a:cubicBezTo>
                    <a:pt x="85097" y="54715"/>
                    <a:pt x="84526" y="54615"/>
                    <a:pt x="83954" y="54447"/>
                  </a:cubicBezTo>
                  <a:cubicBezTo>
                    <a:pt x="83551" y="54346"/>
                    <a:pt x="83148" y="54245"/>
                    <a:pt x="82711" y="54144"/>
                  </a:cubicBezTo>
                  <a:cubicBezTo>
                    <a:pt x="82173" y="53976"/>
                    <a:pt x="81635" y="53842"/>
                    <a:pt x="81098" y="53674"/>
                  </a:cubicBezTo>
                  <a:cubicBezTo>
                    <a:pt x="80795" y="53573"/>
                    <a:pt x="80526" y="53472"/>
                    <a:pt x="80224" y="53371"/>
                  </a:cubicBezTo>
                  <a:cubicBezTo>
                    <a:pt x="79384" y="53069"/>
                    <a:pt x="78543" y="52766"/>
                    <a:pt x="77770" y="52430"/>
                  </a:cubicBezTo>
                  <a:cubicBezTo>
                    <a:pt x="77468" y="52296"/>
                    <a:pt x="77166" y="52161"/>
                    <a:pt x="76863" y="52060"/>
                  </a:cubicBezTo>
                  <a:cubicBezTo>
                    <a:pt x="75855" y="51590"/>
                    <a:pt x="74847" y="51086"/>
                    <a:pt x="73905" y="50548"/>
                  </a:cubicBezTo>
                  <a:lnTo>
                    <a:pt x="9108" y="12906"/>
                  </a:lnTo>
                  <a:cubicBezTo>
                    <a:pt x="8705" y="12637"/>
                    <a:pt x="8335" y="12402"/>
                    <a:pt x="7932" y="12133"/>
                  </a:cubicBezTo>
                  <a:cubicBezTo>
                    <a:pt x="7562" y="11898"/>
                    <a:pt x="7159" y="11629"/>
                    <a:pt x="6789" y="11394"/>
                  </a:cubicBezTo>
                  <a:cubicBezTo>
                    <a:pt x="6487" y="11159"/>
                    <a:pt x="6218" y="10923"/>
                    <a:pt x="5915" y="10688"/>
                  </a:cubicBezTo>
                  <a:cubicBezTo>
                    <a:pt x="5613" y="10419"/>
                    <a:pt x="5277" y="10150"/>
                    <a:pt x="4974" y="9881"/>
                  </a:cubicBezTo>
                  <a:cubicBezTo>
                    <a:pt x="4504" y="9478"/>
                    <a:pt x="4067" y="9041"/>
                    <a:pt x="3663" y="8604"/>
                  </a:cubicBezTo>
                  <a:cubicBezTo>
                    <a:pt x="3563" y="8537"/>
                    <a:pt x="3529" y="8436"/>
                    <a:pt x="3428" y="8369"/>
                  </a:cubicBezTo>
                  <a:cubicBezTo>
                    <a:pt x="3159" y="8033"/>
                    <a:pt x="2890" y="7663"/>
                    <a:pt x="2622" y="7327"/>
                  </a:cubicBezTo>
                  <a:cubicBezTo>
                    <a:pt x="2353" y="6958"/>
                    <a:pt x="2117" y="6621"/>
                    <a:pt x="1882" y="6252"/>
                  </a:cubicBezTo>
                  <a:cubicBezTo>
                    <a:pt x="1748" y="6016"/>
                    <a:pt x="1580" y="5781"/>
                    <a:pt x="1479" y="5546"/>
                  </a:cubicBezTo>
                  <a:cubicBezTo>
                    <a:pt x="1277" y="5210"/>
                    <a:pt x="1143" y="4907"/>
                    <a:pt x="1008" y="4571"/>
                  </a:cubicBezTo>
                  <a:cubicBezTo>
                    <a:pt x="908" y="4336"/>
                    <a:pt x="773" y="4067"/>
                    <a:pt x="672" y="3798"/>
                  </a:cubicBezTo>
                  <a:cubicBezTo>
                    <a:pt x="571" y="3496"/>
                    <a:pt x="504" y="3193"/>
                    <a:pt x="403" y="2891"/>
                  </a:cubicBezTo>
                  <a:cubicBezTo>
                    <a:pt x="336" y="2622"/>
                    <a:pt x="269" y="2353"/>
                    <a:pt x="202" y="2084"/>
                  </a:cubicBezTo>
                  <a:cubicBezTo>
                    <a:pt x="135" y="1748"/>
                    <a:pt x="135" y="1412"/>
                    <a:pt x="101" y="1110"/>
                  </a:cubicBezTo>
                  <a:cubicBezTo>
                    <a:pt x="67" y="774"/>
                    <a:pt x="34" y="471"/>
                    <a:pt x="0" y="169"/>
                  </a:cubicBezTo>
                  <a:lnTo>
                    <a:pt x="0" y="169"/>
                  </a:lnTo>
                  <a:lnTo>
                    <a:pt x="135" y="42684"/>
                  </a:lnTo>
                  <a:cubicBezTo>
                    <a:pt x="135" y="42751"/>
                    <a:pt x="135" y="42852"/>
                    <a:pt x="135" y="42952"/>
                  </a:cubicBezTo>
                  <a:cubicBezTo>
                    <a:pt x="135" y="43154"/>
                    <a:pt x="202" y="43389"/>
                    <a:pt x="202" y="43591"/>
                  </a:cubicBezTo>
                  <a:cubicBezTo>
                    <a:pt x="235" y="43927"/>
                    <a:pt x="269" y="44263"/>
                    <a:pt x="336" y="44566"/>
                  </a:cubicBezTo>
                  <a:cubicBezTo>
                    <a:pt x="336" y="44633"/>
                    <a:pt x="336" y="44700"/>
                    <a:pt x="336" y="44734"/>
                  </a:cubicBezTo>
                  <a:cubicBezTo>
                    <a:pt x="403" y="44969"/>
                    <a:pt x="471" y="45171"/>
                    <a:pt x="538" y="45372"/>
                  </a:cubicBezTo>
                  <a:cubicBezTo>
                    <a:pt x="605" y="45708"/>
                    <a:pt x="672" y="46011"/>
                    <a:pt x="807" y="46313"/>
                  </a:cubicBezTo>
                  <a:cubicBezTo>
                    <a:pt x="807" y="46380"/>
                    <a:pt x="840" y="46448"/>
                    <a:pt x="840" y="46515"/>
                  </a:cubicBezTo>
                  <a:cubicBezTo>
                    <a:pt x="908" y="46717"/>
                    <a:pt x="1042" y="46885"/>
                    <a:pt x="1109" y="47086"/>
                  </a:cubicBezTo>
                  <a:cubicBezTo>
                    <a:pt x="1244" y="47389"/>
                    <a:pt x="1412" y="47725"/>
                    <a:pt x="1580" y="48061"/>
                  </a:cubicBezTo>
                  <a:cubicBezTo>
                    <a:pt x="1613" y="48128"/>
                    <a:pt x="1647" y="48195"/>
                    <a:pt x="1681" y="48296"/>
                  </a:cubicBezTo>
                  <a:cubicBezTo>
                    <a:pt x="1781" y="48431"/>
                    <a:pt x="1882" y="48599"/>
                    <a:pt x="1983" y="48733"/>
                  </a:cubicBezTo>
                  <a:cubicBezTo>
                    <a:pt x="2218" y="49103"/>
                    <a:pt x="2454" y="49472"/>
                    <a:pt x="2722" y="49842"/>
                  </a:cubicBezTo>
                  <a:cubicBezTo>
                    <a:pt x="2790" y="49943"/>
                    <a:pt x="2857" y="50044"/>
                    <a:pt x="2924" y="50145"/>
                  </a:cubicBezTo>
                  <a:cubicBezTo>
                    <a:pt x="3126" y="50380"/>
                    <a:pt x="3327" y="50615"/>
                    <a:pt x="3563" y="50850"/>
                  </a:cubicBezTo>
                  <a:cubicBezTo>
                    <a:pt x="3630" y="50951"/>
                    <a:pt x="3697" y="51018"/>
                    <a:pt x="3764" y="51119"/>
                  </a:cubicBezTo>
                  <a:cubicBezTo>
                    <a:pt x="4100" y="51489"/>
                    <a:pt x="4470" y="51859"/>
                    <a:pt x="4873" y="52228"/>
                  </a:cubicBezTo>
                  <a:cubicBezTo>
                    <a:pt x="4941" y="52296"/>
                    <a:pt x="5008" y="52329"/>
                    <a:pt x="5075" y="52396"/>
                  </a:cubicBezTo>
                  <a:cubicBezTo>
                    <a:pt x="5378" y="52665"/>
                    <a:pt x="5714" y="52934"/>
                    <a:pt x="6016" y="53203"/>
                  </a:cubicBezTo>
                  <a:cubicBezTo>
                    <a:pt x="6319" y="53405"/>
                    <a:pt x="6587" y="53640"/>
                    <a:pt x="6924" y="53875"/>
                  </a:cubicBezTo>
                  <a:cubicBezTo>
                    <a:pt x="7260" y="54144"/>
                    <a:pt x="7663" y="54379"/>
                    <a:pt x="8033" y="54615"/>
                  </a:cubicBezTo>
                  <a:cubicBezTo>
                    <a:pt x="8301" y="54816"/>
                    <a:pt x="8537" y="54984"/>
                    <a:pt x="8839" y="55152"/>
                  </a:cubicBezTo>
                  <a:cubicBezTo>
                    <a:pt x="8974" y="55253"/>
                    <a:pt x="9108" y="55320"/>
                    <a:pt x="9209" y="55388"/>
                  </a:cubicBezTo>
                  <a:lnTo>
                    <a:pt x="74040" y="93063"/>
                  </a:lnTo>
                  <a:cubicBezTo>
                    <a:pt x="74947" y="93601"/>
                    <a:pt x="75956" y="94071"/>
                    <a:pt x="76964" y="94542"/>
                  </a:cubicBezTo>
                  <a:cubicBezTo>
                    <a:pt x="77266" y="94676"/>
                    <a:pt x="77569" y="94811"/>
                    <a:pt x="77871" y="94911"/>
                  </a:cubicBezTo>
                  <a:cubicBezTo>
                    <a:pt x="78678" y="95247"/>
                    <a:pt x="79485" y="95584"/>
                    <a:pt x="80325" y="95852"/>
                  </a:cubicBezTo>
                  <a:cubicBezTo>
                    <a:pt x="80526" y="95920"/>
                    <a:pt x="80694" y="96020"/>
                    <a:pt x="80862" y="96054"/>
                  </a:cubicBezTo>
                  <a:cubicBezTo>
                    <a:pt x="80997" y="96088"/>
                    <a:pt x="81098" y="96121"/>
                    <a:pt x="81232" y="96155"/>
                  </a:cubicBezTo>
                  <a:cubicBezTo>
                    <a:pt x="81770" y="96323"/>
                    <a:pt x="82308" y="96491"/>
                    <a:pt x="82845" y="96625"/>
                  </a:cubicBezTo>
                  <a:cubicBezTo>
                    <a:pt x="83249" y="96726"/>
                    <a:pt x="83652" y="96861"/>
                    <a:pt x="84055" y="96962"/>
                  </a:cubicBezTo>
                  <a:cubicBezTo>
                    <a:pt x="84627" y="97096"/>
                    <a:pt x="85198" y="97197"/>
                    <a:pt x="85803" y="97331"/>
                  </a:cubicBezTo>
                  <a:cubicBezTo>
                    <a:pt x="86139" y="97398"/>
                    <a:pt x="86475" y="97466"/>
                    <a:pt x="86811" y="97533"/>
                  </a:cubicBezTo>
                  <a:cubicBezTo>
                    <a:pt x="86845" y="97566"/>
                    <a:pt x="86912" y="97566"/>
                    <a:pt x="86979" y="97566"/>
                  </a:cubicBezTo>
                  <a:cubicBezTo>
                    <a:pt x="88156" y="97768"/>
                    <a:pt x="89332" y="97936"/>
                    <a:pt x="90542" y="98071"/>
                  </a:cubicBezTo>
                  <a:cubicBezTo>
                    <a:pt x="90609" y="98071"/>
                    <a:pt x="90710" y="98104"/>
                    <a:pt x="90777" y="98104"/>
                  </a:cubicBezTo>
                  <a:cubicBezTo>
                    <a:pt x="91079" y="98138"/>
                    <a:pt x="91348" y="98138"/>
                    <a:pt x="91651" y="98138"/>
                  </a:cubicBezTo>
                  <a:cubicBezTo>
                    <a:pt x="92357" y="98205"/>
                    <a:pt x="93062" y="98272"/>
                    <a:pt x="93768" y="98306"/>
                  </a:cubicBezTo>
                  <a:cubicBezTo>
                    <a:pt x="93936" y="98306"/>
                    <a:pt x="94104" y="98339"/>
                    <a:pt x="94272" y="98339"/>
                  </a:cubicBezTo>
                  <a:lnTo>
                    <a:pt x="97465" y="98339"/>
                  </a:lnTo>
                  <a:cubicBezTo>
                    <a:pt x="97734" y="98339"/>
                    <a:pt x="98003" y="98306"/>
                    <a:pt x="98272" y="98306"/>
                  </a:cubicBezTo>
                  <a:cubicBezTo>
                    <a:pt x="98776" y="98272"/>
                    <a:pt x="99314" y="98239"/>
                    <a:pt x="99851" y="98205"/>
                  </a:cubicBezTo>
                  <a:cubicBezTo>
                    <a:pt x="100087" y="98205"/>
                    <a:pt x="100322" y="98205"/>
                    <a:pt x="100557" y="98171"/>
                  </a:cubicBezTo>
                  <a:cubicBezTo>
                    <a:pt x="100792" y="98171"/>
                    <a:pt x="101028" y="98138"/>
                    <a:pt x="101297" y="98104"/>
                  </a:cubicBezTo>
                  <a:cubicBezTo>
                    <a:pt x="101801" y="98037"/>
                    <a:pt x="102338" y="98003"/>
                    <a:pt x="102843" y="97936"/>
                  </a:cubicBezTo>
                  <a:cubicBezTo>
                    <a:pt x="103111" y="97903"/>
                    <a:pt x="103347" y="97869"/>
                    <a:pt x="103582" y="97835"/>
                  </a:cubicBezTo>
                  <a:cubicBezTo>
                    <a:pt x="103817" y="97802"/>
                    <a:pt x="104019" y="97768"/>
                    <a:pt x="104254" y="97735"/>
                  </a:cubicBezTo>
                  <a:cubicBezTo>
                    <a:pt x="104825" y="97634"/>
                    <a:pt x="105363" y="97533"/>
                    <a:pt x="105901" y="97432"/>
                  </a:cubicBezTo>
                  <a:cubicBezTo>
                    <a:pt x="106170" y="97398"/>
                    <a:pt x="106439" y="97365"/>
                    <a:pt x="106674" y="97298"/>
                  </a:cubicBezTo>
                  <a:cubicBezTo>
                    <a:pt x="106876" y="97264"/>
                    <a:pt x="107044" y="97197"/>
                    <a:pt x="107212" y="97163"/>
                  </a:cubicBezTo>
                  <a:cubicBezTo>
                    <a:pt x="107850" y="97029"/>
                    <a:pt x="108489" y="96861"/>
                    <a:pt x="109161" y="96693"/>
                  </a:cubicBezTo>
                  <a:cubicBezTo>
                    <a:pt x="109396" y="96625"/>
                    <a:pt x="109699" y="96592"/>
                    <a:pt x="109934" y="96491"/>
                  </a:cubicBezTo>
                  <a:cubicBezTo>
                    <a:pt x="110035" y="96457"/>
                    <a:pt x="110136" y="96424"/>
                    <a:pt x="110203" y="96424"/>
                  </a:cubicBezTo>
                  <a:cubicBezTo>
                    <a:pt x="111379" y="96088"/>
                    <a:pt x="112488" y="95684"/>
                    <a:pt x="113564" y="95281"/>
                  </a:cubicBezTo>
                  <a:cubicBezTo>
                    <a:pt x="113631" y="95247"/>
                    <a:pt x="113698" y="95247"/>
                    <a:pt x="113732" y="95214"/>
                  </a:cubicBezTo>
                  <a:cubicBezTo>
                    <a:pt x="114236" y="95012"/>
                    <a:pt x="114673" y="94811"/>
                    <a:pt x="115143" y="94609"/>
                  </a:cubicBezTo>
                  <a:cubicBezTo>
                    <a:pt x="115412" y="94474"/>
                    <a:pt x="115681" y="94374"/>
                    <a:pt x="115950" y="94239"/>
                  </a:cubicBezTo>
                  <a:cubicBezTo>
                    <a:pt x="116756" y="93870"/>
                    <a:pt x="117529" y="93466"/>
                    <a:pt x="118269" y="93063"/>
                  </a:cubicBezTo>
                  <a:lnTo>
                    <a:pt x="183470" y="55388"/>
                  </a:lnTo>
                  <a:cubicBezTo>
                    <a:pt x="189620" y="51859"/>
                    <a:pt x="192712" y="47153"/>
                    <a:pt x="192712" y="42482"/>
                  </a:cubicBezTo>
                  <a:lnTo>
                    <a:pt x="192578" y="85"/>
                  </a:lnTo>
                  <a:close/>
                </a:path>
              </a:pathLst>
            </a:custGeom>
            <a:solidFill>
              <a:srgbClr val="BB41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5448031" y="1926581"/>
              <a:ext cx="373990" cy="257930"/>
            </a:xfrm>
            <a:custGeom>
              <a:rect b="b" l="l" r="r" t="t"/>
              <a:pathLst>
                <a:path extrusionOk="0" h="36716" w="53237">
                  <a:moveTo>
                    <a:pt x="2363" y="0"/>
                  </a:moveTo>
                  <a:cubicBezTo>
                    <a:pt x="977" y="0"/>
                    <a:pt x="34" y="1095"/>
                    <a:pt x="34" y="2999"/>
                  </a:cubicBezTo>
                  <a:cubicBezTo>
                    <a:pt x="0" y="5687"/>
                    <a:pt x="1916" y="8947"/>
                    <a:pt x="4235" y="10292"/>
                  </a:cubicBezTo>
                  <a:lnTo>
                    <a:pt x="48968" y="36137"/>
                  </a:lnTo>
                  <a:cubicBezTo>
                    <a:pt x="49655" y="36529"/>
                    <a:pt x="50302" y="36716"/>
                    <a:pt x="50874" y="36716"/>
                  </a:cubicBezTo>
                  <a:cubicBezTo>
                    <a:pt x="52262" y="36716"/>
                    <a:pt x="53213" y="35621"/>
                    <a:pt x="53236" y="33717"/>
                  </a:cubicBezTo>
                  <a:cubicBezTo>
                    <a:pt x="53236" y="31028"/>
                    <a:pt x="51321" y="27768"/>
                    <a:pt x="49002" y="26424"/>
                  </a:cubicBezTo>
                  <a:lnTo>
                    <a:pt x="4269" y="579"/>
                  </a:lnTo>
                  <a:cubicBezTo>
                    <a:pt x="3582" y="186"/>
                    <a:pt x="2935" y="0"/>
                    <a:pt x="2363" y="0"/>
                  </a:cubicBezTo>
                  <a:close/>
                </a:path>
              </a:pathLst>
            </a:custGeom>
            <a:solidFill>
              <a:srgbClr val="B32A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5688638" y="1488568"/>
              <a:ext cx="640547" cy="362244"/>
            </a:xfrm>
            <a:custGeom>
              <a:rect b="b" l="l" r="r" t="t"/>
              <a:pathLst>
                <a:path extrusionOk="0" h="51565" w="91181">
                  <a:moveTo>
                    <a:pt x="45729" y="0"/>
                  </a:moveTo>
                  <a:cubicBezTo>
                    <a:pt x="34340" y="0"/>
                    <a:pt x="22938" y="2512"/>
                    <a:pt x="14217" y="7537"/>
                  </a:cubicBezTo>
                  <a:cubicBezTo>
                    <a:pt x="4336" y="13250"/>
                    <a:pt x="1" y="21014"/>
                    <a:pt x="1311" y="28475"/>
                  </a:cubicBezTo>
                  <a:cubicBezTo>
                    <a:pt x="2320" y="34121"/>
                    <a:pt x="6554" y="39667"/>
                    <a:pt x="14015" y="44002"/>
                  </a:cubicBezTo>
                  <a:cubicBezTo>
                    <a:pt x="22670" y="49044"/>
                    <a:pt x="34046" y="51564"/>
                    <a:pt x="45435" y="51564"/>
                  </a:cubicBezTo>
                  <a:cubicBezTo>
                    <a:pt x="56824" y="51564"/>
                    <a:pt x="68226" y="49044"/>
                    <a:pt x="76931" y="44002"/>
                  </a:cubicBezTo>
                  <a:cubicBezTo>
                    <a:pt x="84526" y="39599"/>
                    <a:pt x="88862" y="34020"/>
                    <a:pt x="89836" y="28307"/>
                  </a:cubicBezTo>
                  <a:cubicBezTo>
                    <a:pt x="91181" y="20879"/>
                    <a:pt x="86946" y="13250"/>
                    <a:pt x="77166" y="7537"/>
                  </a:cubicBezTo>
                  <a:cubicBezTo>
                    <a:pt x="68495" y="2512"/>
                    <a:pt x="57118" y="0"/>
                    <a:pt x="45729" y="0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5697848" y="1525165"/>
              <a:ext cx="621895" cy="325651"/>
            </a:xfrm>
            <a:custGeom>
              <a:rect b="b" l="l" r="r" t="t"/>
              <a:pathLst>
                <a:path extrusionOk="0" h="46356" w="88526">
                  <a:moveTo>
                    <a:pt x="44418" y="0"/>
                  </a:moveTo>
                  <a:cubicBezTo>
                    <a:pt x="33029" y="0"/>
                    <a:pt x="21627" y="2513"/>
                    <a:pt x="12906" y="7537"/>
                  </a:cubicBezTo>
                  <a:cubicBezTo>
                    <a:pt x="5310" y="11940"/>
                    <a:pt x="1009" y="17553"/>
                    <a:pt x="0" y="23266"/>
                  </a:cubicBezTo>
                  <a:cubicBezTo>
                    <a:pt x="1009" y="28912"/>
                    <a:pt x="5243" y="34458"/>
                    <a:pt x="12704" y="38793"/>
                  </a:cubicBezTo>
                  <a:cubicBezTo>
                    <a:pt x="21359" y="43835"/>
                    <a:pt x="32735" y="46355"/>
                    <a:pt x="44124" y="46355"/>
                  </a:cubicBezTo>
                  <a:cubicBezTo>
                    <a:pt x="55513" y="46355"/>
                    <a:pt x="66915" y="43835"/>
                    <a:pt x="75620" y="38793"/>
                  </a:cubicBezTo>
                  <a:cubicBezTo>
                    <a:pt x="83215" y="34390"/>
                    <a:pt x="87551" y="28811"/>
                    <a:pt x="88525" y="23098"/>
                  </a:cubicBezTo>
                  <a:cubicBezTo>
                    <a:pt x="87551" y="17452"/>
                    <a:pt x="83350" y="11873"/>
                    <a:pt x="75855" y="7537"/>
                  </a:cubicBezTo>
                  <a:cubicBezTo>
                    <a:pt x="67184" y="2513"/>
                    <a:pt x="55807" y="0"/>
                    <a:pt x="44418" y="0"/>
                  </a:cubicBez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5548385" y="-89549"/>
              <a:ext cx="1299737" cy="1726520"/>
            </a:xfrm>
            <a:custGeom>
              <a:rect b="b" l="l" r="r" t="t"/>
              <a:pathLst>
                <a:path extrusionOk="0" h="245768" w="185016">
                  <a:moveTo>
                    <a:pt x="2168" y="1"/>
                  </a:moveTo>
                  <a:cubicBezTo>
                    <a:pt x="1103" y="1"/>
                    <a:pt x="370" y="840"/>
                    <a:pt x="370" y="2277"/>
                  </a:cubicBezTo>
                  <a:lnTo>
                    <a:pt x="0" y="136913"/>
                  </a:lnTo>
                  <a:cubicBezTo>
                    <a:pt x="0" y="138929"/>
                    <a:pt x="1412" y="141383"/>
                    <a:pt x="3193" y="142425"/>
                  </a:cubicBezTo>
                  <a:lnTo>
                    <a:pt x="181419" y="245334"/>
                  </a:lnTo>
                  <a:cubicBezTo>
                    <a:pt x="181938" y="245628"/>
                    <a:pt x="182425" y="245768"/>
                    <a:pt x="182856" y="245768"/>
                  </a:cubicBezTo>
                  <a:cubicBezTo>
                    <a:pt x="183906" y="245768"/>
                    <a:pt x="184622" y="244939"/>
                    <a:pt x="184646" y="243486"/>
                  </a:cubicBezTo>
                  <a:lnTo>
                    <a:pt x="185015" y="108883"/>
                  </a:lnTo>
                  <a:cubicBezTo>
                    <a:pt x="185015" y="106833"/>
                    <a:pt x="183604" y="104380"/>
                    <a:pt x="181823" y="103338"/>
                  </a:cubicBezTo>
                  <a:lnTo>
                    <a:pt x="3596" y="428"/>
                  </a:lnTo>
                  <a:cubicBezTo>
                    <a:pt x="3084" y="138"/>
                    <a:pt x="2599" y="1"/>
                    <a:pt x="2168" y="1"/>
                  </a:cubicBezTo>
                  <a:close/>
                </a:path>
              </a:pathLst>
            </a:custGeom>
            <a:solidFill>
              <a:srgbClr val="D488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5557589" y="-97881"/>
              <a:ext cx="1305168" cy="1733461"/>
            </a:xfrm>
            <a:custGeom>
              <a:rect b="b" l="l" r="r" t="t"/>
              <a:pathLst>
                <a:path extrusionOk="0" h="246756" w="185789">
                  <a:moveTo>
                    <a:pt x="2622" y="1"/>
                  </a:moveTo>
                  <a:cubicBezTo>
                    <a:pt x="2589" y="1"/>
                    <a:pt x="2589" y="35"/>
                    <a:pt x="2589" y="35"/>
                  </a:cubicBezTo>
                  <a:lnTo>
                    <a:pt x="2555" y="35"/>
                  </a:lnTo>
                  <a:cubicBezTo>
                    <a:pt x="2521" y="35"/>
                    <a:pt x="2488" y="35"/>
                    <a:pt x="2454" y="68"/>
                  </a:cubicBezTo>
                  <a:cubicBezTo>
                    <a:pt x="2387" y="68"/>
                    <a:pt x="2320" y="102"/>
                    <a:pt x="2286" y="102"/>
                  </a:cubicBezTo>
                  <a:cubicBezTo>
                    <a:pt x="2219" y="135"/>
                    <a:pt x="2152" y="169"/>
                    <a:pt x="2118" y="203"/>
                  </a:cubicBezTo>
                  <a:lnTo>
                    <a:pt x="2084" y="203"/>
                  </a:lnTo>
                  <a:lnTo>
                    <a:pt x="1" y="1412"/>
                  </a:lnTo>
                  <a:cubicBezTo>
                    <a:pt x="135" y="1345"/>
                    <a:pt x="303" y="1278"/>
                    <a:pt x="471" y="1244"/>
                  </a:cubicBezTo>
                  <a:lnTo>
                    <a:pt x="505" y="1244"/>
                  </a:lnTo>
                  <a:cubicBezTo>
                    <a:pt x="639" y="1211"/>
                    <a:pt x="807" y="1211"/>
                    <a:pt x="1009" y="1211"/>
                  </a:cubicBezTo>
                  <a:lnTo>
                    <a:pt x="1043" y="1211"/>
                  </a:lnTo>
                  <a:cubicBezTo>
                    <a:pt x="1211" y="1211"/>
                    <a:pt x="1379" y="1278"/>
                    <a:pt x="1580" y="1312"/>
                  </a:cubicBezTo>
                  <a:cubicBezTo>
                    <a:pt x="1614" y="1345"/>
                    <a:pt x="1648" y="1345"/>
                    <a:pt x="1681" y="1379"/>
                  </a:cubicBezTo>
                  <a:cubicBezTo>
                    <a:pt x="1883" y="1446"/>
                    <a:pt x="2084" y="1547"/>
                    <a:pt x="2286" y="1648"/>
                  </a:cubicBezTo>
                  <a:lnTo>
                    <a:pt x="180513" y="104557"/>
                  </a:lnTo>
                  <a:cubicBezTo>
                    <a:pt x="180714" y="104692"/>
                    <a:pt x="180916" y="104826"/>
                    <a:pt x="181118" y="104994"/>
                  </a:cubicBezTo>
                  <a:cubicBezTo>
                    <a:pt x="181185" y="105028"/>
                    <a:pt x="181252" y="105095"/>
                    <a:pt x="181319" y="105129"/>
                  </a:cubicBezTo>
                  <a:cubicBezTo>
                    <a:pt x="181454" y="105263"/>
                    <a:pt x="181588" y="105398"/>
                    <a:pt x="181723" y="105532"/>
                  </a:cubicBezTo>
                  <a:cubicBezTo>
                    <a:pt x="181756" y="105566"/>
                    <a:pt x="181790" y="105599"/>
                    <a:pt x="181823" y="105633"/>
                  </a:cubicBezTo>
                  <a:cubicBezTo>
                    <a:pt x="181991" y="105801"/>
                    <a:pt x="182126" y="106003"/>
                    <a:pt x="182294" y="106204"/>
                  </a:cubicBezTo>
                  <a:cubicBezTo>
                    <a:pt x="182294" y="106204"/>
                    <a:pt x="182294" y="106238"/>
                    <a:pt x="182328" y="106238"/>
                  </a:cubicBezTo>
                  <a:cubicBezTo>
                    <a:pt x="182496" y="106473"/>
                    <a:pt x="182630" y="106708"/>
                    <a:pt x="182764" y="106944"/>
                  </a:cubicBezTo>
                  <a:cubicBezTo>
                    <a:pt x="182932" y="107179"/>
                    <a:pt x="183033" y="107448"/>
                    <a:pt x="183168" y="107683"/>
                  </a:cubicBezTo>
                  <a:cubicBezTo>
                    <a:pt x="183168" y="107717"/>
                    <a:pt x="183168" y="107717"/>
                    <a:pt x="183168" y="107717"/>
                  </a:cubicBezTo>
                  <a:cubicBezTo>
                    <a:pt x="183269" y="107952"/>
                    <a:pt x="183369" y="108221"/>
                    <a:pt x="183437" y="108456"/>
                  </a:cubicBezTo>
                  <a:cubicBezTo>
                    <a:pt x="183470" y="108490"/>
                    <a:pt x="183470" y="108523"/>
                    <a:pt x="183470" y="108523"/>
                  </a:cubicBezTo>
                  <a:cubicBezTo>
                    <a:pt x="183537" y="108759"/>
                    <a:pt x="183571" y="108994"/>
                    <a:pt x="183638" y="109229"/>
                  </a:cubicBezTo>
                  <a:cubicBezTo>
                    <a:pt x="183638" y="109263"/>
                    <a:pt x="183638" y="109296"/>
                    <a:pt x="183638" y="109330"/>
                  </a:cubicBezTo>
                  <a:cubicBezTo>
                    <a:pt x="183672" y="109599"/>
                    <a:pt x="183705" y="109834"/>
                    <a:pt x="183705" y="110069"/>
                  </a:cubicBezTo>
                  <a:lnTo>
                    <a:pt x="183336" y="244706"/>
                  </a:lnTo>
                  <a:cubicBezTo>
                    <a:pt x="183336" y="245714"/>
                    <a:pt x="182966" y="246420"/>
                    <a:pt x="182395" y="246756"/>
                  </a:cubicBezTo>
                  <a:lnTo>
                    <a:pt x="184478" y="245546"/>
                  </a:lnTo>
                  <a:cubicBezTo>
                    <a:pt x="185050" y="245210"/>
                    <a:pt x="185420" y="244504"/>
                    <a:pt x="185420" y="243496"/>
                  </a:cubicBezTo>
                  <a:lnTo>
                    <a:pt x="185789" y="108859"/>
                  </a:lnTo>
                  <a:cubicBezTo>
                    <a:pt x="185789" y="108658"/>
                    <a:pt x="185789" y="108456"/>
                    <a:pt x="185756" y="108221"/>
                  </a:cubicBezTo>
                  <a:cubicBezTo>
                    <a:pt x="185756" y="108187"/>
                    <a:pt x="185756" y="108154"/>
                    <a:pt x="185722" y="108120"/>
                  </a:cubicBezTo>
                  <a:cubicBezTo>
                    <a:pt x="185722" y="108086"/>
                    <a:pt x="185722" y="108053"/>
                    <a:pt x="185722" y="108019"/>
                  </a:cubicBezTo>
                  <a:cubicBezTo>
                    <a:pt x="185688" y="107952"/>
                    <a:pt x="185688" y="107851"/>
                    <a:pt x="185688" y="107784"/>
                  </a:cubicBezTo>
                  <a:cubicBezTo>
                    <a:pt x="185655" y="107683"/>
                    <a:pt x="185621" y="107549"/>
                    <a:pt x="185588" y="107414"/>
                  </a:cubicBezTo>
                  <a:cubicBezTo>
                    <a:pt x="185588" y="107381"/>
                    <a:pt x="185554" y="107347"/>
                    <a:pt x="185554" y="107313"/>
                  </a:cubicBezTo>
                  <a:cubicBezTo>
                    <a:pt x="185554" y="107280"/>
                    <a:pt x="185554" y="107280"/>
                    <a:pt x="185520" y="107246"/>
                  </a:cubicBezTo>
                  <a:cubicBezTo>
                    <a:pt x="185520" y="107213"/>
                    <a:pt x="185520" y="107145"/>
                    <a:pt x="185487" y="107112"/>
                  </a:cubicBezTo>
                  <a:cubicBezTo>
                    <a:pt x="185453" y="107011"/>
                    <a:pt x="185420" y="106910"/>
                    <a:pt x="185386" y="106809"/>
                  </a:cubicBezTo>
                  <a:cubicBezTo>
                    <a:pt x="185352" y="106708"/>
                    <a:pt x="185319" y="106608"/>
                    <a:pt x="185251" y="106507"/>
                  </a:cubicBezTo>
                  <a:cubicBezTo>
                    <a:pt x="185251" y="106507"/>
                    <a:pt x="185251" y="106507"/>
                    <a:pt x="185251" y="106473"/>
                  </a:cubicBezTo>
                  <a:cubicBezTo>
                    <a:pt x="185218" y="106406"/>
                    <a:pt x="185184" y="106339"/>
                    <a:pt x="185117" y="106238"/>
                  </a:cubicBezTo>
                  <a:cubicBezTo>
                    <a:pt x="185083" y="106137"/>
                    <a:pt x="185050" y="106070"/>
                    <a:pt x="184983" y="105969"/>
                  </a:cubicBezTo>
                  <a:lnTo>
                    <a:pt x="184882" y="105734"/>
                  </a:lnTo>
                  <a:lnTo>
                    <a:pt x="184848" y="105734"/>
                  </a:lnTo>
                  <a:lnTo>
                    <a:pt x="184848" y="105700"/>
                  </a:lnTo>
                  <a:cubicBezTo>
                    <a:pt x="184781" y="105599"/>
                    <a:pt x="184747" y="105498"/>
                    <a:pt x="184680" y="105431"/>
                  </a:cubicBezTo>
                  <a:cubicBezTo>
                    <a:pt x="184613" y="105330"/>
                    <a:pt x="184546" y="105230"/>
                    <a:pt x="184478" y="105162"/>
                  </a:cubicBezTo>
                  <a:cubicBezTo>
                    <a:pt x="184478" y="105095"/>
                    <a:pt x="184445" y="105062"/>
                    <a:pt x="184411" y="105028"/>
                  </a:cubicBezTo>
                  <a:cubicBezTo>
                    <a:pt x="184378" y="105028"/>
                    <a:pt x="184378" y="104994"/>
                    <a:pt x="184378" y="104961"/>
                  </a:cubicBezTo>
                  <a:cubicBezTo>
                    <a:pt x="184344" y="104927"/>
                    <a:pt x="184310" y="104894"/>
                    <a:pt x="184277" y="104860"/>
                  </a:cubicBezTo>
                  <a:cubicBezTo>
                    <a:pt x="184210" y="104759"/>
                    <a:pt x="184109" y="104625"/>
                    <a:pt x="184008" y="104524"/>
                  </a:cubicBezTo>
                  <a:cubicBezTo>
                    <a:pt x="183974" y="104490"/>
                    <a:pt x="183941" y="104457"/>
                    <a:pt x="183907" y="104423"/>
                  </a:cubicBezTo>
                  <a:cubicBezTo>
                    <a:pt x="183874" y="104356"/>
                    <a:pt x="183840" y="104322"/>
                    <a:pt x="183806" y="104289"/>
                  </a:cubicBezTo>
                  <a:cubicBezTo>
                    <a:pt x="183739" y="104255"/>
                    <a:pt x="183705" y="104221"/>
                    <a:pt x="183672" y="104154"/>
                  </a:cubicBezTo>
                  <a:cubicBezTo>
                    <a:pt x="183571" y="104087"/>
                    <a:pt x="183470" y="103986"/>
                    <a:pt x="183403" y="103919"/>
                  </a:cubicBezTo>
                  <a:cubicBezTo>
                    <a:pt x="183336" y="103852"/>
                    <a:pt x="183269" y="103818"/>
                    <a:pt x="183201" y="103751"/>
                  </a:cubicBezTo>
                  <a:cubicBezTo>
                    <a:pt x="183000" y="103616"/>
                    <a:pt x="182798" y="103448"/>
                    <a:pt x="182596" y="103348"/>
                  </a:cubicBezTo>
                  <a:lnTo>
                    <a:pt x="4370" y="438"/>
                  </a:lnTo>
                  <a:cubicBezTo>
                    <a:pt x="4202" y="337"/>
                    <a:pt x="4067" y="270"/>
                    <a:pt x="3899" y="203"/>
                  </a:cubicBezTo>
                  <a:cubicBezTo>
                    <a:pt x="3866" y="169"/>
                    <a:pt x="3832" y="169"/>
                    <a:pt x="3765" y="169"/>
                  </a:cubicBezTo>
                  <a:cubicBezTo>
                    <a:pt x="3731" y="135"/>
                    <a:pt x="3698" y="135"/>
                    <a:pt x="3664" y="135"/>
                  </a:cubicBezTo>
                  <a:cubicBezTo>
                    <a:pt x="3630" y="102"/>
                    <a:pt x="3563" y="102"/>
                    <a:pt x="3530" y="68"/>
                  </a:cubicBezTo>
                  <a:cubicBezTo>
                    <a:pt x="3429" y="35"/>
                    <a:pt x="3362" y="35"/>
                    <a:pt x="3261" y="35"/>
                  </a:cubicBezTo>
                  <a:cubicBezTo>
                    <a:pt x="3227" y="1"/>
                    <a:pt x="3194" y="1"/>
                    <a:pt x="3126" y="1"/>
                  </a:cubicBezTo>
                  <a:close/>
                </a:path>
              </a:pathLst>
            </a:custGeom>
            <a:solidFill>
              <a:srgbClr val="BB41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5580260" y="-48295"/>
              <a:ext cx="1238114" cy="782683"/>
            </a:xfrm>
            <a:custGeom>
              <a:rect b="b" l="l" r="r" t="t"/>
              <a:pathLst>
                <a:path extrusionOk="0" h="111414" w="176244">
                  <a:moveTo>
                    <a:pt x="153466" y="90979"/>
                  </a:moveTo>
                  <a:cubicBezTo>
                    <a:pt x="153795" y="90979"/>
                    <a:pt x="154169" y="91087"/>
                    <a:pt x="154566" y="91315"/>
                  </a:cubicBezTo>
                  <a:cubicBezTo>
                    <a:pt x="155877" y="92055"/>
                    <a:pt x="156952" y="93937"/>
                    <a:pt x="156952" y="95449"/>
                  </a:cubicBezTo>
                  <a:cubicBezTo>
                    <a:pt x="156952" y="96523"/>
                    <a:pt x="156410" y="97157"/>
                    <a:pt x="155614" y="97157"/>
                  </a:cubicBezTo>
                  <a:cubicBezTo>
                    <a:pt x="155289" y="97157"/>
                    <a:pt x="154922" y="97051"/>
                    <a:pt x="154533" y="96827"/>
                  </a:cubicBezTo>
                  <a:cubicBezTo>
                    <a:pt x="153222" y="96054"/>
                    <a:pt x="152146" y="94206"/>
                    <a:pt x="152146" y="92660"/>
                  </a:cubicBezTo>
                  <a:cubicBezTo>
                    <a:pt x="152146" y="91594"/>
                    <a:pt x="152680" y="90979"/>
                    <a:pt x="153466" y="90979"/>
                  </a:cubicBezTo>
                  <a:close/>
                  <a:moveTo>
                    <a:pt x="161771" y="95752"/>
                  </a:moveTo>
                  <a:cubicBezTo>
                    <a:pt x="162100" y="95752"/>
                    <a:pt x="162472" y="95860"/>
                    <a:pt x="162868" y="96088"/>
                  </a:cubicBezTo>
                  <a:cubicBezTo>
                    <a:pt x="164178" y="96861"/>
                    <a:pt x="165254" y="98709"/>
                    <a:pt x="165254" y="100222"/>
                  </a:cubicBezTo>
                  <a:cubicBezTo>
                    <a:pt x="165254" y="101296"/>
                    <a:pt x="164711" y="101929"/>
                    <a:pt x="163915" y="101929"/>
                  </a:cubicBezTo>
                  <a:cubicBezTo>
                    <a:pt x="163591" y="101929"/>
                    <a:pt x="163224" y="101824"/>
                    <a:pt x="162834" y="101600"/>
                  </a:cubicBezTo>
                  <a:cubicBezTo>
                    <a:pt x="161523" y="100827"/>
                    <a:pt x="160448" y="98978"/>
                    <a:pt x="160448" y="97466"/>
                  </a:cubicBezTo>
                  <a:cubicBezTo>
                    <a:pt x="160448" y="96375"/>
                    <a:pt x="160983" y="95752"/>
                    <a:pt x="161771" y="95752"/>
                  </a:cubicBezTo>
                  <a:close/>
                  <a:moveTo>
                    <a:pt x="170079" y="100546"/>
                  </a:moveTo>
                  <a:cubicBezTo>
                    <a:pt x="170398" y="100546"/>
                    <a:pt x="170757" y="100647"/>
                    <a:pt x="171135" y="100860"/>
                  </a:cubicBezTo>
                  <a:cubicBezTo>
                    <a:pt x="172480" y="101633"/>
                    <a:pt x="173555" y="103482"/>
                    <a:pt x="173521" y="105028"/>
                  </a:cubicBezTo>
                  <a:cubicBezTo>
                    <a:pt x="173521" y="106104"/>
                    <a:pt x="172977" y="106720"/>
                    <a:pt x="172191" y="106720"/>
                  </a:cubicBezTo>
                  <a:cubicBezTo>
                    <a:pt x="171872" y="106720"/>
                    <a:pt x="171513" y="106619"/>
                    <a:pt x="171135" y="106406"/>
                  </a:cubicBezTo>
                  <a:cubicBezTo>
                    <a:pt x="169791" y="105633"/>
                    <a:pt x="168715" y="103751"/>
                    <a:pt x="168715" y="102238"/>
                  </a:cubicBezTo>
                  <a:cubicBezTo>
                    <a:pt x="168739" y="101162"/>
                    <a:pt x="169291" y="100546"/>
                    <a:pt x="170079" y="100546"/>
                  </a:cubicBezTo>
                  <a:close/>
                  <a:moveTo>
                    <a:pt x="34" y="1"/>
                  </a:moveTo>
                  <a:lnTo>
                    <a:pt x="0" y="9680"/>
                  </a:lnTo>
                  <a:lnTo>
                    <a:pt x="176210" y="111413"/>
                  </a:lnTo>
                  <a:lnTo>
                    <a:pt x="176244" y="101734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BB3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6649181" y="590890"/>
              <a:ext cx="33769" cy="43400"/>
            </a:xfrm>
            <a:custGeom>
              <a:rect b="b" l="l" r="r" t="t"/>
              <a:pathLst>
                <a:path extrusionOk="0" h="6178" w="4807">
                  <a:moveTo>
                    <a:pt x="1320" y="0"/>
                  </a:moveTo>
                  <a:cubicBezTo>
                    <a:pt x="534" y="0"/>
                    <a:pt x="0" y="615"/>
                    <a:pt x="0" y="1681"/>
                  </a:cubicBezTo>
                  <a:cubicBezTo>
                    <a:pt x="0" y="3227"/>
                    <a:pt x="1076" y="5075"/>
                    <a:pt x="2387" y="5848"/>
                  </a:cubicBezTo>
                  <a:cubicBezTo>
                    <a:pt x="2776" y="6072"/>
                    <a:pt x="3143" y="6178"/>
                    <a:pt x="3468" y="6178"/>
                  </a:cubicBezTo>
                  <a:cubicBezTo>
                    <a:pt x="4264" y="6178"/>
                    <a:pt x="4806" y="5544"/>
                    <a:pt x="4806" y="4470"/>
                  </a:cubicBezTo>
                  <a:cubicBezTo>
                    <a:pt x="4806" y="2958"/>
                    <a:pt x="3731" y="1076"/>
                    <a:pt x="2420" y="336"/>
                  </a:cubicBezTo>
                  <a:cubicBezTo>
                    <a:pt x="2023" y="108"/>
                    <a:pt x="1649" y="0"/>
                    <a:pt x="1320" y="0"/>
                  </a:cubicBez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6707500" y="624423"/>
              <a:ext cx="33769" cy="43400"/>
            </a:xfrm>
            <a:custGeom>
              <a:rect b="b" l="l" r="r" t="t"/>
              <a:pathLst>
                <a:path extrusionOk="0" h="6178" w="4807">
                  <a:moveTo>
                    <a:pt x="1324" y="0"/>
                  </a:moveTo>
                  <a:cubicBezTo>
                    <a:pt x="536" y="0"/>
                    <a:pt x="1" y="623"/>
                    <a:pt x="1" y="1714"/>
                  </a:cubicBezTo>
                  <a:cubicBezTo>
                    <a:pt x="1" y="3226"/>
                    <a:pt x="1076" y="5075"/>
                    <a:pt x="2387" y="5848"/>
                  </a:cubicBezTo>
                  <a:cubicBezTo>
                    <a:pt x="2777" y="6072"/>
                    <a:pt x="3144" y="6177"/>
                    <a:pt x="3468" y="6177"/>
                  </a:cubicBezTo>
                  <a:cubicBezTo>
                    <a:pt x="4264" y="6177"/>
                    <a:pt x="4807" y="5544"/>
                    <a:pt x="4807" y="4470"/>
                  </a:cubicBezTo>
                  <a:cubicBezTo>
                    <a:pt x="4807" y="2957"/>
                    <a:pt x="3731" y="1109"/>
                    <a:pt x="2421" y="336"/>
                  </a:cubicBezTo>
                  <a:cubicBezTo>
                    <a:pt x="2025" y="108"/>
                    <a:pt x="1653" y="0"/>
                    <a:pt x="1324" y="0"/>
                  </a:cubicBez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5577900" y="19713"/>
              <a:ext cx="1240236" cy="1575974"/>
            </a:xfrm>
            <a:custGeom>
              <a:rect b="b" l="l" r="r" t="t"/>
              <a:pathLst>
                <a:path extrusionOk="0" h="224338" w="176546">
                  <a:moveTo>
                    <a:pt x="336" y="0"/>
                  </a:moveTo>
                  <a:lnTo>
                    <a:pt x="0" y="122604"/>
                  </a:lnTo>
                  <a:lnTo>
                    <a:pt x="176210" y="224338"/>
                  </a:lnTo>
                  <a:lnTo>
                    <a:pt x="176546" y="101733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rgbClr val="8C3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6765588" y="658097"/>
              <a:ext cx="34001" cy="43386"/>
            </a:xfrm>
            <a:custGeom>
              <a:rect b="b" l="l" r="r" t="t"/>
              <a:pathLst>
                <a:path extrusionOk="0" h="6176" w="4840">
                  <a:moveTo>
                    <a:pt x="1364" y="1"/>
                  </a:moveTo>
                  <a:cubicBezTo>
                    <a:pt x="576" y="1"/>
                    <a:pt x="24" y="617"/>
                    <a:pt x="0" y="1693"/>
                  </a:cubicBezTo>
                  <a:cubicBezTo>
                    <a:pt x="0" y="3206"/>
                    <a:pt x="1076" y="5088"/>
                    <a:pt x="2420" y="5861"/>
                  </a:cubicBezTo>
                  <a:cubicBezTo>
                    <a:pt x="2798" y="6074"/>
                    <a:pt x="3157" y="6175"/>
                    <a:pt x="3476" y="6175"/>
                  </a:cubicBezTo>
                  <a:cubicBezTo>
                    <a:pt x="4262" y="6175"/>
                    <a:pt x="4806" y="5559"/>
                    <a:pt x="4806" y="4483"/>
                  </a:cubicBezTo>
                  <a:cubicBezTo>
                    <a:pt x="4840" y="2937"/>
                    <a:pt x="3765" y="1088"/>
                    <a:pt x="2420" y="315"/>
                  </a:cubicBezTo>
                  <a:cubicBezTo>
                    <a:pt x="2042" y="102"/>
                    <a:pt x="1683" y="1"/>
                    <a:pt x="1364" y="1"/>
                  </a:cubicBezTo>
                  <a:close/>
                </a:path>
              </a:pathLst>
            </a:custGeom>
            <a:solidFill>
              <a:srgbClr val="BFB8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6720961" y="1348365"/>
              <a:ext cx="35420" cy="134585"/>
            </a:xfrm>
            <a:custGeom>
              <a:rect b="b" l="l" r="r" t="t"/>
              <a:pathLst>
                <a:path extrusionOk="0" h="19158" w="5042">
                  <a:moveTo>
                    <a:pt x="34" y="1"/>
                  </a:moveTo>
                  <a:lnTo>
                    <a:pt x="0" y="16268"/>
                  </a:lnTo>
                  <a:lnTo>
                    <a:pt x="4974" y="19158"/>
                  </a:lnTo>
                  <a:lnTo>
                    <a:pt x="5042" y="285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6664293" y="1373868"/>
              <a:ext cx="35181" cy="76270"/>
            </a:xfrm>
            <a:custGeom>
              <a:rect b="b" l="l" r="r" t="t"/>
              <a:pathLst>
                <a:path extrusionOk="0" h="10857" w="5008">
                  <a:moveTo>
                    <a:pt x="0" y="1"/>
                  </a:moveTo>
                  <a:lnTo>
                    <a:pt x="0" y="8000"/>
                  </a:lnTo>
                  <a:lnTo>
                    <a:pt x="4974" y="10856"/>
                  </a:lnTo>
                  <a:lnTo>
                    <a:pt x="5008" y="28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6607385" y="1313419"/>
              <a:ext cx="35420" cy="104132"/>
            </a:xfrm>
            <a:custGeom>
              <a:rect b="b" l="l" r="r" t="t"/>
              <a:pathLst>
                <a:path extrusionOk="0" h="14823" w="5042">
                  <a:moveTo>
                    <a:pt x="34" y="1"/>
                  </a:moveTo>
                  <a:lnTo>
                    <a:pt x="1" y="11932"/>
                  </a:lnTo>
                  <a:lnTo>
                    <a:pt x="5008" y="14822"/>
                  </a:lnTo>
                  <a:lnTo>
                    <a:pt x="5042" y="2891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6550716" y="1219684"/>
              <a:ext cx="35420" cy="165038"/>
            </a:xfrm>
            <a:custGeom>
              <a:rect b="b" l="l" r="r" t="t"/>
              <a:pathLst>
                <a:path extrusionOk="0" h="23493" w="5042">
                  <a:moveTo>
                    <a:pt x="68" y="0"/>
                  </a:moveTo>
                  <a:lnTo>
                    <a:pt x="1" y="20602"/>
                  </a:lnTo>
                  <a:lnTo>
                    <a:pt x="5008" y="23493"/>
                  </a:lnTo>
                  <a:lnTo>
                    <a:pt x="5042" y="2891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6494048" y="1129011"/>
              <a:ext cx="35659" cy="222889"/>
            </a:xfrm>
            <a:custGeom>
              <a:rect b="b" l="l" r="r" t="t"/>
              <a:pathLst>
                <a:path extrusionOk="0" h="31728" w="5076">
                  <a:moveTo>
                    <a:pt x="101" y="1"/>
                  </a:moveTo>
                  <a:lnTo>
                    <a:pt x="1" y="28870"/>
                  </a:lnTo>
                  <a:lnTo>
                    <a:pt x="4975" y="31727"/>
                  </a:lnTo>
                  <a:lnTo>
                    <a:pt x="5075" y="285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6437379" y="980489"/>
              <a:ext cx="35891" cy="338577"/>
            </a:xfrm>
            <a:custGeom>
              <a:rect b="b" l="l" r="r" t="t"/>
              <a:pathLst>
                <a:path extrusionOk="0" h="48196" w="5109">
                  <a:moveTo>
                    <a:pt x="135" y="1"/>
                  </a:moveTo>
                  <a:lnTo>
                    <a:pt x="0" y="45339"/>
                  </a:lnTo>
                  <a:lnTo>
                    <a:pt x="4975" y="48195"/>
                  </a:lnTo>
                  <a:lnTo>
                    <a:pt x="5109" y="2891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6380710" y="860779"/>
              <a:ext cx="36130" cy="425694"/>
            </a:xfrm>
            <a:custGeom>
              <a:rect b="b" l="l" r="r" t="t"/>
              <a:pathLst>
                <a:path extrusionOk="0" h="60597" w="5143">
                  <a:moveTo>
                    <a:pt x="168" y="0"/>
                  </a:moveTo>
                  <a:lnTo>
                    <a:pt x="0" y="57706"/>
                  </a:lnTo>
                  <a:lnTo>
                    <a:pt x="4974" y="60596"/>
                  </a:lnTo>
                  <a:lnTo>
                    <a:pt x="5143" y="2857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6323803" y="859360"/>
              <a:ext cx="36130" cy="394292"/>
            </a:xfrm>
            <a:custGeom>
              <a:rect b="b" l="l" r="r" t="t"/>
              <a:pathLst>
                <a:path extrusionOk="0" h="56127" w="5143">
                  <a:moveTo>
                    <a:pt x="169" y="0"/>
                  </a:moveTo>
                  <a:lnTo>
                    <a:pt x="1" y="53270"/>
                  </a:lnTo>
                  <a:lnTo>
                    <a:pt x="5008" y="56127"/>
                  </a:lnTo>
                  <a:lnTo>
                    <a:pt x="5143" y="2857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6267134" y="1027715"/>
              <a:ext cx="35659" cy="193138"/>
            </a:xfrm>
            <a:custGeom>
              <a:rect b="b" l="l" r="r" t="t"/>
              <a:pathLst>
                <a:path extrusionOk="0" h="27493" w="5076">
                  <a:moveTo>
                    <a:pt x="68" y="0"/>
                  </a:moveTo>
                  <a:lnTo>
                    <a:pt x="1" y="24636"/>
                  </a:lnTo>
                  <a:lnTo>
                    <a:pt x="5008" y="27492"/>
                  </a:lnTo>
                  <a:lnTo>
                    <a:pt x="5076" y="2891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6210466" y="904697"/>
              <a:ext cx="35659" cy="283564"/>
            </a:xfrm>
            <a:custGeom>
              <a:rect b="b" l="l" r="r" t="t"/>
              <a:pathLst>
                <a:path extrusionOk="0" h="40365" w="5076">
                  <a:moveTo>
                    <a:pt x="101" y="0"/>
                  </a:moveTo>
                  <a:lnTo>
                    <a:pt x="1" y="37474"/>
                  </a:lnTo>
                  <a:lnTo>
                    <a:pt x="4975" y="40364"/>
                  </a:lnTo>
                  <a:lnTo>
                    <a:pt x="5075" y="289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6153797" y="787811"/>
              <a:ext cx="35891" cy="367618"/>
            </a:xfrm>
            <a:custGeom>
              <a:rect b="b" l="l" r="r" t="t"/>
              <a:pathLst>
                <a:path extrusionOk="0" h="52330" w="5109">
                  <a:moveTo>
                    <a:pt x="135" y="1"/>
                  </a:moveTo>
                  <a:lnTo>
                    <a:pt x="1" y="49439"/>
                  </a:lnTo>
                  <a:lnTo>
                    <a:pt x="4975" y="52330"/>
                  </a:lnTo>
                  <a:lnTo>
                    <a:pt x="5109" y="285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6097128" y="637638"/>
              <a:ext cx="36130" cy="484964"/>
            </a:xfrm>
            <a:custGeom>
              <a:rect b="b" l="l" r="r" t="t"/>
              <a:pathLst>
                <a:path extrusionOk="0" h="69034" w="5143">
                  <a:moveTo>
                    <a:pt x="168" y="1"/>
                  </a:moveTo>
                  <a:lnTo>
                    <a:pt x="0" y="66176"/>
                  </a:lnTo>
                  <a:lnTo>
                    <a:pt x="4975" y="69033"/>
                  </a:lnTo>
                  <a:lnTo>
                    <a:pt x="5143" y="2891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6040221" y="488885"/>
              <a:ext cx="36600" cy="600883"/>
            </a:xfrm>
            <a:custGeom>
              <a:rect b="b" l="l" r="r" t="t"/>
              <a:pathLst>
                <a:path extrusionOk="0" h="85535" w="5210">
                  <a:moveTo>
                    <a:pt x="236" y="0"/>
                  </a:moveTo>
                  <a:lnTo>
                    <a:pt x="1" y="82678"/>
                  </a:lnTo>
                  <a:lnTo>
                    <a:pt x="4975" y="85534"/>
                  </a:lnTo>
                  <a:lnTo>
                    <a:pt x="5210" y="2857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5983552" y="397980"/>
              <a:ext cx="36839" cy="659198"/>
            </a:xfrm>
            <a:custGeom>
              <a:rect b="b" l="l" r="r" t="t"/>
              <a:pathLst>
                <a:path extrusionOk="0" h="93836" w="5244">
                  <a:moveTo>
                    <a:pt x="270" y="0"/>
                  </a:moveTo>
                  <a:lnTo>
                    <a:pt x="1" y="90945"/>
                  </a:lnTo>
                  <a:lnTo>
                    <a:pt x="4975" y="93835"/>
                  </a:lnTo>
                  <a:lnTo>
                    <a:pt x="5244" y="289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5926883" y="512969"/>
              <a:ext cx="36368" cy="511399"/>
            </a:xfrm>
            <a:custGeom>
              <a:rect b="b" l="l" r="r" t="t"/>
              <a:pathLst>
                <a:path extrusionOk="0" h="72797" w="5177">
                  <a:moveTo>
                    <a:pt x="202" y="1"/>
                  </a:moveTo>
                  <a:lnTo>
                    <a:pt x="1" y="69940"/>
                  </a:lnTo>
                  <a:lnTo>
                    <a:pt x="4975" y="72797"/>
                  </a:lnTo>
                  <a:lnTo>
                    <a:pt x="5176" y="2857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5870215" y="565858"/>
              <a:ext cx="36130" cy="425701"/>
            </a:xfrm>
            <a:custGeom>
              <a:rect b="b" l="l" r="r" t="t"/>
              <a:pathLst>
                <a:path extrusionOk="0" h="60598" w="5143">
                  <a:moveTo>
                    <a:pt x="169" y="1"/>
                  </a:moveTo>
                  <a:lnTo>
                    <a:pt x="1" y="57741"/>
                  </a:lnTo>
                  <a:lnTo>
                    <a:pt x="4975" y="60597"/>
                  </a:lnTo>
                  <a:lnTo>
                    <a:pt x="5143" y="289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5813546" y="589941"/>
              <a:ext cx="35891" cy="369037"/>
            </a:xfrm>
            <a:custGeom>
              <a:rect b="b" l="l" r="r" t="t"/>
              <a:pathLst>
                <a:path extrusionOk="0" h="52532" w="5109">
                  <a:moveTo>
                    <a:pt x="135" y="1"/>
                  </a:moveTo>
                  <a:lnTo>
                    <a:pt x="1" y="49641"/>
                  </a:lnTo>
                  <a:lnTo>
                    <a:pt x="4975" y="52531"/>
                  </a:lnTo>
                  <a:lnTo>
                    <a:pt x="5109" y="2891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5756639" y="442368"/>
              <a:ext cx="36368" cy="483777"/>
            </a:xfrm>
            <a:custGeom>
              <a:rect b="b" l="l" r="r" t="t"/>
              <a:pathLst>
                <a:path extrusionOk="0" h="68865" w="5177">
                  <a:moveTo>
                    <a:pt x="202" y="1"/>
                  </a:moveTo>
                  <a:lnTo>
                    <a:pt x="1" y="66008"/>
                  </a:lnTo>
                  <a:lnTo>
                    <a:pt x="4975" y="68865"/>
                  </a:lnTo>
                  <a:lnTo>
                    <a:pt x="5177" y="2891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5699970" y="350515"/>
              <a:ext cx="36368" cy="542808"/>
            </a:xfrm>
            <a:custGeom>
              <a:rect b="b" l="l" r="r" t="t"/>
              <a:pathLst>
                <a:path extrusionOk="0" h="77268" w="5177">
                  <a:moveTo>
                    <a:pt x="202" y="1"/>
                  </a:moveTo>
                  <a:lnTo>
                    <a:pt x="1" y="74410"/>
                  </a:lnTo>
                  <a:lnTo>
                    <a:pt x="4975" y="77267"/>
                  </a:lnTo>
                  <a:lnTo>
                    <a:pt x="5176" y="2857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5643301" y="461731"/>
              <a:ext cx="36130" cy="399020"/>
            </a:xfrm>
            <a:custGeom>
              <a:rect b="b" l="l" r="r" t="t"/>
              <a:pathLst>
                <a:path extrusionOk="0" h="56800" w="5143">
                  <a:moveTo>
                    <a:pt x="135" y="0"/>
                  </a:moveTo>
                  <a:lnTo>
                    <a:pt x="1" y="53909"/>
                  </a:lnTo>
                  <a:lnTo>
                    <a:pt x="4975" y="56799"/>
                  </a:lnTo>
                  <a:lnTo>
                    <a:pt x="5143" y="2891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5626299" y="240009"/>
              <a:ext cx="1143445" cy="669827"/>
            </a:xfrm>
            <a:custGeom>
              <a:rect b="b" l="l" r="r" t="t"/>
              <a:pathLst>
                <a:path extrusionOk="0" h="95349" w="162768">
                  <a:moveTo>
                    <a:pt x="1" y="1"/>
                  </a:moveTo>
                  <a:lnTo>
                    <a:pt x="1" y="1211"/>
                  </a:lnTo>
                  <a:lnTo>
                    <a:pt x="162767" y="95349"/>
                  </a:lnTo>
                  <a:lnTo>
                    <a:pt x="162767" y="941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0"/>
            <p:cNvSpPr/>
            <p:nvPr/>
          </p:nvSpPr>
          <p:spPr>
            <a:xfrm>
              <a:off x="5626299" y="414743"/>
              <a:ext cx="1143445" cy="669827"/>
            </a:xfrm>
            <a:custGeom>
              <a:rect b="b" l="l" r="r" t="t"/>
              <a:pathLst>
                <a:path extrusionOk="0" h="95349" w="162768">
                  <a:moveTo>
                    <a:pt x="1" y="0"/>
                  </a:moveTo>
                  <a:lnTo>
                    <a:pt x="1" y="1210"/>
                  </a:lnTo>
                  <a:lnTo>
                    <a:pt x="162767" y="95348"/>
                  </a:lnTo>
                  <a:lnTo>
                    <a:pt x="162767" y="941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0"/>
            <p:cNvSpPr/>
            <p:nvPr/>
          </p:nvSpPr>
          <p:spPr>
            <a:xfrm>
              <a:off x="5626299" y="356417"/>
              <a:ext cx="1143445" cy="669827"/>
            </a:xfrm>
            <a:custGeom>
              <a:rect b="b" l="l" r="r" t="t"/>
              <a:pathLst>
                <a:path extrusionOk="0" h="95349" w="162768">
                  <a:moveTo>
                    <a:pt x="1" y="1"/>
                  </a:moveTo>
                  <a:lnTo>
                    <a:pt x="1" y="1211"/>
                  </a:lnTo>
                  <a:lnTo>
                    <a:pt x="162767" y="95349"/>
                  </a:lnTo>
                  <a:lnTo>
                    <a:pt x="162767" y="941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5626299" y="298336"/>
              <a:ext cx="1143445" cy="669820"/>
            </a:xfrm>
            <a:custGeom>
              <a:rect b="b" l="l" r="r" t="t"/>
              <a:pathLst>
                <a:path extrusionOk="0" h="95348" w="162768">
                  <a:moveTo>
                    <a:pt x="1" y="0"/>
                  </a:moveTo>
                  <a:lnTo>
                    <a:pt x="1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5626299" y="123840"/>
              <a:ext cx="1143445" cy="669588"/>
            </a:xfrm>
            <a:custGeom>
              <a:rect b="b" l="l" r="r" t="t"/>
              <a:pathLst>
                <a:path extrusionOk="0" h="95315" w="162768">
                  <a:moveTo>
                    <a:pt x="1" y="0"/>
                  </a:moveTo>
                  <a:lnTo>
                    <a:pt x="1" y="1210"/>
                  </a:lnTo>
                  <a:lnTo>
                    <a:pt x="162767" y="95315"/>
                  </a:lnTo>
                  <a:lnTo>
                    <a:pt x="162767" y="941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5626299" y="822054"/>
              <a:ext cx="1143445" cy="669827"/>
            </a:xfrm>
            <a:custGeom>
              <a:rect b="b" l="l" r="r" t="t"/>
              <a:pathLst>
                <a:path extrusionOk="0" h="95349" w="162768">
                  <a:moveTo>
                    <a:pt x="1" y="0"/>
                  </a:moveTo>
                  <a:lnTo>
                    <a:pt x="1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5626299" y="181928"/>
              <a:ext cx="1143445" cy="669820"/>
            </a:xfrm>
            <a:custGeom>
              <a:rect b="b" l="l" r="r" t="t"/>
              <a:pathLst>
                <a:path extrusionOk="0" h="95348" w="162768">
                  <a:moveTo>
                    <a:pt x="1" y="0"/>
                  </a:moveTo>
                  <a:lnTo>
                    <a:pt x="1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5626299" y="472831"/>
              <a:ext cx="1143445" cy="669820"/>
            </a:xfrm>
            <a:custGeom>
              <a:rect b="b" l="l" r="r" t="t"/>
              <a:pathLst>
                <a:path extrusionOk="0" h="95348" w="162768">
                  <a:moveTo>
                    <a:pt x="1" y="0"/>
                  </a:moveTo>
                  <a:lnTo>
                    <a:pt x="1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5626299" y="647320"/>
              <a:ext cx="1143445" cy="669827"/>
            </a:xfrm>
            <a:custGeom>
              <a:rect b="b" l="l" r="r" t="t"/>
              <a:pathLst>
                <a:path extrusionOk="0" h="95349" w="162768">
                  <a:moveTo>
                    <a:pt x="1" y="1"/>
                  </a:moveTo>
                  <a:lnTo>
                    <a:pt x="1" y="1244"/>
                  </a:lnTo>
                  <a:lnTo>
                    <a:pt x="162767" y="95349"/>
                  </a:lnTo>
                  <a:lnTo>
                    <a:pt x="162767" y="941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0"/>
            <p:cNvSpPr/>
            <p:nvPr/>
          </p:nvSpPr>
          <p:spPr>
            <a:xfrm>
              <a:off x="5626299" y="763727"/>
              <a:ext cx="1143445" cy="669827"/>
            </a:xfrm>
            <a:custGeom>
              <a:rect b="b" l="l" r="r" t="t"/>
              <a:pathLst>
                <a:path extrusionOk="0" h="95349" w="162768">
                  <a:moveTo>
                    <a:pt x="1" y="1"/>
                  </a:moveTo>
                  <a:lnTo>
                    <a:pt x="1" y="1244"/>
                  </a:lnTo>
                  <a:lnTo>
                    <a:pt x="162767" y="95349"/>
                  </a:lnTo>
                  <a:lnTo>
                    <a:pt x="162767" y="941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0"/>
            <p:cNvSpPr/>
            <p:nvPr/>
          </p:nvSpPr>
          <p:spPr>
            <a:xfrm>
              <a:off x="5626299" y="705646"/>
              <a:ext cx="1143445" cy="669820"/>
            </a:xfrm>
            <a:custGeom>
              <a:rect b="b" l="l" r="r" t="t"/>
              <a:pathLst>
                <a:path extrusionOk="0" h="95348" w="162768">
                  <a:moveTo>
                    <a:pt x="1" y="0"/>
                  </a:moveTo>
                  <a:lnTo>
                    <a:pt x="1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5626299" y="531151"/>
              <a:ext cx="1143445" cy="669827"/>
            </a:xfrm>
            <a:custGeom>
              <a:rect b="b" l="l" r="r" t="t"/>
              <a:pathLst>
                <a:path extrusionOk="0" h="95349" w="162768">
                  <a:moveTo>
                    <a:pt x="1" y="0"/>
                  </a:moveTo>
                  <a:lnTo>
                    <a:pt x="1" y="1210"/>
                  </a:lnTo>
                  <a:lnTo>
                    <a:pt x="162767" y="95348"/>
                  </a:lnTo>
                  <a:lnTo>
                    <a:pt x="162767" y="9410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0"/>
            <p:cNvSpPr/>
            <p:nvPr/>
          </p:nvSpPr>
          <p:spPr>
            <a:xfrm>
              <a:off x="5626299" y="589239"/>
              <a:ext cx="1143445" cy="669820"/>
            </a:xfrm>
            <a:custGeom>
              <a:rect b="b" l="l" r="r" t="t"/>
              <a:pathLst>
                <a:path extrusionOk="0" h="95348" w="162768">
                  <a:moveTo>
                    <a:pt x="1" y="0"/>
                  </a:moveTo>
                  <a:lnTo>
                    <a:pt x="1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0"/>
            <p:cNvSpPr/>
            <p:nvPr/>
          </p:nvSpPr>
          <p:spPr>
            <a:xfrm>
              <a:off x="5385932" y="3435"/>
              <a:ext cx="1299737" cy="1726338"/>
            </a:xfrm>
            <a:custGeom>
              <a:rect b="b" l="l" r="r" t="t"/>
              <a:pathLst>
                <a:path extrusionOk="0" h="245742" w="185016">
                  <a:moveTo>
                    <a:pt x="2150" y="1"/>
                  </a:moveTo>
                  <a:cubicBezTo>
                    <a:pt x="1094" y="1"/>
                    <a:pt x="370" y="822"/>
                    <a:pt x="370" y="2250"/>
                  </a:cubicBezTo>
                  <a:lnTo>
                    <a:pt x="0" y="136886"/>
                  </a:lnTo>
                  <a:cubicBezTo>
                    <a:pt x="0" y="138903"/>
                    <a:pt x="1412" y="141390"/>
                    <a:pt x="3193" y="142398"/>
                  </a:cubicBezTo>
                  <a:lnTo>
                    <a:pt x="181420" y="245308"/>
                  </a:lnTo>
                  <a:cubicBezTo>
                    <a:pt x="181940" y="245602"/>
                    <a:pt x="182428" y="245742"/>
                    <a:pt x="182860" y="245742"/>
                  </a:cubicBezTo>
                  <a:cubicBezTo>
                    <a:pt x="183908" y="245742"/>
                    <a:pt x="184622" y="244920"/>
                    <a:pt x="184646" y="243493"/>
                  </a:cubicBezTo>
                  <a:lnTo>
                    <a:pt x="185016" y="108856"/>
                  </a:lnTo>
                  <a:cubicBezTo>
                    <a:pt x="185016" y="106840"/>
                    <a:pt x="183604" y="104353"/>
                    <a:pt x="181823" y="103345"/>
                  </a:cubicBezTo>
                  <a:lnTo>
                    <a:pt x="3596" y="435"/>
                  </a:lnTo>
                  <a:cubicBezTo>
                    <a:pt x="3076" y="141"/>
                    <a:pt x="2585" y="1"/>
                    <a:pt x="2150" y="1"/>
                  </a:cubicBezTo>
                  <a:close/>
                </a:path>
              </a:pathLst>
            </a:custGeom>
            <a:solidFill>
              <a:srgbClr val="D488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0"/>
            <p:cNvSpPr/>
            <p:nvPr/>
          </p:nvSpPr>
          <p:spPr>
            <a:xfrm>
              <a:off x="5395142" y="-5080"/>
              <a:ext cx="1305168" cy="1733454"/>
            </a:xfrm>
            <a:custGeom>
              <a:rect b="b" l="l" r="r" t="t"/>
              <a:pathLst>
                <a:path extrusionOk="0" h="246755" w="185789">
                  <a:moveTo>
                    <a:pt x="177" y="1339"/>
                  </a:moveTo>
                  <a:cubicBezTo>
                    <a:pt x="114" y="1369"/>
                    <a:pt x="54" y="1405"/>
                    <a:pt x="0" y="1445"/>
                  </a:cubicBezTo>
                  <a:lnTo>
                    <a:pt x="177" y="1339"/>
                  </a:lnTo>
                  <a:close/>
                  <a:moveTo>
                    <a:pt x="2823" y="0"/>
                  </a:moveTo>
                  <a:cubicBezTo>
                    <a:pt x="2756" y="0"/>
                    <a:pt x="2689" y="34"/>
                    <a:pt x="2622" y="34"/>
                  </a:cubicBezTo>
                  <a:lnTo>
                    <a:pt x="2554" y="34"/>
                  </a:lnTo>
                  <a:cubicBezTo>
                    <a:pt x="2521" y="67"/>
                    <a:pt x="2487" y="67"/>
                    <a:pt x="2453" y="67"/>
                  </a:cubicBezTo>
                  <a:cubicBezTo>
                    <a:pt x="2386" y="101"/>
                    <a:pt x="2319" y="101"/>
                    <a:pt x="2285" y="135"/>
                  </a:cubicBezTo>
                  <a:cubicBezTo>
                    <a:pt x="2218" y="168"/>
                    <a:pt x="2151" y="168"/>
                    <a:pt x="2117" y="202"/>
                  </a:cubicBezTo>
                  <a:lnTo>
                    <a:pt x="2084" y="202"/>
                  </a:lnTo>
                  <a:lnTo>
                    <a:pt x="177" y="1339"/>
                  </a:lnTo>
                  <a:lnTo>
                    <a:pt x="177" y="1339"/>
                  </a:lnTo>
                  <a:cubicBezTo>
                    <a:pt x="270" y="1296"/>
                    <a:pt x="370" y="1264"/>
                    <a:pt x="471" y="1244"/>
                  </a:cubicBezTo>
                  <a:lnTo>
                    <a:pt x="504" y="1244"/>
                  </a:lnTo>
                  <a:cubicBezTo>
                    <a:pt x="639" y="1210"/>
                    <a:pt x="807" y="1210"/>
                    <a:pt x="1008" y="1210"/>
                  </a:cubicBezTo>
                  <a:cubicBezTo>
                    <a:pt x="1008" y="1210"/>
                    <a:pt x="1042" y="1244"/>
                    <a:pt x="1042" y="1244"/>
                  </a:cubicBezTo>
                  <a:cubicBezTo>
                    <a:pt x="1210" y="1244"/>
                    <a:pt x="1378" y="1277"/>
                    <a:pt x="1580" y="1344"/>
                  </a:cubicBezTo>
                  <a:cubicBezTo>
                    <a:pt x="1613" y="1344"/>
                    <a:pt x="1647" y="1378"/>
                    <a:pt x="1680" y="1378"/>
                  </a:cubicBezTo>
                  <a:cubicBezTo>
                    <a:pt x="1882" y="1479"/>
                    <a:pt x="2084" y="1546"/>
                    <a:pt x="2285" y="1681"/>
                  </a:cubicBezTo>
                  <a:lnTo>
                    <a:pt x="180512" y="104590"/>
                  </a:lnTo>
                  <a:cubicBezTo>
                    <a:pt x="180714" y="104691"/>
                    <a:pt x="180915" y="104826"/>
                    <a:pt x="181117" y="104994"/>
                  </a:cubicBezTo>
                  <a:cubicBezTo>
                    <a:pt x="181184" y="105027"/>
                    <a:pt x="181251" y="105094"/>
                    <a:pt x="181319" y="105162"/>
                  </a:cubicBezTo>
                  <a:cubicBezTo>
                    <a:pt x="181453" y="105262"/>
                    <a:pt x="181587" y="105397"/>
                    <a:pt x="181722" y="105531"/>
                  </a:cubicBezTo>
                  <a:cubicBezTo>
                    <a:pt x="181755" y="105565"/>
                    <a:pt x="181789" y="105599"/>
                    <a:pt x="181823" y="105632"/>
                  </a:cubicBezTo>
                  <a:cubicBezTo>
                    <a:pt x="181991" y="105834"/>
                    <a:pt x="182125" y="106002"/>
                    <a:pt x="182293" y="106203"/>
                  </a:cubicBezTo>
                  <a:cubicBezTo>
                    <a:pt x="182293" y="106237"/>
                    <a:pt x="182293" y="106237"/>
                    <a:pt x="182327" y="106271"/>
                  </a:cubicBezTo>
                  <a:cubicBezTo>
                    <a:pt x="182495" y="106472"/>
                    <a:pt x="182629" y="106708"/>
                    <a:pt x="182764" y="106943"/>
                  </a:cubicBezTo>
                  <a:cubicBezTo>
                    <a:pt x="182764" y="106943"/>
                    <a:pt x="182764" y="106976"/>
                    <a:pt x="182764" y="106976"/>
                  </a:cubicBezTo>
                  <a:cubicBezTo>
                    <a:pt x="182932" y="107212"/>
                    <a:pt x="183033" y="107447"/>
                    <a:pt x="183167" y="107716"/>
                  </a:cubicBezTo>
                  <a:cubicBezTo>
                    <a:pt x="183268" y="107985"/>
                    <a:pt x="183369" y="108220"/>
                    <a:pt x="183436" y="108489"/>
                  </a:cubicBezTo>
                  <a:cubicBezTo>
                    <a:pt x="183469" y="108489"/>
                    <a:pt x="183469" y="108522"/>
                    <a:pt x="183469" y="108556"/>
                  </a:cubicBezTo>
                  <a:cubicBezTo>
                    <a:pt x="183537" y="108791"/>
                    <a:pt x="183570" y="109027"/>
                    <a:pt x="183638" y="109228"/>
                  </a:cubicBezTo>
                  <a:cubicBezTo>
                    <a:pt x="183638" y="109295"/>
                    <a:pt x="183638" y="109329"/>
                    <a:pt x="183638" y="109363"/>
                  </a:cubicBezTo>
                  <a:cubicBezTo>
                    <a:pt x="183671" y="109598"/>
                    <a:pt x="183705" y="109833"/>
                    <a:pt x="183705" y="110102"/>
                  </a:cubicBezTo>
                  <a:lnTo>
                    <a:pt x="183335" y="244705"/>
                  </a:lnTo>
                  <a:cubicBezTo>
                    <a:pt x="183335" y="245713"/>
                    <a:pt x="182965" y="246419"/>
                    <a:pt x="182394" y="246755"/>
                  </a:cubicBezTo>
                  <a:lnTo>
                    <a:pt x="184478" y="245545"/>
                  </a:lnTo>
                  <a:cubicBezTo>
                    <a:pt x="185049" y="245209"/>
                    <a:pt x="185419" y="244503"/>
                    <a:pt x="185419" y="243495"/>
                  </a:cubicBezTo>
                  <a:lnTo>
                    <a:pt x="185788" y="108859"/>
                  </a:lnTo>
                  <a:cubicBezTo>
                    <a:pt x="185788" y="108657"/>
                    <a:pt x="185788" y="108455"/>
                    <a:pt x="185755" y="108254"/>
                  </a:cubicBezTo>
                  <a:cubicBezTo>
                    <a:pt x="185755" y="108220"/>
                    <a:pt x="185755" y="108186"/>
                    <a:pt x="185721" y="108153"/>
                  </a:cubicBezTo>
                  <a:cubicBezTo>
                    <a:pt x="185721" y="108086"/>
                    <a:pt x="185721" y="108052"/>
                    <a:pt x="185721" y="108018"/>
                  </a:cubicBezTo>
                  <a:cubicBezTo>
                    <a:pt x="185688" y="107951"/>
                    <a:pt x="185688" y="107884"/>
                    <a:pt x="185688" y="107817"/>
                  </a:cubicBezTo>
                  <a:cubicBezTo>
                    <a:pt x="185654" y="107682"/>
                    <a:pt x="185620" y="107548"/>
                    <a:pt x="185587" y="107447"/>
                  </a:cubicBezTo>
                  <a:cubicBezTo>
                    <a:pt x="185587" y="107413"/>
                    <a:pt x="185553" y="107380"/>
                    <a:pt x="185553" y="107346"/>
                  </a:cubicBezTo>
                  <a:cubicBezTo>
                    <a:pt x="185553" y="107313"/>
                    <a:pt x="185553" y="107279"/>
                    <a:pt x="185520" y="107279"/>
                  </a:cubicBezTo>
                  <a:cubicBezTo>
                    <a:pt x="185520" y="107212"/>
                    <a:pt x="185520" y="107178"/>
                    <a:pt x="185486" y="107111"/>
                  </a:cubicBezTo>
                  <a:cubicBezTo>
                    <a:pt x="185452" y="107010"/>
                    <a:pt x="185419" y="106909"/>
                    <a:pt x="185385" y="106808"/>
                  </a:cubicBezTo>
                  <a:cubicBezTo>
                    <a:pt x="185352" y="106708"/>
                    <a:pt x="185318" y="106640"/>
                    <a:pt x="185251" y="106540"/>
                  </a:cubicBezTo>
                  <a:cubicBezTo>
                    <a:pt x="185251" y="106540"/>
                    <a:pt x="185251" y="106506"/>
                    <a:pt x="185251" y="106506"/>
                  </a:cubicBezTo>
                  <a:cubicBezTo>
                    <a:pt x="185217" y="106405"/>
                    <a:pt x="185184" y="106338"/>
                    <a:pt x="185116" y="106271"/>
                  </a:cubicBezTo>
                  <a:cubicBezTo>
                    <a:pt x="185083" y="106170"/>
                    <a:pt x="185049" y="106069"/>
                    <a:pt x="184982" y="105968"/>
                  </a:cubicBezTo>
                  <a:lnTo>
                    <a:pt x="184881" y="105767"/>
                  </a:lnTo>
                  <a:cubicBezTo>
                    <a:pt x="184847" y="105733"/>
                    <a:pt x="184847" y="105733"/>
                    <a:pt x="184847" y="105733"/>
                  </a:cubicBezTo>
                  <a:lnTo>
                    <a:pt x="184847" y="105699"/>
                  </a:lnTo>
                  <a:cubicBezTo>
                    <a:pt x="184780" y="105632"/>
                    <a:pt x="184747" y="105531"/>
                    <a:pt x="184679" y="105430"/>
                  </a:cubicBezTo>
                  <a:cubicBezTo>
                    <a:pt x="184612" y="105363"/>
                    <a:pt x="184545" y="105262"/>
                    <a:pt x="184478" y="105162"/>
                  </a:cubicBezTo>
                  <a:cubicBezTo>
                    <a:pt x="184478" y="105128"/>
                    <a:pt x="184444" y="105094"/>
                    <a:pt x="184411" y="105061"/>
                  </a:cubicBezTo>
                  <a:cubicBezTo>
                    <a:pt x="184377" y="105027"/>
                    <a:pt x="184377" y="104994"/>
                    <a:pt x="184377" y="104994"/>
                  </a:cubicBezTo>
                  <a:cubicBezTo>
                    <a:pt x="184343" y="104960"/>
                    <a:pt x="184310" y="104893"/>
                    <a:pt x="184276" y="104859"/>
                  </a:cubicBezTo>
                  <a:cubicBezTo>
                    <a:pt x="184209" y="104758"/>
                    <a:pt x="184108" y="104657"/>
                    <a:pt x="184007" y="104557"/>
                  </a:cubicBezTo>
                  <a:cubicBezTo>
                    <a:pt x="183974" y="104523"/>
                    <a:pt x="183940" y="104456"/>
                    <a:pt x="183906" y="104422"/>
                  </a:cubicBezTo>
                  <a:cubicBezTo>
                    <a:pt x="183873" y="104389"/>
                    <a:pt x="183839" y="104355"/>
                    <a:pt x="183806" y="104321"/>
                  </a:cubicBezTo>
                  <a:cubicBezTo>
                    <a:pt x="183738" y="104254"/>
                    <a:pt x="183705" y="104221"/>
                    <a:pt x="183671" y="104187"/>
                  </a:cubicBezTo>
                  <a:cubicBezTo>
                    <a:pt x="183570" y="104086"/>
                    <a:pt x="183469" y="104019"/>
                    <a:pt x="183402" y="103952"/>
                  </a:cubicBezTo>
                  <a:cubicBezTo>
                    <a:pt x="183335" y="103884"/>
                    <a:pt x="183268" y="103817"/>
                    <a:pt x="183201" y="103784"/>
                  </a:cubicBezTo>
                  <a:cubicBezTo>
                    <a:pt x="182999" y="103616"/>
                    <a:pt x="182797" y="103481"/>
                    <a:pt x="182596" y="103347"/>
                  </a:cubicBezTo>
                  <a:lnTo>
                    <a:pt x="4369" y="437"/>
                  </a:lnTo>
                  <a:cubicBezTo>
                    <a:pt x="4201" y="370"/>
                    <a:pt x="4067" y="269"/>
                    <a:pt x="3899" y="235"/>
                  </a:cubicBezTo>
                  <a:cubicBezTo>
                    <a:pt x="3865" y="202"/>
                    <a:pt x="3831" y="202"/>
                    <a:pt x="3764" y="168"/>
                  </a:cubicBezTo>
                  <a:cubicBezTo>
                    <a:pt x="3731" y="168"/>
                    <a:pt x="3697" y="135"/>
                    <a:pt x="3663" y="135"/>
                  </a:cubicBezTo>
                  <a:cubicBezTo>
                    <a:pt x="3630" y="135"/>
                    <a:pt x="3563" y="101"/>
                    <a:pt x="3529" y="101"/>
                  </a:cubicBezTo>
                  <a:cubicBezTo>
                    <a:pt x="3428" y="67"/>
                    <a:pt x="3361" y="34"/>
                    <a:pt x="3260" y="34"/>
                  </a:cubicBezTo>
                  <a:lnTo>
                    <a:pt x="3092" y="34"/>
                  </a:lnTo>
                  <a:cubicBezTo>
                    <a:pt x="3058" y="0"/>
                    <a:pt x="3025" y="0"/>
                    <a:pt x="3025" y="0"/>
                  </a:cubicBezTo>
                  <a:close/>
                </a:path>
              </a:pathLst>
            </a:custGeom>
            <a:solidFill>
              <a:srgbClr val="BB41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5417807" y="44500"/>
              <a:ext cx="1238114" cy="782922"/>
            </a:xfrm>
            <a:custGeom>
              <a:rect b="b" l="l" r="r" t="t"/>
              <a:pathLst>
                <a:path extrusionOk="0" h="111448" w="176244">
                  <a:moveTo>
                    <a:pt x="153470" y="90980"/>
                  </a:moveTo>
                  <a:cubicBezTo>
                    <a:pt x="153799" y="90980"/>
                    <a:pt x="154171" y="91088"/>
                    <a:pt x="154566" y="91316"/>
                  </a:cubicBezTo>
                  <a:cubicBezTo>
                    <a:pt x="155877" y="92089"/>
                    <a:pt x="156953" y="93937"/>
                    <a:pt x="156953" y="95483"/>
                  </a:cubicBezTo>
                  <a:cubicBezTo>
                    <a:pt x="156953" y="96559"/>
                    <a:pt x="156408" y="97176"/>
                    <a:pt x="155610" y="97176"/>
                  </a:cubicBezTo>
                  <a:cubicBezTo>
                    <a:pt x="155286" y="97176"/>
                    <a:pt x="154921" y="97074"/>
                    <a:pt x="154533" y="96861"/>
                  </a:cubicBezTo>
                  <a:cubicBezTo>
                    <a:pt x="153222" y="96054"/>
                    <a:pt x="152147" y="94206"/>
                    <a:pt x="152147" y="92694"/>
                  </a:cubicBezTo>
                  <a:cubicBezTo>
                    <a:pt x="152147" y="91602"/>
                    <a:pt x="152682" y="90980"/>
                    <a:pt x="153470" y="90980"/>
                  </a:cubicBezTo>
                  <a:close/>
                  <a:moveTo>
                    <a:pt x="161791" y="95773"/>
                  </a:moveTo>
                  <a:cubicBezTo>
                    <a:pt x="162114" y="95773"/>
                    <a:pt x="162480" y="95875"/>
                    <a:pt x="162868" y="96088"/>
                  </a:cubicBezTo>
                  <a:cubicBezTo>
                    <a:pt x="164179" y="96861"/>
                    <a:pt x="165254" y="98710"/>
                    <a:pt x="165254" y="100256"/>
                  </a:cubicBezTo>
                  <a:cubicBezTo>
                    <a:pt x="165254" y="101332"/>
                    <a:pt x="164710" y="101948"/>
                    <a:pt x="163911" y="101948"/>
                  </a:cubicBezTo>
                  <a:cubicBezTo>
                    <a:pt x="163588" y="101948"/>
                    <a:pt x="163222" y="101847"/>
                    <a:pt x="162834" y="101634"/>
                  </a:cubicBezTo>
                  <a:cubicBezTo>
                    <a:pt x="161523" y="100861"/>
                    <a:pt x="160448" y="98978"/>
                    <a:pt x="160448" y="97466"/>
                  </a:cubicBezTo>
                  <a:cubicBezTo>
                    <a:pt x="160448" y="96390"/>
                    <a:pt x="160992" y="95773"/>
                    <a:pt x="161791" y="95773"/>
                  </a:cubicBezTo>
                  <a:close/>
                  <a:moveTo>
                    <a:pt x="170060" y="100559"/>
                  </a:moveTo>
                  <a:cubicBezTo>
                    <a:pt x="170385" y="100559"/>
                    <a:pt x="170750" y="100667"/>
                    <a:pt x="171136" y="100894"/>
                  </a:cubicBezTo>
                  <a:cubicBezTo>
                    <a:pt x="172480" y="101667"/>
                    <a:pt x="173555" y="103516"/>
                    <a:pt x="173522" y="105028"/>
                  </a:cubicBezTo>
                  <a:cubicBezTo>
                    <a:pt x="173522" y="106102"/>
                    <a:pt x="172979" y="106735"/>
                    <a:pt x="172195" y="106735"/>
                  </a:cubicBezTo>
                  <a:cubicBezTo>
                    <a:pt x="171876" y="106735"/>
                    <a:pt x="171515" y="106630"/>
                    <a:pt x="171136" y="106406"/>
                  </a:cubicBezTo>
                  <a:cubicBezTo>
                    <a:pt x="169791" y="105633"/>
                    <a:pt x="168716" y="103784"/>
                    <a:pt x="168716" y="102272"/>
                  </a:cubicBezTo>
                  <a:cubicBezTo>
                    <a:pt x="168739" y="101181"/>
                    <a:pt x="169282" y="100559"/>
                    <a:pt x="170060" y="100559"/>
                  </a:cubicBezTo>
                  <a:close/>
                  <a:moveTo>
                    <a:pt x="34" y="1"/>
                  </a:moveTo>
                  <a:lnTo>
                    <a:pt x="0" y="9714"/>
                  </a:lnTo>
                  <a:lnTo>
                    <a:pt x="176210" y="111447"/>
                  </a:lnTo>
                  <a:lnTo>
                    <a:pt x="176244" y="1017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6486727" y="683691"/>
              <a:ext cx="33769" cy="43443"/>
            </a:xfrm>
            <a:custGeom>
              <a:rect b="b" l="l" r="r" t="t"/>
              <a:pathLst>
                <a:path extrusionOk="0" h="6184" w="4807">
                  <a:moveTo>
                    <a:pt x="1324" y="0"/>
                  </a:moveTo>
                  <a:cubicBezTo>
                    <a:pt x="536" y="0"/>
                    <a:pt x="1" y="622"/>
                    <a:pt x="1" y="1714"/>
                  </a:cubicBezTo>
                  <a:cubicBezTo>
                    <a:pt x="1" y="3226"/>
                    <a:pt x="1076" y="5108"/>
                    <a:pt x="2387" y="5847"/>
                  </a:cubicBezTo>
                  <a:cubicBezTo>
                    <a:pt x="2782" y="6075"/>
                    <a:pt x="3155" y="6183"/>
                    <a:pt x="3483" y="6183"/>
                  </a:cubicBezTo>
                  <a:cubicBezTo>
                    <a:pt x="4271" y="6183"/>
                    <a:pt x="4807" y="5561"/>
                    <a:pt x="4807" y="4470"/>
                  </a:cubicBezTo>
                  <a:cubicBezTo>
                    <a:pt x="4807" y="2957"/>
                    <a:pt x="3731" y="1109"/>
                    <a:pt x="2420" y="336"/>
                  </a:cubicBezTo>
                  <a:cubicBezTo>
                    <a:pt x="2025" y="108"/>
                    <a:pt x="1653" y="0"/>
                    <a:pt x="13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6545047" y="717365"/>
              <a:ext cx="33769" cy="43386"/>
            </a:xfrm>
            <a:custGeom>
              <a:rect b="b" l="l" r="r" t="t"/>
              <a:pathLst>
                <a:path extrusionOk="0" h="6176" w="4807">
                  <a:moveTo>
                    <a:pt x="1344" y="0"/>
                  </a:moveTo>
                  <a:cubicBezTo>
                    <a:pt x="545" y="0"/>
                    <a:pt x="1" y="617"/>
                    <a:pt x="1" y="1693"/>
                  </a:cubicBezTo>
                  <a:cubicBezTo>
                    <a:pt x="1" y="3205"/>
                    <a:pt x="1076" y="5088"/>
                    <a:pt x="2387" y="5861"/>
                  </a:cubicBezTo>
                  <a:cubicBezTo>
                    <a:pt x="2775" y="6074"/>
                    <a:pt x="3141" y="6175"/>
                    <a:pt x="3464" y="6175"/>
                  </a:cubicBezTo>
                  <a:cubicBezTo>
                    <a:pt x="4263" y="6175"/>
                    <a:pt x="4807" y="5559"/>
                    <a:pt x="4807" y="4483"/>
                  </a:cubicBezTo>
                  <a:cubicBezTo>
                    <a:pt x="4807" y="2937"/>
                    <a:pt x="3732" y="1088"/>
                    <a:pt x="2421" y="315"/>
                  </a:cubicBezTo>
                  <a:cubicBezTo>
                    <a:pt x="2033" y="102"/>
                    <a:pt x="1667" y="0"/>
                    <a:pt x="13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5415446" y="112740"/>
              <a:ext cx="1240243" cy="1575981"/>
            </a:xfrm>
            <a:custGeom>
              <a:rect b="b" l="l" r="r" t="t"/>
              <a:pathLst>
                <a:path extrusionOk="0" h="224339" w="176547">
                  <a:moveTo>
                    <a:pt x="336" y="1"/>
                  </a:moveTo>
                  <a:lnTo>
                    <a:pt x="0" y="122605"/>
                  </a:lnTo>
                  <a:lnTo>
                    <a:pt x="176210" y="224339"/>
                  </a:lnTo>
                  <a:lnTo>
                    <a:pt x="176546" y="10173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6603135" y="750983"/>
              <a:ext cx="34008" cy="43400"/>
            </a:xfrm>
            <a:custGeom>
              <a:rect b="b" l="l" r="r" t="t"/>
              <a:pathLst>
                <a:path extrusionOk="0" h="6178" w="4841">
                  <a:moveTo>
                    <a:pt x="1345" y="1"/>
                  </a:moveTo>
                  <a:cubicBezTo>
                    <a:pt x="567" y="1"/>
                    <a:pt x="24" y="623"/>
                    <a:pt x="1" y="1714"/>
                  </a:cubicBezTo>
                  <a:cubicBezTo>
                    <a:pt x="1" y="3226"/>
                    <a:pt x="1076" y="5075"/>
                    <a:pt x="2421" y="5848"/>
                  </a:cubicBezTo>
                  <a:cubicBezTo>
                    <a:pt x="2800" y="6072"/>
                    <a:pt x="3161" y="6177"/>
                    <a:pt x="3480" y="6177"/>
                  </a:cubicBezTo>
                  <a:cubicBezTo>
                    <a:pt x="4264" y="6177"/>
                    <a:pt x="4807" y="5544"/>
                    <a:pt x="4807" y="4470"/>
                  </a:cubicBezTo>
                  <a:cubicBezTo>
                    <a:pt x="4840" y="2958"/>
                    <a:pt x="3765" y="1109"/>
                    <a:pt x="2421" y="336"/>
                  </a:cubicBezTo>
                  <a:cubicBezTo>
                    <a:pt x="2035" y="109"/>
                    <a:pt x="1670" y="1"/>
                    <a:pt x="13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6558508" y="1441166"/>
              <a:ext cx="35420" cy="134585"/>
            </a:xfrm>
            <a:custGeom>
              <a:rect b="b" l="l" r="r" t="t"/>
              <a:pathLst>
                <a:path extrusionOk="0" h="19158" w="5042">
                  <a:moveTo>
                    <a:pt x="34" y="0"/>
                  </a:moveTo>
                  <a:lnTo>
                    <a:pt x="1" y="16300"/>
                  </a:lnTo>
                  <a:lnTo>
                    <a:pt x="4975" y="19157"/>
                  </a:lnTo>
                  <a:lnTo>
                    <a:pt x="5042" y="289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6501839" y="1466901"/>
              <a:ext cx="35188" cy="76270"/>
            </a:xfrm>
            <a:custGeom>
              <a:rect b="b" l="l" r="r" t="t"/>
              <a:pathLst>
                <a:path extrusionOk="0" h="10857" w="5009">
                  <a:moveTo>
                    <a:pt x="1" y="0"/>
                  </a:moveTo>
                  <a:lnTo>
                    <a:pt x="1" y="7966"/>
                  </a:lnTo>
                  <a:lnTo>
                    <a:pt x="4975" y="10856"/>
                  </a:lnTo>
                  <a:lnTo>
                    <a:pt x="5008" y="2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0"/>
            <p:cNvSpPr/>
            <p:nvPr/>
          </p:nvSpPr>
          <p:spPr>
            <a:xfrm>
              <a:off x="6444932" y="1406221"/>
              <a:ext cx="35420" cy="104125"/>
            </a:xfrm>
            <a:custGeom>
              <a:rect b="b" l="l" r="r" t="t"/>
              <a:pathLst>
                <a:path extrusionOk="0" h="14822" w="5042">
                  <a:moveTo>
                    <a:pt x="35" y="0"/>
                  </a:moveTo>
                  <a:lnTo>
                    <a:pt x="1" y="11931"/>
                  </a:lnTo>
                  <a:lnTo>
                    <a:pt x="5009" y="14821"/>
                  </a:lnTo>
                  <a:lnTo>
                    <a:pt x="5042" y="289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0"/>
            <p:cNvSpPr/>
            <p:nvPr/>
          </p:nvSpPr>
          <p:spPr>
            <a:xfrm>
              <a:off x="6388263" y="1312717"/>
              <a:ext cx="35420" cy="164799"/>
            </a:xfrm>
            <a:custGeom>
              <a:rect b="b" l="l" r="r" t="t"/>
              <a:pathLst>
                <a:path extrusionOk="0" h="23459" w="5042">
                  <a:moveTo>
                    <a:pt x="68" y="0"/>
                  </a:moveTo>
                  <a:lnTo>
                    <a:pt x="1" y="20602"/>
                  </a:lnTo>
                  <a:lnTo>
                    <a:pt x="5009" y="23459"/>
                  </a:lnTo>
                  <a:lnTo>
                    <a:pt x="5042" y="285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0"/>
            <p:cNvSpPr/>
            <p:nvPr/>
          </p:nvSpPr>
          <p:spPr>
            <a:xfrm>
              <a:off x="6331594" y="1221805"/>
              <a:ext cx="35659" cy="223121"/>
            </a:xfrm>
            <a:custGeom>
              <a:rect b="b" l="l" r="r" t="t"/>
              <a:pathLst>
                <a:path extrusionOk="0" h="31761" w="5076">
                  <a:moveTo>
                    <a:pt x="102" y="1"/>
                  </a:moveTo>
                  <a:lnTo>
                    <a:pt x="1" y="28871"/>
                  </a:lnTo>
                  <a:lnTo>
                    <a:pt x="4975" y="31761"/>
                  </a:lnTo>
                  <a:lnTo>
                    <a:pt x="5076" y="2891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6274926" y="1073522"/>
              <a:ext cx="35898" cy="338577"/>
            </a:xfrm>
            <a:custGeom>
              <a:rect b="b" l="l" r="r" t="t"/>
              <a:pathLst>
                <a:path extrusionOk="0" h="48196" w="5110">
                  <a:moveTo>
                    <a:pt x="135" y="0"/>
                  </a:moveTo>
                  <a:lnTo>
                    <a:pt x="1" y="45305"/>
                  </a:lnTo>
                  <a:lnTo>
                    <a:pt x="4975" y="48195"/>
                  </a:lnTo>
                  <a:lnTo>
                    <a:pt x="5109" y="285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6218257" y="953574"/>
              <a:ext cx="36130" cy="425694"/>
            </a:xfrm>
            <a:custGeom>
              <a:rect b="b" l="l" r="r" t="t"/>
              <a:pathLst>
                <a:path extrusionOk="0" h="60597" w="5143">
                  <a:moveTo>
                    <a:pt x="169" y="0"/>
                  </a:moveTo>
                  <a:lnTo>
                    <a:pt x="1" y="57740"/>
                  </a:lnTo>
                  <a:lnTo>
                    <a:pt x="4975" y="60597"/>
                  </a:lnTo>
                  <a:lnTo>
                    <a:pt x="5143" y="2891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6161349" y="952155"/>
              <a:ext cx="36130" cy="394531"/>
            </a:xfrm>
            <a:custGeom>
              <a:rect b="b" l="l" r="r" t="t"/>
              <a:pathLst>
                <a:path extrusionOk="0" h="56161" w="5143">
                  <a:moveTo>
                    <a:pt x="169" y="1"/>
                  </a:moveTo>
                  <a:lnTo>
                    <a:pt x="1" y="53270"/>
                  </a:lnTo>
                  <a:lnTo>
                    <a:pt x="5009" y="56161"/>
                  </a:lnTo>
                  <a:lnTo>
                    <a:pt x="5143" y="2891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6104681" y="1120749"/>
              <a:ext cx="35659" cy="193138"/>
            </a:xfrm>
            <a:custGeom>
              <a:rect b="b" l="l" r="r" t="t"/>
              <a:pathLst>
                <a:path extrusionOk="0" h="27493" w="5076">
                  <a:moveTo>
                    <a:pt x="68" y="0"/>
                  </a:moveTo>
                  <a:lnTo>
                    <a:pt x="1" y="24602"/>
                  </a:lnTo>
                  <a:lnTo>
                    <a:pt x="5009" y="27492"/>
                  </a:lnTo>
                  <a:lnTo>
                    <a:pt x="5076" y="2857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0"/>
            <p:cNvSpPr/>
            <p:nvPr/>
          </p:nvSpPr>
          <p:spPr>
            <a:xfrm>
              <a:off x="6048012" y="997730"/>
              <a:ext cx="35659" cy="283325"/>
            </a:xfrm>
            <a:custGeom>
              <a:rect b="b" l="l" r="r" t="t"/>
              <a:pathLst>
                <a:path extrusionOk="0" h="40331" w="5076">
                  <a:moveTo>
                    <a:pt x="102" y="0"/>
                  </a:moveTo>
                  <a:lnTo>
                    <a:pt x="1" y="37440"/>
                  </a:lnTo>
                  <a:lnTo>
                    <a:pt x="4975" y="40330"/>
                  </a:lnTo>
                  <a:lnTo>
                    <a:pt x="5076" y="2857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5991343" y="880613"/>
              <a:ext cx="35898" cy="367611"/>
            </a:xfrm>
            <a:custGeom>
              <a:rect b="b" l="l" r="r" t="t"/>
              <a:pathLst>
                <a:path extrusionOk="0" h="52329" w="5110">
                  <a:moveTo>
                    <a:pt x="135" y="0"/>
                  </a:moveTo>
                  <a:lnTo>
                    <a:pt x="1" y="49472"/>
                  </a:lnTo>
                  <a:lnTo>
                    <a:pt x="4975" y="52329"/>
                  </a:lnTo>
                  <a:lnTo>
                    <a:pt x="5109" y="2891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5934675" y="730672"/>
              <a:ext cx="36130" cy="484957"/>
            </a:xfrm>
            <a:custGeom>
              <a:rect b="b" l="l" r="r" t="t"/>
              <a:pathLst>
                <a:path extrusionOk="0" h="69033" w="5143">
                  <a:moveTo>
                    <a:pt x="169" y="1"/>
                  </a:moveTo>
                  <a:lnTo>
                    <a:pt x="1" y="66143"/>
                  </a:lnTo>
                  <a:lnTo>
                    <a:pt x="4975" y="69033"/>
                  </a:lnTo>
                  <a:lnTo>
                    <a:pt x="5143" y="2857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5877774" y="581679"/>
              <a:ext cx="36600" cy="601122"/>
            </a:xfrm>
            <a:custGeom>
              <a:rect b="b" l="l" r="r" t="t"/>
              <a:pathLst>
                <a:path extrusionOk="0" h="85569" w="5210">
                  <a:moveTo>
                    <a:pt x="235" y="1"/>
                  </a:moveTo>
                  <a:lnTo>
                    <a:pt x="0" y="82678"/>
                  </a:lnTo>
                  <a:lnTo>
                    <a:pt x="4974" y="85568"/>
                  </a:lnTo>
                  <a:lnTo>
                    <a:pt x="5209" y="289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0"/>
            <p:cNvSpPr/>
            <p:nvPr/>
          </p:nvSpPr>
          <p:spPr>
            <a:xfrm>
              <a:off x="5821099" y="490775"/>
              <a:ext cx="36839" cy="659198"/>
            </a:xfrm>
            <a:custGeom>
              <a:rect b="b" l="l" r="r" t="t"/>
              <a:pathLst>
                <a:path extrusionOk="0" h="93836" w="5244">
                  <a:moveTo>
                    <a:pt x="270" y="0"/>
                  </a:moveTo>
                  <a:lnTo>
                    <a:pt x="1" y="90979"/>
                  </a:lnTo>
                  <a:lnTo>
                    <a:pt x="4975" y="93836"/>
                  </a:lnTo>
                  <a:lnTo>
                    <a:pt x="5244" y="2891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5764430" y="605763"/>
              <a:ext cx="36368" cy="511638"/>
            </a:xfrm>
            <a:custGeom>
              <a:rect b="b" l="l" r="r" t="t"/>
              <a:pathLst>
                <a:path extrusionOk="0" h="72831" w="5177">
                  <a:moveTo>
                    <a:pt x="203" y="1"/>
                  </a:moveTo>
                  <a:lnTo>
                    <a:pt x="1" y="69940"/>
                  </a:lnTo>
                  <a:lnTo>
                    <a:pt x="4975" y="72831"/>
                  </a:lnTo>
                  <a:lnTo>
                    <a:pt x="5177" y="2891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0"/>
            <p:cNvSpPr/>
            <p:nvPr/>
          </p:nvSpPr>
          <p:spPr>
            <a:xfrm>
              <a:off x="5707761" y="658891"/>
              <a:ext cx="36130" cy="425701"/>
            </a:xfrm>
            <a:custGeom>
              <a:rect b="b" l="l" r="r" t="t"/>
              <a:pathLst>
                <a:path extrusionOk="0" h="60598" w="5143">
                  <a:moveTo>
                    <a:pt x="135" y="1"/>
                  </a:moveTo>
                  <a:lnTo>
                    <a:pt x="1" y="57707"/>
                  </a:lnTo>
                  <a:lnTo>
                    <a:pt x="4975" y="60597"/>
                  </a:lnTo>
                  <a:lnTo>
                    <a:pt x="5143" y="2891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0"/>
            <p:cNvSpPr/>
            <p:nvPr/>
          </p:nvSpPr>
          <p:spPr>
            <a:xfrm>
              <a:off x="5651093" y="682975"/>
              <a:ext cx="35898" cy="368798"/>
            </a:xfrm>
            <a:custGeom>
              <a:rect b="b" l="l" r="r" t="t"/>
              <a:pathLst>
                <a:path extrusionOk="0" h="52498" w="5110">
                  <a:moveTo>
                    <a:pt x="135" y="1"/>
                  </a:moveTo>
                  <a:lnTo>
                    <a:pt x="1" y="49641"/>
                  </a:lnTo>
                  <a:lnTo>
                    <a:pt x="4975" y="52497"/>
                  </a:lnTo>
                  <a:lnTo>
                    <a:pt x="5109" y="2857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5594192" y="535401"/>
              <a:ext cx="36361" cy="483777"/>
            </a:xfrm>
            <a:custGeom>
              <a:rect b="b" l="l" r="r" t="t"/>
              <a:pathLst>
                <a:path extrusionOk="0" h="68865" w="5176">
                  <a:moveTo>
                    <a:pt x="202" y="0"/>
                  </a:moveTo>
                  <a:lnTo>
                    <a:pt x="0" y="65974"/>
                  </a:lnTo>
                  <a:lnTo>
                    <a:pt x="4974" y="68864"/>
                  </a:lnTo>
                  <a:lnTo>
                    <a:pt x="5176" y="285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5537523" y="443310"/>
              <a:ext cx="36361" cy="543040"/>
            </a:xfrm>
            <a:custGeom>
              <a:rect b="b" l="l" r="r" t="t"/>
              <a:pathLst>
                <a:path extrusionOk="0" h="77301" w="5176">
                  <a:moveTo>
                    <a:pt x="202" y="1"/>
                  </a:moveTo>
                  <a:lnTo>
                    <a:pt x="0" y="74411"/>
                  </a:lnTo>
                  <a:lnTo>
                    <a:pt x="4974" y="77301"/>
                  </a:lnTo>
                  <a:lnTo>
                    <a:pt x="5176" y="285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D4B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5480848" y="554764"/>
              <a:ext cx="36130" cy="398781"/>
            </a:xfrm>
            <a:custGeom>
              <a:rect b="b" l="l" r="r" t="t"/>
              <a:pathLst>
                <a:path extrusionOk="0" h="56766" w="5143">
                  <a:moveTo>
                    <a:pt x="135" y="0"/>
                  </a:moveTo>
                  <a:lnTo>
                    <a:pt x="1" y="53909"/>
                  </a:lnTo>
                  <a:lnTo>
                    <a:pt x="4975" y="56765"/>
                  </a:lnTo>
                  <a:lnTo>
                    <a:pt x="5143" y="285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645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5463853" y="333042"/>
              <a:ext cx="1143438" cy="669827"/>
            </a:xfrm>
            <a:custGeom>
              <a:rect b="b" l="l" r="r" t="t"/>
              <a:pathLst>
                <a:path extrusionOk="0" h="95349" w="162767">
                  <a:moveTo>
                    <a:pt x="0" y="1"/>
                  </a:moveTo>
                  <a:lnTo>
                    <a:pt x="0" y="1211"/>
                  </a:lnTo>
                  <a:lnTo>
                    <a:pt x="162767" y="95348"/>
                  </a:lnTo>
                  <a:lnTo>
                    <a:pt x="162767" y="941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0"/>
            <p:cNvSpPr/>
            <p:nvPr/>
          </p:nvSpPr>
          <p:spPr>
            <a:xfrm>
              <a:off x="5463853" y="507538"/>
              <a:ext cx="1143438" cy="669827"/>
            </a:xfrm>
            <a:custGeom>
              <a:rect b="b" l="l" r="r" t="t"/>
              <a:pathLst>
                <a:path extrusionOk="0" h="95349" w="162767">
                  <a:moveTo>
                    <a:pt x="0" y="1"/>
                  </a:moveTo>
                  <a:lnTo>
                    <a:pt x="0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>
              <a:off x="5463853" y="449450"/>
              <a:ext cx="1143438" cy="669827"/>
            </a:xfrm>
            <a:custGeom>
              <a:rect b="b" l="l" r="r" t="t"/>
              <a:pathLst>
                <a:path extrusionOk="0" h="95349" w="162767">
                  <a:moveTo>
                    <a:pt x="0" y="1"/>
                  </a:moveTo>
                  <a:lnTo>
                    <a:pt x="0" y="1211"/>
                  </a:lnTo>
                  <a:lnTo>
                    <a:pt x="162767" y="95349"/>
                  </a:lnTo>
                  <a:lnTo>
                    <a:pt x="162767" y="941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5463853" y="391130"/>
              <a:ext cx="1143438" cy="669827"/>
            </a:xfrm>
            <a:custGeom>
              <a:rect b="b" l="l" r="r" t="t"/>
              <a:pathLst>
                <a:path extrusionOk="0" h="95349" w="162767">
                  <a:moveTo>
                    <a:pt x="0" y="0"/>
                  </a:moveTo>
                  <a:lnTo>
                    <a:pt x="0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0"/>
            <p:cNvSpPr/>
            <p:nvPr/>
          </p:nvSpPr>
          <p:spPr>
            <a:xfrm>
              <a:off x="5463853" y="216635"/>
              <a:ext cx="1143438" cy="669827"/>
            </a:xfrm>
            <a:custGeom>
              <a:rect b="b" l="l" r="r" t="t"/>
              <a:pathLst>
                <a:path extrusionOk="0" h="95349" w="162767">
                  <a:moveTo>
                    <a:pt x="0" y="1"/>
                  </a:moveTo>
                  <a:lnTo>
                    <a:pt x="0" y="1211"/>
                  </a:lnTo>
                  <a:lnTo>
                    <a:pt x="162767" y="95348"/>
                  </a:lnTo>
                  <a:lnTo>
                    <a:pt x="162767" y="941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0"/>
            <p:cNvSpPr/>
            <p:nvPr/>
          </p:nvSpPr>
          <p:spPr>
            <a:xfrm>
              <a:off x="5463853" y="914849"/>
              <a:ext cx="1143438" cy="669827"/>
            </a:xfrm>
            <a:custGeom>
              <a:rect b="b" l="l" r="r" t="t"/>
              <a:pathLst>
                <a:path extrusionOk="0" h="95349" w="162767">
                  <a:moveTo>
                    <a:pt x="0" y="0"/>
                  </a:moveTo>
                  <a:lnTo>
                    <a:pt x="0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5463853" y="274723"/>
              <a:ext cx="1143438" cy="669827"/>
            </a:xfrm>
            <a:custGeom>
              <a:rect b="b" l="l" r="r" t="t"/>
              <a:pathLst>
                <a:path extrusionOk="0" h="95349" w="162767">
                  <a:moveTo>
                    <a:pt x="0" y="0"/>
                  </a:moveTo>
                  <a:lnTo>
                    <a:pt x="0" y="1244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0"/>
            <p:cNvSpPr/>
            <p:nvPr/>
          </p:nvSpPr>
          <p:spPr>
            <a:xfrm>
              <a:off x="5463853" y="565858"/>
              <a:ext cx="1143438" cy="669595"/>
            </a:xfrm>
            <a:custGeom>
              <a:rect b="b" l="l" r="r" t="t"/>
              <a:pathLst>
                <a:path extrusionOk="0" h="95316" w="162767">
                  <a:moveTo>
                    <a:pt x="0" y="1"/>
                  </a:moveTo>
                  <a:lnTo>
                    <a:pt x="0" y="1211"/>
                  </a:lnTo>
                  <a:lnTo>
                    <a:pt x="162767" y="95315"/>
                  </a:lnTo>
                  <a:lnTo>
                    <a:pt x="162767" y="941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0"/>
            <p:cNvSpPr/>
            <p:nvPr/>
          </p:nvSpPr>
          <p:spPr>
            <a:xfrm>
              <a:off x="5463853" y="740353"/>
              <a:ext cx="1143438" cy="669827"/>
            </a:xfrm>
            <a:custGeom>
              <a:rect b="b" l="l" r="r" t="t"/>
              <a:pathLst>
                <a:path extrusionOk="0" h="95349" w="162767">
                  <a:moveTo>
                    <a:pt x="0" y="1"/>
                  </a:moveTo>
                  <a:lnTo>
                    <a:pt x="0" y="1211"/>
                  </a:lnTo>
                  <a:lnTo>
                    <a:pt x="162767" y="95348"/>
                  </a:lnTo>
                  <a:lnTo>
                    <a:pt x="162767" y="941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5463853" y="856761"/>
              <a:ext cx="1143438" cy="669827"/>
            </a:xfrm>
            <a:custGeom>
              <a:rect b="b" l="l" r="r" t="t"/>
              <a:pathLst>
                <a:path extrusionOk="0" h="95349" w="162767">
                  <a:moveTo>
                    <a:pt x="0" y="1"/>
                  </a:moveTo>
                  <a:lnTo>
                    <a:pt x="0" y="1211"/>
                  </a:lnTo>
                  <a:lnTo>
                    <a:pt x="162767" y="95348"/>
                  </a:lnTo>
                  <a:lnTo>
                    <a:pt x="162767" y="941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5463853" y="798441"/>
              <a:ext cx="1143438" cy="669827"/>
            </a:xfrm>
            <a:custGeom>
              <a:rect b="b" l="l" r="r" t="t"/>
              <a:pathLst>
                <a:path extrusionOk="0" h="95349" w="162767">
                  <a:moveTo>
                    <a:pt x="0" y="0"/>
                  </a:moveTo>
                  <a:lnTo>
                    <a:pt x="0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0"/>
            <p:cNvSpPr/>
            <p:nvPr/>
          </p:nvSpPr>
          <p:spPr>
            <a:xfrm>
              <a:off x="5463853" y="623945"/>
              <a:ext cx="1143438" cy="669827"/>
            </a:xfrm>
            <a:custGeom>
              <a:rect b="b" l="l" r="r" t="t"/>
              <a:pathLst>
                <a:path extrusionOk="0" h="95349" w="162767">
                  <a:moveTo>
                    <a:pt x="0" y="1"/>
                  </a:moveTo>
                  <a:lnTo>
                    <a:pt x="0" y="1210"/>
                  </a:lnTo>
                  <a:lnTo>
                    <a:pt x="162767" y="95348"/>
                  </a:lnTo>
                  <a:lnTo>
                    <a:pt x="162767" y="941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0"/>
            <p:cNvSpPr/>
            <p:nvPr/>
          </p:nvSpPr>
          <p:spPr>
            <a:xfrm>
              <a:off x="5463853" y="682265"/>
              <a:ext cx="1143438" cy="669827"/>
            </a:xfrm>
            <a:custGeom>
              <a:rect b="b" l="l" r="r" t="t"/>
              <a:pathLst>
                <a:path extrusionOk="0" h="95349" w="162767">
                  <a:moveTo>
                    <a:pt x="0" y="1"/>
                  </a:moveTo>
                  <a:lnTo>
                    <a:pt x="0" y="1211"/>
                  </a:lnTo>
                  <a:lnTo>
                    <a:pt x="162767" y="95349"/>
                  </a:lnTo>
                  <a:lnTo>
                    <a:pt x="162767" y="941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0"/>
            <p:cNvSpPr/>
            <p:nvPr/>
          </p:nvSpPr>
          <p:spPr>
            <a:xfrm>
              <a:off x="5075666" y="1771027"/>
              <a:ext cx="67531" cy="115400"/>
            </a:xfrm>
            <a:custGeom>
              <a:rect b="b" l="l" r="r" t="t"/>
              <a:pathLst>
                <a:path extrusionOk="0" h="16427" w="9613">
                  <a:moveTo>
                    <a:pt x="5143" y="0"/>
                  </a:moveTo>
                  <a:lnTo>
                    <a:pt x="1" y="3328"/>
                  </a:lnTo>
                  <a:cubicBezTo>
                    <a:pt x="1" y="3328"/>
                    <a:pt x="505" y="13578"/>
                    <a:pt x="3731" y="15561"/>
                  </a:cubicBezTo>
                  <a:cubicBezTo>
                    <a:pt x="4664" y="16135"/>
                    <a:pt x="5580" y="16427"/>
                    <a:pt x="6331" y="16427"/>
                  </a:cubicBezTo>
                  <a:cubicBezTo>
                    <a:pt x="8176" y="16427"/>
                    <a:pt x="9020" y="14660"/>
                    <a:pt x="6655" y="10957"/>
                  </a:cubicBezTo>
                  <a:cubicBezTo>
                    <a:pt x="5781" y="9579"/>
                    <a:pt x="5949" y="7563"/>
                    <a:pt x="5949" y="7562"/>
                  </a:cubicBezTo>
                  <a:lnTo>
                    <a:pt x="5949" y="7562"/>
                  </a:lnTo>
                  <a:cubicBezTo>
                    <a:pt x="5950" y="7563"/>
                    <a:pt x="7162" y="9667"/>
                    <a:pt x="8115" y="9667"/>
                  </a:cubicBezTo>
                  <a:cubicBezTo>
                    <a:pt x="8317" y="9667"/>
                    <a:pt x="8507" y="9573"/>
                    <a:pt x="8672" y="9344"/>
                  </a:cubicBezTo>
                  <a:cubicBezTo>
                    <a:pt x="9613" y="8067"/>
                    <a:pt x="5848" y="3731"/>
                    <a:pt x="5143" y="0"/>
                  </a:cubicBezTo>
                  <a:close/>
                </a:path>
              </a:pathLst>
            </a:custGeom>
            <a:solidFill>
              <a:srgbClr val="E5D3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0"/>
            <p:cNvSpPr/>
            <p:nvPr/>
          </p:nvSpPr>
          <p:spPr>
            <a:xfrm>
              <a:off x="5506821" y="1324864"/>
              <a:ext cx="74851" cy="111810"/>
            </a:xfrm>
            <a:custGeom>
              <a:rect b="b" l="l" r="r" t="t"/>
              <a:pathLst>
                <a:path extrusionOk="0" h="15916" w="10655">
                  <a:moveTo>
                    <a:pt x="6058" y="0"/>
                  </a:moveTo>
                  <a:cubicBezTo>
                    <a:pt x="5616" y="0"/>
                    <a:pt x="5279" y="605"/>
                    <a:pt x="5076" y="960"/>
                  </a:cubicBezTo>
                  <a:cubicBezTo>
                    <a:pt x="4706" y="1565"/>
                    <a:pt x="4336" y="2170"/>
                    <a:pt x="3967" y="2808"/>
                  </a:cubicBezTo>
                  <a:cubicBezTo>
                    <a:pt x="3328" y="3850"/>
                    <a:pt x="2656" y="4926"/>
                    <a:pt x="1984" y="6035"/>
                  </a:cubicBezTo>
                  <a:cubicBezTo>
                    <a:pt x="1984" y="6035"/>
                    <a:pt x="68" y="9127"/>
                    <a:pt x="1" y="12286"/>
                  </a:cubicBezTo>
                  <a:lnTo>
                    <a:pt x="4101" y="15916"/>
                  </a:lnTo>
                  <a:lnTo>
                    <a:pt x="5311" y="13462"/>
                  </a:lnTo>
                  <a:cubicBezTo>
                    <a:pt x="5311" y="13462"/>
                    <a:pt x="10655" y="9362"/>
                    <a:pt x="7731" y="6942"/>
                  </a:cubicBezTo>
                  <a:lnTo>
                    <a:pt x="4740" y="5094"/>
                  </a:lnTo>
                  <a:lnTo>
                    <a:pt x="6723" y="1094"/>
                  </a:lnTo>
                  <a:cubicBezTo>
                    <a:pt x="6857" y="724"/>
                    <a:pt x="6891" y="556"/>
                    <a:pt x="6521" y="220"/>
                  </a:cubicBezTo>
                  <a:cubicBezTo>
                    <a:pt x="6356" y="64"/>
                    <a:pt x="6202" y="0"/>
                    <a:pt x="6058" y="0"/>
                  </a:cubicBezTo>
                  <a:close/>
                </a:path>
              </a:pathLst>
            </a:custGeom>
            <a:solidFill>
              <a:srgbClr val="E5D3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0"/>
            <p:cNvSpPr/>
            <p:nvPr/>
          </p:nvSpPr>
          <p:spPr>
            <a:xfrm>
              <a:off x="5143196" y="2325700"/>
              <a:ext cx="127736" cy="73812"/>
            </a:xfrm>
            <a:custGeom>
              <a:rect b="b" l="l" r="r" t="t"/>
              <a:pathLst>
                <a:path extrusionOk="0" h="10507" w="18183">
                  <a:moveTo>
                    <a:pt x="12714" y="1"/>
                  </a:moveTo>
                  <a:cubicBezTo>
                    <a:pt x="11149" y="1"/>
                    <a:pt x="8951" y="360"/>
                    <a:pt x="6218" y="1711"/>
                  </a:cubicBezTo>
                  <a:cubicBezTo>
                    <a:pt x="1463" y="4089"/>
                    <a:pt x="330" y="4311"/>
                    <a:pt x="73" y="4311"/>
                  </a:cubicBezTo>
                  <a:cubicBezTo>
                    <a:pt x="14" y="4311"/>
                    <a:pt x="1" y="4299"/>
                    <a:pt x="1" y="4299"/>
                  </a:cubicBezTo>
                  <a:lnTo>
                    <a:pt x="1" y="9240"/>
                  </a:lnTo>
                  <a:cubicBezTo>
                    <a:pt x="1" y="9240"/>
                    <a:pt x="810" y="10507"/>
                    <a:pt x="2913" y="10507"/>
                  </a:cubicBezTo>
                  <a:cubicBezTo>
                    <a:pt x="3716" y="10507"/>
                    <a:pt x="4708" y="10322"/>
                    <a:pt x="5916" y="9811"/>
                  </a:cubicBezTo>
                  <a:cubicBezTo>
                    <a:pt x="10251" y="7929"/>
                    <a:pt x="18183" y="4266"/>
                    <a:pt x="15461" y="468"/>
                  </a:cubicBezTo>
                  <a:cubicBezTo>
                    <a:pt x="15461" y="468"/>
                    <a:pt x="14498" y="1"/>
                    <a:pt x="12714" y="1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0"/>
            <p:cNvSpPr/>
            <p:nvPr/>
          </p:nvSpPr>
          <p:spPr>
            <a:xfrm>
              <a:off x="5277315" y="2379207"/>
              <a:ext cx="127497" cy="73713"/>
            </a:xfrm>
            <a:custGeom>
              <a:rect b="b" l="l" r="r" t="t"/>
              <a:pathLst>
                <a:path extrusionOk="0" h="10493" w="18149">
                  <a:moveTo>
                    <a:pt x="12658" y="0"/>
                  </a:moveTo>
                  <a:cubicBezTo>
                    <a:pt x="11095" y="0"/>
                    <a:pt x="8905" y="364"/>
                    <a:pt x="6184" y="1724"/>
                  </a:cubicBezTo>
                  <a:cubicBezTo>
                    <a:pt x="1440" y="4069"/>
                    <a:pt x="323" y="4291"/>
                    <a:pt x="71" y="4291"/>
                  </a:cubicBezTo>
                  <a:cubicBezTo>
                    <a:pt x="12" y="4291"/>
                    <a:pt x="0" y="4279"/>
                    <a:pt x="0" y="4279"/>
                  </a:cubicBezTo>
                  <a:lnTo>
                    <a:pt x="0" y="9253"/>
                  </a:lnTo>
                  <a:cubicBezTo>
                    <a:pt x="0" y="9253"/>
                    <a:pt x="804" y="10493"/>
                    <a:pt x="2876" y="10493"/>
                  </a:cubicBezTo>
                  <a:cubicBezTo>
                    <a:pt x="3678" y="10493"/>
                    <a:pt x="4671" y="10307"/>
                    <a:pt x="5882" y="9790"/>
                  </a:cubicBezTo>
                  <a:cubicBezTo>
                    <a:pt x="10251" y="7908"/>
                    <a:pt x="18149" y="4279"/>
                    <a:pt x="15427" y="481"/>
                  </a:cubicBezTo>
                  <a:cubicBezTo>
                    <a:pt x="15427" y="481"/>
                    <a:pt x="14456" y="0"/>
                    <a:pt x="12658" y="0"/>
                  </a:cubicBezTo>
                  <a:close/>
                </a:path>
              </a:pathLst>
            </a:custGeom>
            <a:solidFill>
              <a:srgbClr val="220B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0"/>
            <p:cNvSpPr/>
            <p:nvPr/>
          </p:nvSpPr>
          <p:spPr>
            <a:xfrm>
              <a:off x="5143196" y="1787080"/>
              <a:ext cx="198569" cy="629588"/>
            </a:xfrm>
            <a:custGeom>
              <a:rect b="b" l="l" r="r" t="t"/>
              <a:pathLst>
                <a:path extrusionOk="0" h="89621" w="28266">
                  <a:moveTo>
                    <a:pt x="1110" y="1"/>
                  </a:moveTo>
                  <a:lnTo>
                    <a:pt x="1" y="80964"/>
                  </a:lnTo>
                  <a:cubicBezTo>
                    <a:pt x="1020" y="82017"/>
                    <a:pt x="2189" y="82368"/>
                    <a:pt x="3294" y="82368"/>
                  </a:cubicBezTo>
                  <a:cubicBezTo>
                    <a:pt x="5505" y="82368"/>
                    <a:pt x="7462" y="80964"/>
                    <a:pt x="7462" y="80964"/>
                  </a:cubicBezTo>
                  <a:lnTo>
                    <a:pt x="13679" y="22250"/>
                  </a:lnTo>
                  <a:lnTo>
                    <a:pt x="19057" y="88694"/>
                  </a:lnTo>
                  <a:cubicBezTo>
                    <a:pt x="19942" y="89389"/>
                    <a:pt x="21066" y="89620"/>
                    <a:pt x="22171" y="89620"/>
                  </a:cubicBezTo>
                  <a:cubicBezTo>
                    <a:pt x="24382" y="89620"/>
                    <a:pt x="26518" y="88694"/>
                    <a:pt x="26518" y="88694"/>
                  </a:cubicBezTo>
                  <a:cubicBezTo>
                    <a:pt x="26518" y="88694"/>
                    <a:pt x="28265" y="24569"/>
                    <a:pt x="27492" y="6118"/>
                  </a:cubicBezTo>
                  <a:cubicBezTo>
                    <a:pt x="9041" y="6118"/>
                    <a:pt x="1110" y="1"/>
                    <a:pt x="1110" y="1"/>
                  </a:cubicBezTo>
                  <a:close/>
                </a:path>
              </a:pathLst>
            </a:custGeom>
            <a:solidFill>
              <a:srgbClr val="B93B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0"/>
            <p:cNvSpPr/>
            <p:nvPr/>
          </p:nvSpPr>
          <p:spPr>
            <a:xfrm>
              <a:off x="5196563" y="1308227"/>
              <a:ext cx="127967" cy="128445"/>
            </a:xfrm>
            <a:custGeom>
              <a:rect b="b" l="l" r="r" t="t"/>
              <a:pathLst>
                <a:path extrusionOk="0" h="18284" w="18216">
                  <a:moveTo>
                    <a:pt x="14284" y="0"/>
                  </a:moveTo>
                  <a:lnTo>
                    <a:pt x="11864" y="2857"/>
                  </a:lnTo>
                  <a:cubicBezTo>
                    <a:pt x="11864" y="2857"/>
                    <a:pt x="11322" y="2624"/>
                    <a:pt x="10746" y="2624"/>
                  </a:cubicBezTo>
                  <a:cubicBezTo>
                    <a:pt x="9837" y="2624"/>
                    <a:pt x="8842" y="3203"/>
                    <a:pt x="9747" y="6184"/>
                  </a:cubicBezTo>
                  <a:cubicBezTo>
                    <a:pt x="10150" y="7495"/>
                    <a:pt x="9848" y="8907"/>
                    <a:pt x="8906" y="9915"/>
                  </a:cubicBezTo>
                  <a:cubicBezTo>
                    <a:pt x="7838" y="11005"/>
                    <a:pt x="6217" y="12138"/>
                    <a:pt x="4073" y="12138"/>
                  </a:cubicBezTo>
                  <a:cubicBezTo>
                    <a:pt x="2912" y="12138"/>
                    <a:pt x="1598" y="11807"/>
                    <a:pt x="135" y="10957"/>
                  </a:cubicBezTo>
                  <a:lnTo>
                    <a:pt x="0" y="17343"/>
                  </a:lnTo>
                  <a:lnTo>
                    <a:pt x="10385" y="18284"/>
                  </a:lnTo>
                  <a:lnTo>
                    <a:pt x="10385" y="14923"/>
                  </a:lnTo>
                  <a:cubicBezTo>
                    <a:pt x="10385" y="14923"/>
                    <a:pt x="18216" y="14015"/>
                    <a:pt x="14284" y="0"/>
                  </a:cubicBezTo>
                  <a:close/>
                </a:path>
              </a:pathLst>
            </a:custGeom>
            <a:solidFill>
              <a:srgbClr val="E5D3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0"/>
            <p:cNvSpPr/>
            <p:nvPr/>
          </p:nvSpPr>
          <p:spPr>
            <a:xfrm>
              <a:off x="5158273" y="1236257"/>
              <a:ext cx="184203" cy="157241"/>
            </a:xfrm>
            <a:custGeom>
              <a:rect b="b" l="l" r="r" t="t"/>
              <a:pathLst>
                <a:path extrusionOk="0" h="22383" w="26221">
                  <a:moveTo>
                    <a:pt x="10431" y="0"/>
                  </a:moveTo>
                  <a:cubicBezTo>
                    <a:pt x="6016" y="0"/>
                    <a:pt x="0" y="1542"/>
                    <a:pt x="1216" y="10244"/>
                  </a:cubicBezTo>
                  <a:cubicBezTo>
                    <a:pt x="1216" y="10244"/>
                    <a:pt x="1888" y="16160"/>
                    <a:pt x="5618" y="21201"/>
                  </a:cubicBezTo>
                  <a:cubicBezTo>
                    <a:pt x="7070" y="22051"/>
                    <a:pt x="8376" y="22382"/>
                    <a:pt x="9532" y="22382"/>
                  </a:cubicBezTo>
                  <a:cubicBezTo>
                    <a:pt x="11667" y="22382"/>
                    <a:pt x="13288" y="21249"/>
                    <a:pt x="14356" y="20159"/>
                  </a:cubicBezTo>
                  <a:cubicBezTo>
                    <a:pt x="15298" y="19151"/>
                    <a:pt x="15600" y="17739"/>
                    <a:pt x="15197" y="16428"/>
                  </a:cubicBezTo>
                  <a:cubicBezTo>
                    <a:pt x="14292" y="13447"/>
                    <a:pt x="15287" y="12868"/>
                    <a:pt x="16196" y="12868"/>
                  </a:cubicBezTo>
                  <a:cubicBezTo>
                    <a:pt x="16772" y="12868"/>
                    <a:pt x="17314" y="13101"/>
                    <a:pt x="17314" y="13101"/>
                  </a:cubicBezTo>
                  <a:lnTo>
                    <a:pt x="19767" y="10244"/>
                  </a:lnTo>
                  <a:cubicBezTo>
                    <a:pt x="19767" y="10244"/>
                    <a:pt x="26220" y="2985"/>
                    <a:pt x="14793" y="464"/>
                  </a:cubicBezTo>
                  <a:cubicBezTo>
                    <a:pt x="14793" y="464"/>
                    <a:pt x="12853" y="0"/>
                    <a:pt x="10431" y="0"/>
                  </a:cubicBezTo>
                  <a:close/>
                </a:path>
              </a:pathLst>
            </a:custGeom>
            <a:solidFill>
              <a:srgbClr val="8D40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0"/>
            <p:cNvSpPr/>
            <p:nvPr/>
          </p:nvSpPr>
          <p:spPr>
            <a:xfrm>
              <a:off x="5062205" y="1402799"/>
              <a:ext cx="485666" cy="437531"/>
            </a:xfrm>
            <a:custGeom>
              <a:rect b="b" l="l" r="r" t="t"/>
              <a:pathLst>
                <a:path extrusionOk="0" h="62282" w="69134">
                  <a:moveTo>
                    <a:pt x="65335" y="1"/>
                  </a:moveTo>
                  <a:cubicBezTo>
                    <a:pt x="64197" y="1"/>
                    <a:pt x="63080" y="581"/>
                    <a:pt x="62446" y="1630"/>
                  </a:cubicBezTo>
                  <a:lnTo>
                    <a:pt x="54783" y="14300"/>
                  </a:lnTo>
                  <a:cubicBezTo>
                    <a:pt x="54453" y="14866"/>
                    <a:pt x="53875" y="15184"/>
                    <a:pt x="53269" y="15184"/>
                  </a:cubicBezTo>
                  <a:cubicBezTo>
                    <a:pt x="53011" y="15184"/>
                    <a:pt x="52748" y="15126"/>
                    <a:pt x="52498" y="15006"/>
                  </a:cubicBezTo>
                  <a:lnTo>
                    <a:pt x="39491" y="9091"/>
                  </a:lnTo>
                  <a:cubicBezTo>
                    <a:pt x="37743" y="7915"/>
                    <a:pt x="35760" y="7074"/>
                    <a:pt x="33643" y="6805"/>
                  </a:cubicBezTo>
                  <a:lnTo>
                    <a:pt x="30854" y="6402"/>
                  </a:lnTo>
                  <a:lnTo>
                    <a:pt x="29509" y="4823"/>
                  </a:lnTo>
                  <a:lnTo>
                    <a:pt x="19124" y="3882"/>
                  </a:lnTo>
                  <a:lnTo>
                    <a:pt x="17813" y="6032"/>
                  </a:lnTo>
                  <a:lnTo>
                    <a:pt x="15730" y="6032"/>
                  </a:lnTo>
                  <a:cubicBezTo>
                    <a:pt x="11025" y="6032"/>
                    <a:pt x="6958" y="9259"/>
                    <a:pt x="5882" y="13830"/>
                  </a:cubicBezTo>
                  <a:lnTo>
                    <a:pt x="1379" y="33020"/>
                  </a:lnTo>
                  <a:cubicBezTo>
                    <a:pt x="203" y="38129"/>
                    <a:pt x="1" y="43405"/>
                    <a:pt x="807" y="48581"/>
                  </a:cubicBezTo>
                  <a:lnTo>
                    <a:pt x="1984" y="56277"/>
                  </a:lnTo>
                  <a:cubicBezTo>
                    <a:pt x="2219" y="57689"/>
                    <a:pt x="3429" y="58697"/>
                    <a:pt x="4841" y="58697"/>
                  </a:cubicBezTo>
                  <a:cubicBezTo>
                    <a:pt x="6521" y="58697"/>
                    <a:pt x="7832" y="57286"/>
                    <a:pt x="7697" y="55605"/>
                  </a:cubicBezTo>
                  <a:lnTo>
                    <a:pt x="6723" y="44111"/>
                  </a:lnTo>
                  <a:cubicBezTo>
                    <a:pt x="6588" y="42330"/>
                    <a:pt x="6689" y="40515"/>
                    <a:pt x="7025" y="38767"/>
                  </a:cubicBezTo>
                  <a:lnTo>
                    <a:pt x="12537" y="19980"/>
                  </a:lnTo>
                  <a:lnTo>
                    <a:pt x="12705" y="54698"/>
                  </a:lnTo>
                  <a:cubicBezTo>
                    <a:pt x="18391" y="60773"/>
                    <a:pt x="24971" y="62281"/>
                    <a:pt x="30104" y="62281"/>
                  </a:cubicBezTo>
                  <a:cubicBezTo>
                    <a:pt x="35165" y="62281"/>
                    <a:pt x="38819" y="60815"/>
                    <a:pt x="38819" y="60815"/>
                  </a:cubicBezTo>
                  <a:lnTo>
                    <a:pt x="38819" y="48984"/>
                  </a:lnTo>
                  <a:lnTo>
                    <a:pt x="39289" y="21661"/>
                  </a:lnTo>
                  <a:cubicBezTo>
                    <a:pt x="39317" y="20705"/>
                    <a:pt x="40119" y="19994"/>
                    <a:pt x="41014" y="19994"/>
                  </a:cubicBezTo>
                  <a:cubicBezTo>
                    <a:pt x="41221" y="19994"/>
                    <a:pt x="41433" y="20032"/>
                    <a:pt x="41642" y="20115"/>
                  </a:cubicBezTo>
                  <a:lnTo>
                    <a:pt x="54413" y="25290"/>
                  </a:lnTo>
                  <a:cubicBezTo>
                    <a:pt x="54632" y="25378"/>
                    <a:pt x="54859" y="25420"/>
                    <a:pt x="55084" y="25420"/>
                  </a:cubicBezTo>
                  <a:cubicBezTo>
                    <a:pt x="55724" y="25420"/>
                    <a:pt x="56342" y="25080"/>
                    <a:pt x="56665" y="24484"/>
                  </a:cubicBezTo>
                  <a:lnTo>
                    <a:pt x="68193" y="5091"/>
                  </a:lnTo>
                  <a:cubicBezTo>
                    <a:pt x="69134" y="3512"/>
                    <a:pt x="68663" y="1495"/>
                    <a:pt x="67117" y="521"/>
                  </a:cubicBezTo>
                  <a:cubicBezTo>
                    <a:pt x="66565" y="168"/>
                    <a:pt x="65947" y="1"/>
                    <a:pt x="65335" y="1"/>
                  </a:cubicBezTo>
                  <a:close/>
                </a:path>
              </a:pathLst>
            </a:custGeom>
            <a:solidFill>
              <a:srgbClr val="C29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3" name="Google Shape;723;p30"/>
          <p:cNvSpPr txBox="1"/>
          <p:nvPr>
            <p:ph idx="1" type="subTitle"/>
          </p:nvPr>
        </p:nvSpPr>
        <p:spPr>
          <a:xfrm>
            <a:off x="821100" y="3590650"/>
            <a:ext cx="3834000" cy="19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2"/>
                </a:solidFill>
              </a:rPr>
              <a:t>Вече има няколко дигитални речници за българските архаизми и диалекти, но техният формат (PDF или уебсайт с изредени думи) не им позволява да бъдат лесно използваеми и ги доближава до хартиените речници.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oogle Shape;728;p31"/>
          <p:cNvGrpSpPr/>
          <p:nvPr/>
        </p:nvGrpSpPr>
        <p:grpSpPr>
          <a:xfrm>
            <a:off x="-657225" y="709750"/>
            <a:ext cx="9883200" cy="263725"/>
            <a:chOff x="-657225" y="709750"/>
            <a:chExt cx="9883200" cy="263725"/>
          </a:xfrm>
        </p:grpSpPr>
        <p:cxnSp>
          <p:nvCxnSpPr>
            <p:cNvPr id="729" name="Google Shape;729;p31"/>
            <p:cNvCxnSpPr/>
            <p:nvPr/>
          </p:nvCxnSpPr>
          <p:spPr>
            <a:xfrm>
              <a:off x="-657225" y="973475"/>
              <a:ext cx="98832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0" name="Google Shape;730;p31"/>
            <p:cNvCxnSpPr/>
            <p:nvPr/>
          </p:nvCxnSpPr>
          <p:spPr>
            <a:xfrm>
              <a:off x="-657225" y="709750"/>
              <a:ext cx="98832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1" name="Google Shape;731;p31"/>
            <p:cNvCxnSpPr/>
            <p:nvPr/>
          </p:nvCxnSpPr>
          <p:spPr>
            <a:xfrm>
              <a:off x="-657225" y="842831"/>
              <a:ext cx="98832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32" name="Google Shape;732;p31"/>
          <p:cNvSpPr txBox="1"/>
          <p:nvPr>
            <p:ph type="title"/>
          </p:nvPr>
        </p:nvSpPr>
        <p:spPr>
          <a:xfrm>
            <a:off x="1761150" y="554700"/>
            <a:ext cx="562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КОМПОНЕНТИ</a:t>
            </a:r>
            <a:endParaRPr/>
          </a:p>
        </p:txBody>
      </p:sp>
      <p:sp>
        <p:nvSpPr>
          <p:cNvPr id="733" name="Google Shape;733;p31"/>
          <p:cNvSpPr/>
          <p:nvPr/>
        </p:nvSpPr>
        <p:spPr>
          <a:xfrm>
            <a:off x="4693311" y="3843882"/>
            <a:ext cx="132929" cy="111715"/>
          </a:xfrm>
          <a:custGeom>
            <a:rect b="b" l="l" r="r" t="t"/>
            <a:pathLst>
              <a:path extrusionOk="0" h="10448" w="12432">
                <a:moveTo>
                  <a:pt x="4963" y="0"/>
                </a:moveTo>
                <a:cubicBezTo>
                  <a:pt x="2239" y="0"/>
                  <a:pt x="0" y="2356"/>
                  <a:pt x="0" y="5120"/>
                </a:cubicBezTo>
                <a:cubicBezTo>
                  <a:pt x="0" y="8227"/>
                  <a:pt x="2220" y="10447"/>
                  <a:pt x="5328" y="10447"/>
                </a:cubicBezTo>
                <a:cubicBezTo>
                  <a:pt x="9989" y="10447"/>
                  <a:pt x="12431" y="4898"/>
                  <a:pt x="8879" y="1568"/>
                </a:cubicBezTo>
                <a:cubicBezTo>
                  <a:pt x="7991" y="458"/>
                  <a:pt x="6660" y="14"/>
                  <a:pt x="5328" y="14"/>
                </a:cubicBezTo>
                <a:cubicBezTo>
                  <a:pt x="5205" y="5"/>
                  <a:pt x="5084" y="0"/>
                  <a:pt x="496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31"/>
          <p:cNvSpPr/>
          <p:nvPr/>
        </p:nvSpPr>
        <p:spPr>
          <a:xfrm>
            <a:off x="4693311" y="3152629"/>
            <a:ext cx="132929" cy="112025"/>
          </a:xfrm>
          <a:custGeom>
            <a:rect b="b" l="l" r="r" t="t"/>
            <a:pathLst>
              <a:path extrusionOk="0" h="10477" w="12432">
                <a:moveTo>
                  <a:pt x="5852" y="1"/>
                </a:moveTo>
                <a:cubicBezTo>
                  <a:pt x="5678" y="1"/>
                  <a:pt x="5503" y="15"/>
                  <a:pt x="5328" y="44"/>
                </a:cubicBezTo>
                <a:cubicBezTo>
                  <a:pt x="5205" y="34"/>
                  <a:pt x="5084" y="30"/>
                  <a:pt x="4963" y="30"/>
                </a:cubicBezTo>
                <a:cubicBezTo>
                  <a:pt x="2239" y="30"/>
                  <a:pt x="0" y="2386"/>
                  <a:pt x="0" y="5149"/>
                </a:cubicBezTo>
                <a:cubicBezTo>
                  <a:pt x="0" y="8035"/>
                  <a:pt x="2220" y="10477"/>
                  <a:pt x="5328" y="10477"/>
                </a:cubicBezTo>
                <a:cubicBezTo>
                  <a:pt x="9989" y="10477"/>
                  <a:pt x="12431" y="4705"/>
                  <a:pt x="8879" y="1376"/>
                </a:cubicBezTo>
                <a:cubicBezTo>
                  <a:pt x="8108" y="604"/>
                  <a:pt x="7002" y="1"/>
                  <a:pt x="585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31"/>
          <p:cNvSpPr/>
          <p:nvPr/>
        </p:nvSpPr>
        <p:spPr>
          <a:xfrm>
            <a:off x="4693311" y="2455501"/>
            <a:ext cx="132929" cy="113939"/>
          </a:xfrm>
          <a:custGeom>
            <a:rect b="b" l="l" r="r" t="t"/>
            <a:pathLst>
              <a:path extrusionOk="0" h="10656" w="12432">
                <a:moveTo>
                  <a:pt x="5328" y="0"/>
                </a:moveTo>
                <a:cubicBezTo>
                  <a:pt x="2442" y="0"/>
                  <a:pt x="0" y="2442"/>
                  <a:pt x="0" y="5328"/>
                </a:cubicBezTo>
                <a:cubicBezTo>
                  <a:pt x="0" y="8214"/>
                  <a:pt x="2220" y="10655"/>
                  <a:pt x="5328" y="10655"/>
                </a:cubicBezTo>
                <a:cubicBezTo>
                  <a:pt x="9989" y="10655"/>
                  <a:pt x="12431" y="4884"/>
                  <a:pt x="8879" y="1554"/>
                </a:cubicBezTo>
                <a:cubicBezTo>
                  <a:pt x="7991" y="444"/>
                  <a:pt x="6660" y="0"/>
                  <a:pt x="53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1"/>
          <p:cNvSpPr/>
          <p:nvPr/>
        </p:nvSpPr>
        <p:spPr>
          <a:xfrm>
            <a:off x="4693311" y="1762766"/>
            <a:ext cx="132929" cy="111865"/>
          </a:xfrm>
          <a:custGeom>
            <a:rect b="b" l="l" r="r" t="t"/>
            <a:pathLst>
              <a:path extrusionOk="0" h="10462" w="12432">
                <a:moveTo>
                  <a:pt x="4963" y="1"/>
                </a:moveTo>
                <a:cubicBezTo>
                  <a:pt x="2239" y="1"/>
                  <a:pt x="0" y="2357"/>
                  <a:pt x="0" y="5120"/>
                </a:cubicBezTo>
                <a:cubicBezTo>
                  <a:pt x="0" y="8097"/>
                  <a:pt x="2036" y="10462"/>
                  <a:pt x="4938" y="10462"/>
                </a:cubicBezTo>
                <a:cubicBezTo>
                  <a:pt x="5066" y="10462"/>
                  <a:pt x="5196" y="10457"/>
                  <a:pt x="5328" y="10448"/>
                </a:cubicBezTo>
                <a:cubicBezTo>
                  <a:pt x="9989" y="10448"/>
                  <a:pt x="12431" y="4898"/>
                  <a:pt x="8879" y="1569"/>
                </a:cubicBezTo>
                <a:cubicBezTo>
                  <a:pt x="7991" y="459"/>
                  <a:pt x="6660" y="15"/>
                  <a:pt x="5328" y="15"/>
                </a:cubicBezTo>
                <a:cubicBezTo>
                  <a:pt x="5205" y="5"/>
                  <a:pt x="5084" y="1"/>
                  <a:pt x="496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31"/>
          <p:cNvSpPr txBox="1"/>
          <p:nvPr>
            <p:ph idx="4294967295" type="title"/>
          </p:nvPr>
        </p:nvSpPr>
        <p:spPr>
          <a:xfrm>
            <a:off x="4928247" y="2298250"/>
            <a:ext cx="22767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Приложение</a:t>
            </a:r>
            <a:endParaRPr sz="1600"/>
          </a:p>
        </p:txBody>
      </p:sp>
      <p:sp>
        <p:nvSpPr>
          <p:cNvPr id="738" name="Google Shape;738;p31"/>
          <p:cNvSpPr txBox="1"/>
          <p:nvPr>
            <p:ph idx="4294967295" type="subTitle"/>
          </p:nvPr>
        </p:nvSpPr>
        <p:spPr>
          <a:xfrm>
            <a:off x="4928250" y="2566150"/>
            <a:ext cx="3090600" cy="3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Сканиране и търсене на дадена дума в базата данни</a:t>
            </a:r>
            <a:endParaRPr/>
          </a:p>
        </p:txBody>
      </p:sp>
      <p:sp>
        <p:nvSpPr>
          <p:cNvPr id="739" name="Google Shape;739;p31"/>
          <p:cNvSpPr txBox="1"/>
          <p:nvPr>
            <p:ph idx="4294967295" type="title"/>
          </p:nvPr>
        </p:nvSpPr>
        <p:spPr>
          <a:xfrm>
            <a:off x="4928247" y="3686650"/>
            <a:ext cx="22767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Хром добавка</a:t>
            </a:r>
            <a:endParaRPr sz="1600"/>
          </a:p>
        </p:txBody>
      </p:sp>
      <p:sp>
        <p:nvSpPr>
          <p:cNvPr id="740" name="Google Shape;740;p31"/>
          <p:cNvSpPr txBox="1"/>
          <p:nvPr>
            <p:ph idx="4294967295" type="subTitle"/>
          </p:nvPr>
        </p:nvSpPr>
        <p:spPr>
          <a:xfrm>
            <a:off x="4928250" y="3954550"/>
            <a:ext cx="2276700" cy="3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Сканиране на дадена дума</a:t>
            </a:r>
            <a:endParaRPr/>
          </a:p>
        </p:txBody>
      </p:sp>
      <p:sp>
        <p:nvSpPr>
          <p:cNvPr id="741" name="Google Shape;741;p31"/>
          <p:cNvSpPr txBox="1"/>
          <p:nvPr>
            <p:ph idx="4294967295" type="title"/>
          </p:nvPr>
        </p:nvSpPr>
        <p:spPr>
          <a:xfrm>
            <a:off x="4928247" y="2992450"/>
            <a:ext cx="22767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Уебсайт</a:t>
            </a:r>
            <a:endParaRPr sz="1600"/>
          </a:p>
        </p:txBody>
      </p:sp>
      <p:sp>
        <p:nvSpPr>
          <p:cNvPr id="742" name="Google Shape;742;p31"/>
          <p:cNvSpPr txBox="1"/>
          <p:nvPr>
            <p:ph idx="4294967295" type="subTitle"/>
          </p:nvPr>
        </p:nvSpPr>
        <p:spPr>
          <a:xfrm>
            <a:off x="4928250" y="3260350"/>
            <a:ext cx="40551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С</a:t>
            </a:r>
            <a:r>
              <a:rPr lang="en">
                <a:solidFill>
                  <a:schemeClr val="lt1"/>
                </a:solidFill>
              </a:rPr>
              <a:t>каниране и търсене на дадена дума в базата данни, но и предлагане на нови думи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743" name="Google Shape;743;p31"/>
          <p:cNvSpPr txBox="1"/>
          <p:nvPr>
            <p:ph idx="4294967295" type="title"/>
          </p:nvPr>
        </p:nvSpPr>
        <p:spPr>
          <a:xfrm>
            <a:off x="4928247" y="1604050"/>
            <a:ext cx="22767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База данни</a:t>
            </a:r>
            <a:endParaRPr sz="1600"/>
          </a:p>
        </p:txBody>
      </p:sp>
      <p:sp>
        <p:nvSpPr>
          <p:cNvPr id="744" name="Google Shape;744;p31"/>
          <p:cNvSpPr txBox="1"/>
          <p:nvPr>
            <p:ph idx="4294967295" type="subTitle"/>
          </p:nvPr>
        </p:nvSpPr>
        <p:spPr>
          <a:xfrm>
            <a:off x="4928250" y="1871950"/>
            <a:ext cx="3022800" cy="3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Изписани са думите и е достъпна за всички</a:t>
            </a:r>
            <a:endParaRPr/>
          </a:p>
        </p:txBody>
      </p:sp>
      <p:grpSp>
        <p:nvGrpSpPr>
          <p:cNvPr id="745" name="Google Shape;745;p31"/>
          <p:cNvGrpSpPr/>
          <p:nvPr/>
        </p:nvGrpSpPr>
        <p:grpSpPr>
          <a:xfrm>
            <a:off x="1999304" y="1458707"/>
            <a:ext cx="2214814" cy="2988099"/>
            <a:chOff x="1999304" y="1458707"/>
            <a:chExt cx="2214814" cy="2988099"/>
          </a:xfrm>
        </p:grpSpPr>
        <p:sp>
          <p:nvSpPr>
            <p:cNvPr id="746" name="Google Shape;746;p31"/>
            <p:cNvSpPr/>
            <p:nvPr/>
          </p:nvSpPr>
          <p:spPr>
            <a:xfrm>
              <a:off x="2003215" y="3348621"/>
              <a:ext cx="2207265" cy="1098185"/>
            </a:xfrm>
            <a:custGeom>
              <a:rect b="b" l="l" r="r" t="t"/>
              <a:pathLst>
                <a:path extrusionOk="0" h="10331" w="20764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2003215" y="2779953"/>
              <a:ext cx="2207265" cy="1098185"/>
            </a:xfrm>
            <a:custGeom>
              <a:rect b="b" l="l" r="r" t="t"/>
              <a:pathLst>
                <a:path extrusionOk="0" h="10331" w="20764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2003215" y="2216168"/>
              <a:ext cx="2207265" cy="1098185"/>
            </a:xfrm>
            <a:custGeom>
              <a:rect b="b" l="l" r="r" t="t"/>
              <a:pathLst>
                <a:path extrusionOk="0" h="10331" w="20764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2003215" y="1638300"/>
              <a:ext cx="2207265" cy="1098185"/>
            </a:xfrm>
            <a:custGeom>
              <a:rect b="b" l="l" r="r" t="t"/>
              <a:pathLst>
                <a:path extrusionOk="0" h="10331" w="20764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0" name="Google Shape;750;p31"/>
            <p:cNvGrpSpPr/>
            <p:nvPr/>
          </p:nvGrpSpPr>
          <p:grpSpPr>
            <a:xfrm>
              <a:off x="1999304" y="1458707"/>
              <a:ext cx="2214814" cy="2987972"/>
              <a:chOff x="1999304" y="1458707"/>
              <a:chExt cx="2214814" cy="2987972"/>
            </a:xfrm>
          </p:grpSpPr>
          <p:grpSp>
            <p:nvGrpSpPr>
              <p:cNvPr id="751" name="Google Shape;751;p31"/>
              <p:cNvGrpSpPr/>
              <p:nvPr/>
            </p:nvGrpSpPr>
            <p:grpSpPr>
              <a:xfrm>
                <a:off x="1999304" y="2030207"/>
                <a:ext cx="2214814" cy="2416472"/>
                <a:chOff x="1939050" y="1975118"/>
                <a:chExt cx="2335563" cy="2548215"/>
              </a:xfrm>
            </p:grpSpPr>
            <p:grpSp>
              <p:nvGrpSpPr>
                <p:cNvPr id="752" name="Google Shape;752;p31"/>
                <p:cNvGrpSpPr/>
                <p:nvPr/>
              </p:nvGrpSpPr>
              <p:grpSpPr>
                <a:xfrm>
                  <a:off x="1939050" y="2575193"/>
                  <a:ext cx="2335563" cy="1948140"/>
                  <a:chOff x="1939050" y="2575193"/>
                  <a:chExt cx="2335563" cy="1948140"/>
                </a:xfrm>
              </p:grpSpPr>
              <p:sp>
                <p:nvSpPr>
                  <p:cNvPr id="753" name="Google Shape;753;p31"/>
                  <p:cNvSpPr/>
                  <p:nvPr/>
                </p:nvSpPr>
                <p:spPr>
                  <a:xfrm>
                    <a:off x="1939050" y="3773286"/>
                    <a:ext cx="2335563" cy="750047"/>
                  </a:xfrm>
                  <a:custGeom>
                    <a:rect b="b" l="l" r="r" t="t"/>
                    <a:pathLst>
                      <a:path extrusionOk="0" fill="none" h="70147" w="218430">
                        <a:moveTo>
                          <a:pt x="29746" y="1"/>
                        </a:moveTo>
                        <a:lnTo>
                          <a:pt x="0" y="14430"/>
                        </a:lnTo>
                        <a:lnTo>
                          <a:pt x="109215" y="70147"/>
                        </a:lnTo>
                        <a:lnTo>
                          <a:pt x="218429" y="14430"/>
                        </a:lnTo>
                        <a:lnTo>
                          <a:pt x="188684" y="1"/>
                        </a:lnTo>
                        <a:lnTo>
                          <a:pt x="109215" y="40623"/>
                        </a:lnTo>
                        <a:close/>
                      </a:path>
                    </a:pathLst>
                  </a:custGeom>
                  <a:noFill/>
                  <a:ln cap="flat" cmpd="sng" w="28575">
                    <a:solidFill>
                      <a:schemeClr val="accent2"/>
                    </a:solidFill>
                    <a:prstDash val="solid"/>
                    <a:miter lim="22198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4" name="Google Shape;754;p31"/>
                  <p:cNvSpPr/>
                  <p:nvPr/>
                </p:nvSpPr>
                <p:spPr>
                  <a:xfrm>
                    <a:off x="1939050" y="3174245"/>
                    <a:ext cx="2335563" cy="750047"/>
                  </a:xfrm>
                  <a:custGeom>
                    <a:rect b="b" l="l" r="r" t="t"/>
                    <a:pathLst>
                      <a:path extrusionOk="0" fill="none" h="70147" w="218430">
                        <a:moveTo>
                          <a:pt x="188684" y="0"/>
                        </a:moveTo>
                        <a:lnTo>
                          <a:pt x="158939" y="15095"/>
                        </a:lnTo>
                        <a:lnTo>
                          <a:pt x="109215" y="40623"/>
                        </a:lnTo>
                        <a:lnTo>
                          <a:pt x="59491" y="15095"/>
                        </a:lnTo>
                        <a:lnTo>
                          <a:pt x="29746" y="0"/>
                        </a:lnTo>
                        <a:lnTo>
                          <a:pt x="0" y="14429"/>
                        </a:lnTo>
                        <a:lnTo>
                          <a:pt x="29746" y="29524"/>
                        </a:lnTo>
                        <a:lnTo>
                          <a:pt x="109215" y="70146"/>
                        </a:lnTo>
                        <a:lnTo>
                          <a:pt x="188684" y="29524"/>
                        </a:lnTo>
                        <a:lnTo>
                          <a:pt x="218429" y="14429"/>
                        </a:lnTo>
                        <a:close/>
                      </a:path>
                    </a:pathLst>
                  </a:custGeom>
                  <a:noFill/>
                  <a:ln cap="flat" cmpd="sng" w="28575">
                    <a:solidFill>
                      <a:schemeClr val="accent2"/>
                    </a:solidFill>
                    <a:prstDash val="solid"/>
                    <a:miter lim="22198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5" name="Google Shape;755;p31"/>
                  <p:cNvSpPr/>
                  <p:nvPr/>
                </p:nvSpPr>
                <p:spPr>
                  <a:xfrm>
                    <a:off x="1939050" y="2575193"/>
                    <a:ext cx="2335563" cy="750047"/>
                  </a:xfrm>
                  <a:custGeom>
                    <a:rect b="b" l="l" r="r" t="t"/>
                    <a:pathLst>
                      <a:path extrusionOk="0" fill="none" h="70147" w="218430">
                        <a:moveTo>
                          <a:pt x="188684" y="1"/>
                        </a:moveTo>
                        <a:lnTo>
                          <a:pt x="158939" y="15096"/>
                        </a:lnTo>
                        <a:lnTo>
                          <a:pt x="129193" y="30190"/>
                        </a:lnTo>
                        <a:lnTo>
                          <a:pt x="109215" y="40623"/>
                        </a:lnTo>
                        <a:lnTo>
                          <a:pt x="89237" y="30190"/>
                        </a:lnTo>
                        <a:lnTo>
                          <a:pt x="59491" y="15096"/>
                        </a:lnTo>
                        <a:lnTo>
                          <a:pt x="29746" y="1"/>
                        </a:lnTo>
                        <a:lnTo>
                          <a:pt x="0" y="14208"/>
                        </a:lnTo>
                        <a:lnTo>
                          <a:pt x="29746" y="29524"/>
                        </a:lnTo>
                        <a:lnTo>
                          <a:pt x="59491" y="44619"/>
                        </a:lnTo>
                        <a:lnTo>
                          <a:pt x="109215" y="70147"/>
                        </a:lnTo>
                        <a:lnTo>
                          <a:pt x="158939" y="44619"/>
                        </a:lnTo>
                        <a:lnTo>
                          <a:pt x="188684" y="29524"/>
                        </a:lnTo>
                        <a:lnTo>
                          <a:pt x="218429" y="14208"/>
                        </a:lnTo>
                        <a:close/>
                      </a:path>
                    </a:pathLst>
                  </a:custGeom>
                  <a:noFill/>
                  <a:ln cap="flat" cmpd="sng" w="28575">
                    <a:solidFill>
                      <a:schemeClr val="accent2"/>
                    </a:solidFill>
                    <a:prstDash val="solid"/>
                    <a:miter lim="22198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756" name="Google Shape;756;p31"/>
                <p:cNvSpPr/>
                <p:nvPr/>
              </p:nvSpPr>
              <p:spPr>
                <a:xfrm>
                  <a:off x="1939050" y="1975118"/>
                  <a:ext cx="2335563" cy="750047"/>
                </a:xfrm>
                <a:custGeom>
                  <a:rect b="b" l="l" r="r" t="t"/>
                  <a:pathLst>
                    <a:path extrusionOk="0" fill="none" h="70147" w="218430">
                      <a:moveTo>
                        <a:pt x="188684" y="1"/>
                      </a:moveTo>
                      <a:lnTo>
                        <a:pt x="158939" y="15096"/>
                      </a:lnTo>
                      <a:lnTo>
                        <a:pt x="129193" y="30190"/>
                      </a:lnTo>
                      <a:lnTo>
                        <a:pt x="109215" y="40623"/>
                      </a:lnTo>
                      <a:lnTo>
                        <a:pt x="89237" y="30190"/>
                      </a:lnTo>
                      <a:lnTo>
                        <a:pt x="59491" y="15096"/>
                      </a:lnTo>
                      <a:lnTo>
                        <a:pt x="29746" y="1"/>
                      </a:lnTo>
                      <a:lnTo>
                        <a:pt x="0" y="14208"/>
                      </a:lnTo>
                      <a:lnTo>
                        <a:pt x="29746" y="29524"/>
                      </a:lnTo>
                      <a:lnTo>
                        <a:pt x="59491" y="44619"/>
                      </a:lnTo>
                      <a:lnTo>
                        <a:pt x="109215" y="70147"/>
                      </a:lnTo>
                      <a:lnTo>
                        <a:pt x="158939" y="44619"/>
                      </a:lnTo>
                      <a:lnTo>
                        <a:pt x="188684" y="29524"/>
                      </a:lnTo>
                      <a:lnTo>
                        <a:pt x="218429" y="14208"/>
                      </a:lnTo>
                      <a:close/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22198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57" name="Google Shape;757;p31"/>
              <p:cNvSpPr/>
              <p:nvPr/>
            </p:nvSpPr>
            <p:spPr>
              <a:xfrm>
                <a:off x="1999304" y="1458707"/>
                <a:ext cx="2214814" cy="711269"/>
              </a:xfrm>
              <a:custGeom>
                <a:rect b="b" l="l" r="r" t="t"/>
                <a:pathLst>
                  <a:path extrusionOk="0" fill="none" h="70147" w="218430">
                    <a:moveTo>
                      <a:pt x="188684" y="1"/>
                    </a:moveTo>
                    <a:lnTo>
                      <a:pt x="158939" y="15096"/>
                    </a:lnTo>
                    <a:lnTo>
                      <a:pt x="129193" y="30190"/>
                    </a:lnTo>
                    <a:lnTo>
                      <a:pt x="109215" y="40623"/>
                    </a:lnTo>
                    <a:lnTo>
                      <a:pt x="89237" y="30190"/>
                    </a:lnTo>
                    <a:lnTo>
                      <a:pt x="59491" y="15096"/>
                    </a:lnTo>
                    <a:lnTo>
                      <a:pt x="29746" y="1"/>
                    </a:lnTo>
                    <a:lnTo>
                      <a:pt x="0" y="14208"/>
                    </a:lnTo>
                    <a:lnTo>
                      <a:pt x="29746" y="29524"/>
                    </a:lnTo>
                    <a:lnTo>
                      <a:pt x="59491" y="44619"/>
                    </a:lnTo>
                    <a:lnTo>
                      <a:pt x="109215" y="70147"/>
                    </a:lnTo>
                    <a:lnTo>
                      <a:pt x="158939" y="44619"/>
                    </a:lnTo>
                    <a:lnTo>
                      <a:pt x="188684" y="29524"/>
                    </a:lnTo>
                    <a:lnTo>
                      <a:pt x="218429" y="14208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miter lim="22198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32"/>
          <p:cNvSpPr txBox="1"/>
          <p:nvPr>
            <p:ph type="title"/>
          </p:nvPr>
        </p:nvSpPr>
        <p:spPr>
          <a:xfrm>
            <a:off x="1761150" y="554700"/>
            <a:ext cx="562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Нашият уебсайт</a:t>
            </a:r>
            <a:endParaRPr/>
          </a:p>
        </p:txBody>
      </p:sp>
      <p:sp>
        <p:nvSpPr>
          <p:cNvPr id="763" name="Google Shape;763;p32"/>
          <p:cNvSpPr txBox="1"/>
          <p:nvPr>
            <p:ph idx="4294967295" type="subTitle"/>
          </p:nvPr>
        </p:nvSpPr>
        <p:spPr>
          <a:xfrm>
            <a:off x="1761150" y="2357100"/>
            <a:ext cx="6012900" cy="12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http://archaismdictionary.bg/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Visualizatio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C3EE6"/>
      </a:accent1>
      <a:accent2>
        <a:srgbClr val="220B49"/>
      </a:accent2>
      <a:accent3>
        <a:srgbClr val="8C3EE6"/>
      </a:accent3>
      <a:accent4>
        <a:srgbClr val="D4B6F6"/>
      </a:accent4>
      <a:accent5>
        <a:srgbClr val="B32A9A"/>
      </a:accent5>
      <a:accent6>
        <a:srgbClr val="6D195D"/>
      </a:accent6>
      <a:hlink>
        <a:srgbClr val="D4B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