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9" r:id="rId3"/>
    <p:sldId id="260" r:id="rId4"/>
    <p:sldId id="261" r:id="rId5"/>
    <p:sldId id="266" r:id="rId6"/>
    <p:sldId id="262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DF8A"/>
    <a:srgbClr val="009999"/>
    <a:srgbClr val="CC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948A461-1A54-402F-8062-28460386C30B}" type="datetimeFigureOut">
              <a:rPr lang="en-IN" smtClean="0"/>
              <a:t>29-04-2017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A532883-333C-4D4C-8D82-43A4E863BE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A461-1A54-402F-8062-28460386C30B}" type="datetimeFigureOut">
              <a:rPr lang="en-IN" smtClean="0"/>
              <a:t>29-04-2017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2883-333C-4D4C-8D82-43A4E863BE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A461-1A54-402F-8062-28460386C30B}" type="datetimeFigureOut">
              <a:rPr lang="en-IN" smtClean="0"/>
              <a:t>29-04-2017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2883-333C-4D4C-8D82-43A4E863BE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948A461-1A54-402F-8062-28460386C30B}" type="datetimeFigureOut">
              <a:rPr lang="en-IN" smtClean="0"/>
              <a:t>29-04-2017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2883-333C-4D4C-8D82-43A4E863BE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948A461-1A54-402F-8062-28460386C30B}" type="datetimeFigureOut">
              <a:rPr lang="en-IN" smtClean="0"/>
              <a:t>29-04-2017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A532883-333C-4D4C-8D82-43A4E863BE1D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948A461-1A54-402F-8062-28460386C30B}" type="datetimeFigureOut">
              <a:rPr lang="en-IN" smtClean="0"/>
              <a:t>29-04-2017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A532883-333C-4D4C-8D82-43A4E863BE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948A461-1A54-402F-8062-28460386C30B}" type="datetimeFigureOut">
              <a:rPr lang="en-IN" smtClean="0"/>
              <a:t>29-04-2017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A532883-333C-4D4C-8D82-43A4E863BE1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A461-1A54-402F-8062-28460386C30B}" type="datetimeFigureOut">
              <a:rPr lang="en-IN" smtClean="0"/>
              <a:t>29-04-2017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2883-333C-4D4C-8D82-43A4E863BE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948A461-1A54-402F-8062-28460386C30B}" type="datetimeFigureOut">
              <a:rPr lang="en-IN" smtClean="0"/>
              <a:t>29-04-2017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A532883-333C-4D4C-8D82-43A4E863BE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948A461-1A54-402F-8062-28460386C30B}" type="datetimeFigureOut">
              <a:rPr lang="en-IN" smtClean="0"/>
              <a:t>29-04-2017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A532883-333C-4D4C-8D82-43A4E863BE1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948A461-1A54-402F-8062-28460386C30B}" type="datetimeFigureOut">
              <a:rPr lang="en-IN" smtClean="0"/>
              <a:t>29-04-2017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A532883-333C-4D4C-8D82-43A4E863BE1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948A461-1A54-402F-8062-28460386C30B}" type="datetimeFigureOut">
              <a:rPr lang="en-IN" smtClean="0"/>
              <a:t>29-04-2017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A532883-333C-4D4C-8D82-43A4E863BE1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fade thruBlk="1"/>
  </p:transition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0" y="1484784"/>
            <a:ext cx="9144000" cy="4176464"/>
          </a:xfrm>
        </p:spPr>
      </p:pic>
      <p:pic>
        <p:nvPicPr>
          <p:cNvPr id="6" name="Picture 5" descr="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2420887"/>
            <a:ext cx="3888432" cy="2911995"/>
          </a:xfrm>
          <a:prstGeom prst="rect">
            <a:avLst/>
          </a:prstGeom>
        </p:spPr>
      </p:pic>
      <p:pic>
        <p:nvPicPr>
          <p:cNvPr id="5" name="Content Placeholder 3" descr="2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60237" t="24138" r="8262" b="29310"/>
          <a:stretch>
            <a:fillRect/>
          </a:stretch>
        </p:blipFill>
        <p:spPr>
          <a:xfrm>
            <a:off x="5508104" y="2564904"/>
            <a:ext cx="2880320" cy="1800200"/>
          </a:xfrm>
          <a:prstGeom prst="rect">
            <a:avLst/>
          </a:prstGeom>
        </p:spPr>
      </p:pic>
      <p:sp>
        <p:nvSpPr>
          <p:cNvPr id="7" name="Parallelogram 6"/>
          <p:cNvSpPr/>
          <p:nvPr/>
        </p:nvSpPr>
        <p:spPr>
          <a:xfrm>
            <a:off x="-396552" y="0"/>
            <a:ext cx="6480720" cy="1556792"/>
          </a:xfrm>
          <a:prstGeom prst="parallelogram">
            <a:avLst/>
          </a:prstGeom>
          <a:solidFill>
            <a:srgbClr val="009999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-1044624" y="476672"/>
            <a:ext cx="78488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ONLINE CHARITY SYSTEM</a:t>
            </a:r>
            <a:endParaRPr lang="en-US" sz="3600" b="1" dirty="0">
              <a:ln w="12700">
                <a:solidFill>
                  <a:schemeClr val="bg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6056" y="5934670"/>
            <a:ext cx="4067944" cy="923330"/>
          </a:xfrm>
          <a:prstGeom prst="rect">
            <a:avLst/>
          </a:prstGeom>
          <a:solidFill>
            <a:srgbClr val="000000">
              <a:alpha val="7059"/>
            </a:srgb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MADE   BY:</a:t>
            </a:r>
          </a:p>
          <a:p>
            <a: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ANUBHAV   B-4      </a:t>
            </a:r>
            <a: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NAVNIDHI   B-3</a:t>
            </a:r>
          </a:p>
          <a:p>
            <a:r>
              <a:rPr lang="en-US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RIYA                B-3     DEEPAK        B-3</a:t>
            </a:r>
            <a:endParaRPr lang="en-IN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07504" y="4005064"/>
            <a:ext cx="4427984" cy="1631216"/>
          </a:xfrm>
          <a:prstGeom prst="rect">
            <a:avLst/>
          </a:prstGeom>
          <a:solidFill>
            <a:srgbClr val="000000">
              <a:alpha val="9020"/>
            </a:srgbClr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“We provide </a:t>
            </a:r>
            <a:r>
              <a:rPr lang="en-IN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global platform to celebrate and </a:t>
            </a:r>
            <a:r>
              <a:rPr 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</a:t>
            </a:r>
            <a:r>
              <a:rPr lang="en-IN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individuals who </a:t>
            </a:r>
            <a:r>
              <a:rPr 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donate voluntarily</a:t>
            </a:r>
            <a:r>
              <a:rPr lang="en-IN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for </a:t>
            </a:r>
            <a:r>
              <a:rPr 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altruistic </a:t>
            </a:r>
            <a:r>
              <a:rPr lang="en-IN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reasons and without any monetary reward</a:t>
            </a:r>
            <a:r>
              <a:rPr 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.”</a:t>
            </a:r>
            <a:endParaRPr lang="en-IN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764704"/>
            <a:ext cx="8229600" cy="1399032"/>
          </a:xfrm>
        </p:spPr>
        <p:txBody>
          <a:bodyPr/>
          <a:lstStyle/>
          <a:p>
            <a:r>
              <a:rPr lang="en-IN" dirty="0" smtClean="0"/>
              <a:t>LIMITATIONS OF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DOES NOT ACCEPT MONEY.</a:t>
            </a:r>
          </a:p>
          <a:p>
            <a:r>
              <a:rPr lang="en-IN" dirty="0" smtClean="0"/>
              <a:t>IT IS CURRENTLY NOT ON INTERNET.</a:t>
            </a:r>
            <a:endParaRPr lang="en-IN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Parallelogram 3"/>
          <p:cNvSpPr/>
          <p:nvPr/>
        </p:nvSpPr>
        <p:spPr>
          <a:xfrm>
            <a:off x="-396552" y="188640"/>
            <a:ext cx="6480720" cy="764704"/>
          </a:xfrm>
          <a:prstGeom prst="parallelogram">
            <a:avLst/>
          </a:prstGeom>
          <a:solidFill>
            <a:srgbClr val="009999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1044624" y="332656"/>
            <a:ext cx="78488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ONLINE CHARITY SYSTEM</a:t>
            </a:r>
            <a:endParaRPr lang="en-US" sz="3600" b="1" dirty="0">
              <a:ln w="12700">
                <a:solidFill>
                  <a:schemeClr val="bg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Kozuka Gothic Pro H" pitchFamily="34" charset="-128"/>
              <a:ea typeface="Kozuka Gothic Pro H" pitchFamily="34" charset="-128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6712"/>
            <a:ext cx="8229600" cy="1399032"/>
          </a:xfrm>
        </p:spPr>
        <p:txBody>
          <a:bodyPr/>
          <a:lstStyle/>
          <a:p>
            <a:r>
              <a:rPr lang="en-IN" dirty="0" smtClean="0"/>
              <a:t>USABILITY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8840"/>
            <a:ext cx="8075240" cy="3745888"/>
          </a:xfrm>
        </p:spPr>
        <p:txBody>
          <a:bodyPr/>
          <a:lstStyle/>
          <a:p>
            <a:r>
              <a:rPr lang="en-IN" dirty="0" smtClean="0"/>
              <a:t>VERY USER FRIENDLY.</a:t>
            </a:r>
          </a:p>
          <a:p>
            <a:r>
              <a:rPr lang="en-IN" dirty="0" smtClean="0"/>
              <a:t>QUICK ASSESS TO DONATE AS WELL AS GET DONATION.</a:t>
            </a:r>
          </a:p>
          <a:p>
            <a:r>
              <a:rPr lang="en-IN" dirty="0" smtClean="0"/>
              <a:t>EVERYTHING IS ON SURFACE.</a:t>
            </a:r>
          </a:p>
          <a:p>
            <a:r>
              <a:rPr lang="en-IN" dirty="0" smtClean="0"/>
              <a:t>FAST AND COMPATIBLE.</a:t>
            </a:r>
          </a:p>
          <a:p>
            <a:r>
              <a:rPr lang="en-IN" dirty="0" smtClean="0"/>
              <a:t>EASY TO OPERATE.</a:t>
            </a:r>
            <a:endParaRPr lang="en-IN" dirty="0"/>
          </a:p>
        </p:txBody>
      </p:sp>
      <p:sp>
        <p:nvSpPr>
          <p:cNvPr id="5" name="Parallelogram 4"/>
          <p:cNvSpPr/>
          <p:nvPr/>
        </p:nvSpPr>
        <p:spPr>
          <a:xfrm>
            <a:off x="-396552" y="188640"/>
            <a:ext cx="6480720" cy="764704"/>
          </a:xfrm>
          <a:prstGeom prst="parallelogram">
            <a:avLst/>
          </a:prstGeom>
          <a:solidFill>
            <a:srgbClr val="009999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1116632" y="332656"/>
            <a:ext cx="78488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ONLINE CHARITY SYSTEM</a:t>
            </a:r>
            <a:endParaRPr lang="en-US" sz="3600" b="1" dirty="0">
              <a:ln w="12700">
                <a:solidFill>
                  <a:schemeClr val="bg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Kozuka Gothic Pro H" pitchFamily="34" charset="-128"/>
              <a:ea typeface="Kozuka Gothic Pro H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692696"/>
            <a:ext cx="8229600" cy="1399032"/>
          </a:xfrm>
        </p:spPr>
        <p:txBody>
          <a:bodyPr/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72000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1560" y="2636912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 SIGN UP</a:t>
            </a:r>
          </a:p>
          <a:p>
            <a:pPr algn="ctr"/>
            <a:r>
              <a:rPr lang="en-IN" dirty="0" smtClean="0"/>
              <a:t>DETAILS</a:t>
            </a:r>
            <a:endParaRPr lang="en-IN" dirty="0"/>
          </a:p>
        </p:txBody>
      </p:sp>
      <p:sp>
        <p:nvSpPr>
          <p:cNvPr id="5" name="Parallelogram 4"/>
          <p:cNvSpPr/>
          <p:nvPr/>
        </p:nvSpPr>
        <p:spPr>
          <a:xfrm>
            <a:off x="251520" y="5517232"/>
            <a:ext cx="1800200" cy="10801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MATCHES LOGIN DETAILS WITH DATABES</a:t>
            </a:r>
            <a:endParaRPr lang="en-IN" sz="1400" dirty="0"/>
          </a:p>
        </p:txBody>
      </p:sp>
      <p:sp>
        <p:nvSpPr>
          <p:cNvPr id="6" name="Oval 5"/>
          <p:cNvSpPr/>
          <p:nvPr/>
        </p:nvSpPr>
        <p:spPr>
          <a:xfrm>
            <a:off x="683568" y="1916832"/>
            <a:ext cx="165618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95536" y="4725144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 DETAILS</a:t>
            </a:r>
            <a:endParaRPr lang="en-IN" dirty="0"/>
          </a:p>
        </p:txBody>
      </p:sp>
      <p:sp>
        <p:nvSpPr>
          <p:cNvPr id="8" name="Parallelogram 7"/>
          <p:cNvSpPr/>
          <p:nvPr/>
        </p:nvSpPr>
        <p:spPr>
          <a:xfrm>
            <a:off x="539552" y="3429000"/>
            <a:ext cx="2016224" cy="10801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SAVES DETAIL IN DATABASE</a:t>
            </a:r>
            <a:endParaRPr lang="en-IN" dirty="0"/>
          </a:p>
        </p:txBody>
      </p:sp>
      <p:sp>
        <p:nvSpPr>
          <p:cNvPr id="9" name="Flowchart: Decision 8"/>
          <p:cNvSpPr/>
          <p:nvPr/>
        </p:nvSpPr>
        <p:spPr>
          <a:xfrm>
            <a:off x="3059832" y="2132856"/>
            <a:ext cx="2376264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IS DONATING OR GETTING DONATION?</a:t>
            </a:r>
            <a:endParaRPr lang="en-IN" sz="1200" dirty="0"/>
          </a:p>
        </p:txBody>
      </p:sp>
      <p:sp>
        <p:nvSpPr>
          <p:cNvPr id="10" name="Rectangle 9"/>
          <p:cNvSpPr/>
          <p:nvPr/>
        </p:nvSpPr>
        <p:spPr>
          <a:xfrm>
            <a:off x="6660232" y="2420888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 DETAILS</a:t>
            </a:r>
            <a:endParaRPr lang="en-IN" dirty="0"/>
          </a:p>
        </p:txBody>
      </p:sp>
      <p:sp>
        <p:nvSpPr>
          <p:cNvPr id="11" name="Parallelogram 10"/>
          <p:cNvSpPr/>
          <p:nvPr/>
        </p:nvSpPr>
        <p:spPr>
          <a:xfrm>
            <a:off x="3203848" y="4653136"/>
            <a:ext cx="1800200" cy="10801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POPS UP NOTIFICATION,SENDS EMAIL AND EDIT DATABESE</a:t>
            </a:r>
            <a:endParaRPr lang="en-IN" sz="1200" dirty="0"/>
          </a:p>
        </p:txBody>
      </p:sp>
      <p:sp>
        <p:nvSpPr>
          <p:cNvPr id="12" name="Rectangle 11"/>
          <p:cNvSpPr/>
          <p:nvPr/>
        </p:nvSpPr>
        <p:spPr>
          <a:xfrm>
            <a:off x="3275856" y="3861048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SELECT AND CLAIM ITEM</a:t>
            </a:r>
            <a:endParaRPr lang="en-IN" dirty="0"/>
          </a:p>
        </p:txBody>
      </p:sp>
      <p:sp>
        <p:nvSpPr>
          <p:cNvPr id="13" name="Parallelogram 12"/>
          <p:cNvSpPr/>
          <p:nvPr/>
        </p:nvSpPr>
        <p:spPr>
          <a:xfrm>
            <a:off x="6732240" y="3429000"/>
            <a:ext cx="1800200" cy="10801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SAVES DETAIL IN DATABSE AND REFLECT ON GET DONATION PANEL</a:t>
            </a:r>
            <a:endParaRPr lang="en-IN" sz="1100" dirty="0"/>
          </a:p>
        </p:txBody>
      </p:sp>
      <p:sp>
        <p:nvSpPr>
          <p:cNvPr id="18" name="Oval 17"/>
          <p:cNvSpPr/>
          <p:nvPr/>
        </p:nvSpPr>
        <p:spPr>
          <a:xfrm>
            <a:off x="3419872" y="6021288"/>
            <a:ext cx="165618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END/HOME</a:t>
            </a:r>
            <a:endParaRPr lang="en-IN" sz="1400" dirty="0"/>
          </a:p>
        </p:txBody>
      </p:sp>
      <p:sp>
        <p:nvSpPr>
          <p:cNvPr id="19" name="Oval 18"/>
          <p:cNvSpPr/>
          <p:nvPr/>
        </p:nvSpPr>
        <p:spPr>
          <a:xfrm>
            <a:off x="6876256" y="4797152"/>
            <a:ext cx="165618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END/HOME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1403648" y="2492896"/>
            <a:ext cx="216024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>
            <a:off x="1475656" y="3212976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own Arrow 21"/>
          <p:cNvSpPr/>
          <p:nvPr/>
        </p:nvSpPr>
        <p:spPr>
          <a:xfrm>
            <a:off x="1475656" y="4509120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wn Arrow 22"/>
          <p:cNvSpPr/>
          <p:nvPr/>
        </p:nvSpPr>
        <p:spPr>
          <a:xfrm>
            <a:off x="1259632" y="5301208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own Arrow 24"/>
          <p:cNvSpPr/>
          <p:nvPr/>
        </p:nvSpPr>
        <p:spPr>
          <a:xfrm>
            <a:off x="1043608" y="6569968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Down Arrow 25"/>
          <p:cNvSpPr/>
          <p:nvPr/>
        </p:nvSpPr>
        <p:spPr>
          <a:xfrm>
            <a:off x="4139952" y="184482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own Arrow 26"/>
          <p:cNvSpPr/>
          <p:nvPr/>
        </p:nvSpPr>
        <p:spPr>
          <a:xfrm>
            <a:off x="4139952" y="3212976"/>
            <a:ext cx="21602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Down Arrow 27"/>
          <p:cNvSpPr/>
          <p:nvPr/>
        </p:nvSpPr>
        <p:spPr>
          <a:xfrm>
            <a:off x="4139952" y="4437112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Down Arrow 28"/>
          <p:cNvSpPr/>
          <p:nvPr/>
        </p:nvSpPr>
        <p:spPr>
          <a:xfrm>
            <a:off x="4067944" y="573325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7596336" y="3068960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7596336" y="4509120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ight Arrow 31"/>
          <p:cNvSpPr/>
          <p:nvPr/>
        </p:nvSpPr>
        <p:spPr>
          <a:xfrm>
            <a:off x="5436096" y="2564904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1115616" y="206084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START</a:t>
            </a:r>
            <a:endParaRPr lang="en-IN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148064" y="2276872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DONATING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283968" y="328498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GET DONATION</a:t>
            </a:r>
            <a:endParaRPr lang="en-IN" dirty="0"/>
          </a:p>
        </p:txBody>
      </p:sp>
      <p:sp>
        <p:nvSpPr>
          <p:cNvPr id="37" name="Parallelogram 36"/>
          <p:cNvSpPr/>
          <p:nvPr/>
        </p:nvSpPr>
        <p:spPr>
          <a:xfrm>
            <a:off x="-396552" y="188640"/>
            <a:ext cx="6480720" cy="764704"/>
          </a:xfrm>
          <a:prstGeom prst="parallelogram">
            <a:avLst/>
          </a:prstGeom>
          <a:solidFill>
            <a:srgbClr val="009999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-1116632" y="332656"/>
            <a:ext cx="78488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ONLINE CHARITY SYSTEM</a:t>
            </a:r>
            <a:endParaRPr lang="en-US" sz="3600" b="1" dirty="0">
              <a:ln w="12700">
                <a:solidFill>
                  <a:schemeClr val="bg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Kozuka Gothic Pro H" pitchFamily="34" charset="-128"/>
              <a:ea typeface="Kozuka Gothic Pro H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620688"/>
            <a:ext cx="8229600" cy="1399032"/>
          </a:xfrm>
        </p:spPr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Parallelogram 3"/>
          <p:cNvSpPr/>
          <p:nvPr/>
        </p:nvSpPr>
        <p:spPr>
          <a:xfrm>
            <a:off x="-396552" y="188640"/>
            <a:ext cx="6480720" cy="764704"/>
          </a:xfrm>
          <a:prstGeom prst="parallelogram">
            <a:avLst/>
          </a:prstGeom>
          <a:solidFill>
            <a:srgbClr val="009999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1044624" y="332656"/>
            <a:ext cx="78488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ONLINE CHARITY SYSTEM</a:t>
            </a:r>
            <a:endParaRPr lang="en-US" sz="3600" b="1" dirty="0">
              <a:ln w="12700">
                <a:solidFill>
                  <a:schemeClr val="bg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1988840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REGISTER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979712" y="1988840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SIGN UP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851920" y="1988840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HOMEPAGE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948264" y="3140968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 LOGIN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716016" y="3501008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GET DONATION</a:t>
            </a:r>
          </a:p>
          <a:p>
            <a:pPr algn="ctr"/>
            <a:r>
              <a:rPr lang="en-IN" dirty="0" smtClean="0"/>
              <a:t>PANEL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915816" y="3501008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DONATION</a:t>
            </a:r>
          </a:p>
          <a:p>
            <a:pPr algn="ctr"/>
            <a:r>
              <a:rPr lang="en-IN" dirty="0" smtClean="0"/>
              <a:t>PANEL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948264" y="4293096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 PANEL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6" idx="3"/>
            <a:endCxn id="9" idx="1"/>
          </p:cNvCxnSpPr>
          <p:nvPr/>
        </p:nvCxnSpPr>
        <p:spPr>
          <a:xfrm>
            <a:off x="1835696" y="2492896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</p:cNvCxnSpPr>
          <p:nvPr/>
        </p:nvCxnSpPr>
        <p:spPr>
          <a:xfrm>
            <a:off x="3635896" y="249289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5" idx="0"/>
          </p:cNvCxnSpPr>
          <p:nvPr/>
        </p:nvCxnSpPr>
        <p:spPr>
          <a:xfrm>
            <a:off x="7776356" y="414908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75856" y="314096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FOR USER</a:t>
            </a:r>
            <a:endParaRPr lang="en-IN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5148064" y="314096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FOR USER</a:t>
            </a:r>
            <a:endParaRPr lang="en-IN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6372200" y="249289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FOR ADMIN</a:t>
            </a:r>
            <a:endParaRPr lang="en-IN" sz="1100" dirty="0"/>
          </a:p>
        </p:txBody>
      </p:sp>
      <p:cxnSp>
        <p:nvCxnSpPr>
          <p:cNvPr id="40" name="Straight Arrow Connector 39"/>
          <p:cNvCxnSpPr>
            <a:stCxn id="10" idx="2"/>
            <a:endCxn id="14" idx="0"/>
          </p:cNvCxnSpPr>
          <p:nvPr/>
        </p:nvCxnSpPr>
        <p:spPr>
          <a:xfrm flipH="1">
            <a:off x="3743908" y="2996952"/>
            <a:ext cx="936104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  <a:endCxn id="12" idx="0"/>
          </p:cNvCxnSpPr>
          <p:nvPr/>
        </p:nvCxnSpPr>
        <p:spPr>
          <a:xfrm>
            <a:off x="4680012" y="2996952"/>
            <a:ext cx="864096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1" idx="0"/>
          </p:cNvCxnSpPr>
          <p:nvPr/>
        </p:nvCxnSpPr>
        <p:spPr>
          <a:xfrm>
            <a:off x="5508104" y="2492896"/>
            <a:ext cx="2268252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1"/>
            <a:endCxn id="10" idx="3"/>
          </p:cNvCxnSpPr>
          <p:nvPr/>
        </p:nvCxnSpPr>
        <p:spPr>
          <a:xfrm flipH="1" flipV="1">
            <a:off x="5508104" y="2492896"/>
            <a:ext cx="1440160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692696"/>
            <a:ext cx="8229600" cy="1399032"/>
          </a:xfrm>
        </p:spPr>
        <p:txBody>
          <a:bodyPr/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Parallelogram 6"/>
          <p:cNvSpPr/>
          <p:nvPr/>
        </p:nvSpPr>
        <p:spPr>
          <a:xfrm>
            <a:off x="-396552" y="188640"/>
            <a:ext cx="6480720" cy="764704"/>
          </a:xfrm>
          <a:prstGeom prst="parallelogram">
            <a:avLst/>
          </a:prstGeom>
          <a:solidFill>
            <a:srgbClr val="009999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-1044624" y="332656"/>
            <a:ext cx="78488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ONLINE CHARITY SYSTEM</a:t>
            </a:r>
            <a:endParaRPr lang="en-US" sz="3600" b="1" dirty="0">
              <a:ln w="12700">
                <a:solidFill>
                  <a:schemeClr val="bg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43808" y="2132856"/>
            <a:ext cx="14046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SIGN/UP</a:t>
            </a:r>
          </a:p>
          <a:p>
            <a:pPr algn="ctr"/>
            <a:r>
              <a:rPr lang="en-IN" sz="1200" dirty="0" smtClean="0"/>
              <a:t>&amp;REGISTER</a:t>
            </a:r>
            <a:endParaRPr lang="en-IN" sz="1200" dirty="0"/>
          </a:p>
        </p:txBody>
      </p:sp>
      <p:sp>
        <p:nvSpPr>
          <p:cNvPr id="10" name="Rectangle 9"/>
          <p:cNvSpPr/>
          <p:nvPr/>
        </p:nvSpPr>
        <p:spPr>
          <a:xfrm>
            <a:off x="4788024" y="2132856"/>
            <a:ext cx="14046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WELCOME</a:t>
            </a:r>
            <a:endParaRPr lang="en-IN" sz="1200" dirty="0"/>
          </a:p>
        </p:txBody>
      </p:sp>
      <p:sp>
        <p:nvSpPr>
          <p:cNvPr id="11" name="Rectangle 10"/>
          <p:cNvSpPr/>
          <p:nvPr/>
        </p:nvSpPr>
        <p:spPr>
          <a:xfrm>
            <a:off x="1619672" y="3356992"/>
            <a:ext cx="14046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DONATE</a:t>
            </a:r>
            <a:endParaRPr lang="en-IN" sz="1200" dirty="0"/>
          </a:p>
        </p:txBody>
      </p:sp>
      <p:sp>
        <p:nvSpPr>
          <p:cNvPr id="12" name="Rectangle 11"/>
          <p:cNvSpPr/>
          <p:nvPr/>
        </p:nvSpPr>
        <p:spPr>
          <a:xfrm>
            <a:off x="3635896" y="3356992"/>
            <a:ext cx="14046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GET DONATION</a:t>
            </a:r>
            <a:endParaRPr lang="en-IN" sz="1200" dirty="0"/>
          </a:p>
        </p:txBody>
      </p:sp>
      <p:sp>
        <p:nvSpPr>
          <p:cNvPr id="13" name="Rectangle 12"/>
          <p:cNvSpPr/>
          <p:nvPr/>
        </p:nvSpPr>
        <p:spPr>
          <a:xfrm>
            <a:off x="5796136" y="3356992"/>
            <a:ext cx="14046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ADMIN LOGIN</a:t>
            </a:r>
            <a:endParaRPr lang="en-IN" sz="1200" dirty="0"/>
          </a:p>
        </p:txBody>
      </p:sp>
      <p:sp>
        <p:nvSpPr>
          <p:cNvPr id="14" name="Rectangle 13"/>
          <p:cNvSpPr/>
          <p:nvPr/>
        </p:nvSpPr>
        <p:spPr>
          <a:xfrm>
            <a:off x="5292080" y="5301208"/>
            <a:ext cx="14046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ADMIN PANEL</a:t>
            </a:r>
            <a:endParaRPr lang="en-IN" sz="1200" dirty="0"/>
          </a:p>
        </p:txBody>
      </p:sp>
      <p:sp>
        <p:nvSpPr>
          <p:cNvPr id="17" name="Rectangle 16"/>
          <p:cNvSpPr/>
          <p:nvPr/>
        </p:nvSpPr>
        <p:spPr>
          <a:xfrm>
            <a:off x="971600" y="2132856"/>
            <a:ext cx="14046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CONNECTIVITY</a:t>
            </a:r>
          </a:p>
          <a:p>
            <a:pPr algn="ctr"/>
            <a:r>
              <a:rPr lang="en-IN" sz="1200" dirty="0" smtClean="0"/>
              <a:t>CLASS</a:t>
            </a:r>
            <a:endParaRPr lang="en-IN" sz="1200" dirty="0"/>
          </a:p>
        </p:txBody>
      </p:sp>
      <p:sp>
        <p:nvSpPr>
          <p:cNvPr id="18" name="Rectangle 17"/>
          <p:cNvSpPr/>
          <p:nvPr/>
        </p:nvSpPr>
        <p:spPr>
          <a:xfrm>
            <a:off x="3419872" y="5301208"/>
            <a:ext cx="14046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 DISPLAY</a:t>
            </a:r>
            <a:endParaRPr lang="en-IN" sz="1200" dirty="0"/>
          </a:p>
        </p:txBody>
      </p:sp>
      <p:sp>
        <p:nvSpPr>
          <p:cNvPr id="19" name="Rectangle 18"/>
          <p:cNvSpPr/>
          <p:nvPr/>
        </p:nvSpPr>
        <p:spPr>
          <a:xfrm>
            <a:off x="1547664" y="5301208"/>
            <a:ext cx="14046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EMAIL</a:t>
            </a:r>
            <a:endParaRPr lang="en-IN" sz="1200" dirty="0"/>
          </a:p>
        </p:txBody>
      </p:sp>
      <p:cxnSp>
        <p:nvCxnSpPr>
          <p:cNvPr id="21" name="Straight Arrow Connector 20"/>
          <p:cNvCxnSpPr>
            <a:stCxn id="17" idx="3"/>
            <a:endCxn id="9" idx="1"/>
          </p:cNvCxnSpPr>
          <p:nvPr/>
        </p:nvCxnSpPr>
        <p:spPr>
          <a:xfrm>
            <a:off x="2376264" y="2492896"/>
            <a:ext cx="4675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1"/>
          </p:cNvCxnSpPr>
          <p:nvPr/>
        </p:nvCxnSpPr>
        <p:spPr>
          <a:xfrm>
            <a:off x="4248472" y="2492896"/>
            <a:ext cx="5395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11" idx="0"/>
          </p:cNvCxnSpPr>
          <p:nvPr/>
        </p:nvCxnSpPr>
        <p:spPr>
          <a:xfrm>
            <a:off x="1673932" y="2852936"/>
            <a:ext cx="648072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2"/>
            <a:endCxn id="12" idx="0"/>
          </p:cNvCxnSpPr>
          <p:nvPr/>
        </p:nvCxnSpPr>
        <p:spPr>
          <a:xfrm>
            <a:off x="1673932" y="2852936"/>
            <a:ext cx="2664296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13" idx="0"/>
          </p:cNvCxnSpPr>
          <p:nvPr/>
        </p:nvCxnSpPr>
        <p:spPr>
          <a:xfrm>
            <a:off x="1673932" y="2852936"/>
            <a:ext cx="4824536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19" idx="0"/>
          </p:cNvCxnSpPr>
          <p:nvPr/>
        </p:nvCxnSpPr>
        <p:spPr>
          <a:xfrm flipH="1">
            <a:off x="2249996" y="4077072"/>
            <a:ext cx="2088232" cy="1224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4" idx="0"/>
          </p:cNvCxnSpPr>
          <p:nvPr/>
        </p:nvCxnSpPr>
        <p:spPr>
          <a:xfrm flipH="1">
            <a:off x="5994412" y="4077072"/>
            <a:ext cx="504056" cy="1224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11" idx="0"/>
          </p:cNvCxnSpPr>
          <p:nvPr/>
        </p:nvCxnSpPr>
        <p:spPr>
          <a:xfrm flipH="1">
            <a:off x="2322004" y="2852936"/>
            <a:ext cx="3168352" cy="504056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</p:cNvCxnSpPr>
          <p:nvPr/>
        </p:nvCxnSpPr>
        <p:spPr>
          <a:xfrm flipH="1">
            <a:off x="4283968" y="2852936"/>
            <a:ext cx="1206388" cy="504056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2"/>
            <a:endCxn id="13" idx="0"/>
          </p:cNvCxnSpPr>
          <p:nvPr/>
        </p:nvCxnSpPr>
        <p:spPr>
          <a:xfrm>
            <a:off x="5490356" y="2852936"/>
            <a:ext cx="1008112" cy="504056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0"/>
            <a:endCxn id="12" idx="2"/>
          </p:cNvCxnSpPr>
          <p:nvPr/>
        </p:nvCxnSpPr>
        <p:spPr>
          <a:xfrm flipV="1">
            <a:off x="4122204" y="4077072"/>
            <a:ext cx="216024" cy="1224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  <a:endCxn id="18" idx="0"/>
          </p:cNvCxnSpPr>
          <p:nvPr/>
        </p:nvCxnSpPr>
        <p:spPr>
          <a:xfrm>
            <a:off x="2322004" y="4077072"/>
            <a:ext cx="1800200" cy="1224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0"/>
          </p:cNvCxnSpPr>
          <p:nvPr/>
        </p:nvCxnSpPr>
        <p:spPr>
          <a:xfrm flipH="1" flipV="1">
            <a:off x="5508104" y="2852936"/>
            <a:ext cx="486308" cy="244827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620688"/>
            <a:ext cx="8229600" cy="1399032"/>
          </a:xfrm>
        </p:spPr>
        <p:txBody>
          <a:bodyPr/>
          <a:lstStyle/>
          <a:p>
            <a:r>
              <a:rPr lang="en-IN" dirty="0" smtClean="0"/>
              <a:t>USE CASE DIAGRAM</a:t>
            </a:r>
            <a:endParaRPr lang="en-IN" dirty="0"/>
          </a:p>
        </p:txBody>
      </p:sp>
      <p:pic>
        <p:nvPicPr>
          <p:cNvPr id="6" name="Content Placeholder 5" descr="USE CASE 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916832"/>
            <a:ext cx="7704856" cy="4383126"/>
          </a:xfrm>
        </p:spPr>
      </p:pic>
      <p:sp>
        <p:nvSpPr>
          <p:cNvPr id="4" name="Parallelogram 3"/>
          <p:cNvSpPr/>
          <p:nvPr/>
        </p:nvSpPr>
        <p:spPr>
          <a:xfrm>
            <a:off x="-396552" y="188640"/>
            <a:ext cx="6480720" cy="764704"/>
          </a:xfrm>
          <a:prstGeom prst="parallelogram">
            <a:avLst/>
          </a:prstGeom>
          <a:solidFill>
            <a:srgbClr val="009999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1044624" y="332656"/>
            <a:ext cx="78488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ONLINE CHARITY SYSTEM</a:t>
            </a:r>
            <a:endParaRPr lang="en-US" sz="3600" b="1" dirty="0">
              <a:ln w="12700">
                <a:solidFill>
                  <a:schemeClr val="bg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Kozuka Gothic Pro H" pitchFamily="34" charset="-128"/>
              <a:ea typeface="Kozuka Gothic Pro H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620688"/>
            <a:ext cx="9073008" cy="1399032"/>
          </a:xfrm>
        </p:spPr>
        <p:txBody>
          <a:bodyPr/>
          <a:lstStyle/>
          <a:p>
            <a:r>
              <a:rPr lang="en-IN" dirty="0" smtClean="0"/>
              <a:t>NEW FEATURE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CAN DONATE ITEMS RATHER THAN MONEY.</a:t>
            </a:r>
          </a:p>
          <a:p>
            <a:r>
              <a:rPr lang="en-IN" dirty="0" smtClean="0"/>
              <a:t>USER CAN ADD IMAGE.</a:t>
            </a:r>
          </a:p>
          <a:p>
            <a:r>
              <a:rPr lang="en-IN" dirty="0" smtClean="0"/>
              <a:t>AUTOMATED EMAIL UPDATE.</a:t>
            </a:r>
            <a:endParaRPr lang="en-IN" dirty="0"/>
          </a:p>
        </p:txBody>
      </p:sp>
      <p:sp>
        <p:nvSpPr>
          <p:cNvPr id="4" name="Parallelogram 3"/>
          <p:cNvSpPr/>
          <p:nvPr/>
        </p:nvSpPr>
        <p:spPr>
          <a:xfrm>
            <a:off x="-396552" y="188640"/>
            <a:ext cx="6480720" cy="764704"/>
          </a:xfrm>
          <a:prstGeom prst="parallelogram">
            <a:avLst/>
          </a:prstGeom>
          <a:solidFill>
            <a:srgbClr val="009999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1044624" y="332656"/>
            <a:ext cx="78488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ONLINE CHARITY SYSTEM</a:t>
            </a:r>
            <a:endParaRPr lang="en-US" sz="3600" b="1" dirty="0">
              <a:ln w="12700">
                <a:solidFill>
                  <a:schemeClr val="bg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Kozuka Gothic Pro H" pitchFamily="34" charset="-128"/>
              <a:ea typeface="Kozuka Gothic Pro H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692696"/>
            <a:ext cx="8229600" cy="1399032"/>
          </a:xfrm>
        </p:spPr>
        <p:txBody>
          <a:bodyPr/>
          <a:lstStyle/>
          <a:p>
            <a:r>
              <a:rPr lang="en-IN" dirty="0" smtClean="0"/>
              <a:t>SPECIFIC CONTRIBUTION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ANUBHAV ANAND </a:t>
            </a:r>
            <a:r>
              <a:rPr lang="en-IN" sz="2800" dirty="0" smtClean="0">
                <a:sym typeface="Wingdings" pitchFamily="2" charset="2"/>
              </a:rPr>
              <a:t> COMPILATION, EMAIL, GET DONATION, ADMIN PANEL, DONATE ITEMS.</a:t>
            </a:r>
          </a:p>
          <a:p>
            <a:r>
              <a:rPr lang="en-IN" sz="2800" dirty="0" smtClean="0">
                <a:sym typeface="Wingdings" pitchFamily="2" charset="2"/>
              </a:rPr>
              <a:t>DEEPAK SHARMA  DATABASE HANDLING (</a:t>
            </a:r>
            <a:r>
              <a:rPr lang="en-IN" sz="2800" dirty="0" err="1" smtClean="0">
                <a:sym typeface="Wingdings" pitchFamily="2" charset="2"/>
              </a:rPr>
              <a:t>MySQL</a:t>
            </a:r>
            <a:r>
              <a:rPr lang="en-IN" sz="2800" dirty="0" smtClean="0">
                <a:sym typeface="Wingdings" pitchFamily="2" charset="2"/>
              </a:rPr>
              <a:t>), PHOTOSHOP EDITING.</a:t>
            </a:r>
          </a:p>
          <a:p>
            <a:r>
              <a:rPr lang="en-IN" sz="2800" dirty="0" smtClean="0">
                <a:sym typeface="Wingdings" pitchFamily="2" charset="2"/>
              </a:rPr>
              <a:t>RIYA MISHRA  DATA-BASE CONNECTIVITY, GUI </a:t>
            </a:r>
            <a:r>
              <a:rPr lang="en-IN" sz="2800" dirty="0" smtClean="0">
                <a:sym typeface="Wingdings" pitchFamily="2" charset="2"/>
              </a:rPr>
              <a:t>DESIGNING</a:t>
            </a:r>
            <a:r>
              <a:rPr lang="en-IN" sz="2800" dirty="0" smtClean="0">
                <a:sym typeface="Wingdings" pitchFamily="2" charset="2"/>
              </a:rPr>
              <a:t>.</a:t>
            </a:r>
          </a:p>
          <a:p>
            <a:r>
              <a:rPr lang="en-IN" sz="2800" dirty="0" smtClean="0">
                <a:sym typeface="Wingdings" pitchFamily="2" charset="2"/>
              </a:rPr>
              <a:t>NAVNIDHI SHARMA  LOGIN AND SIGN-UP.</a:t>
            </a:r>
          </a:p>
          <a:p>
            <a:endParaRPr lang="en-IN" sz="2800" dirty="0"/>
          </a:p>
        </p:txBody>
      </p:sp>
      <p:sp>
        <p:nvSpPr>
          <p:cNvPr id="4" name="Parallelogram 3"/>
          <p:cNvSpPr/>
          <p:nvPr/>
        </p:nvSpPr>
        <p:spPr>
          <a:xfrm>
            <a:off x="-396552" y="188640"/>
            <a:ext cx="6480720" cy="764704"/>
          </a:xfrm>
          <a:prstGeom prst="parallelogram">
            <a:avLst/>
          </a:prstGeom>
          <a:solidFill>
            <a:srgbClr val="009999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1044624" y="332656"/>
            <a:ext cx="78488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ONLINE CHARITY SYSTEM</a:t>
            </a:r>
            <a:endParaRPr lang="en-US" sz="3600" b="1" dirty="0">
              <a:ln w="12700">
                <a:solidFill>
                  <a:schemeClr val="bg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Kozuka Gothic Pro H" pitchFamily="34" charset="-128"/>
              <a:ea typeface="Kozuka Gothic Pro H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692696"/>
            <a:ext cx="8229600" cy="1399032"/>
          </a:xfrm>
        </p:spPr>
        <p:txBody>
          <a:bodyPr/>
          <a:lstStyle/>
          <a:p>
            <a:r>
              <a:rPr lang="en-IN" dirty="0" smtClean="0"/>
              <a:t>FUNCTIONALITY OF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ALLOWS CONSTANT UPDATE AND DELETE ON PROJECT USING ADMIN PANEL.</a:t>
            </a:r>
          </a:p>
          <a:p>
            <a:r>
              <a:rPr lang="en-IN" dirty="0" smtClean="0"/>
              <a:t>EMAIL FEATURE TO NOTIFY EACH ADMIN ON WHILE GETTING DONATION.</a:t>
            </a:r>
          </a:p>
          <a:p>
            <a:r>
              <a:rPr lang="en-IN" dirty="0" smtClean="0"/>
              <a:t>EVERYTHING CAN BE EASILY OPERATED USING GUI.</a:t>
            </a:r>
          </a:p>
          <a:p>
            <a:r>
              <a:rPr lang="en-IN" dirty="0" smtClean="0"/>
              <a:t>DATA CAN BE STORED USING DATABASE CONNECTIVITY.</a:t>
            </a:r>
          </a:p>
          <a:p>
            <a:endParaRPr lang="en-IN" dirty="0"/>
          </a:p>
        </p:txBody>
      </p:sp>
      <p:sp>
        <p:nvSpPr>
          <p:cNvPr id="4" name="Parallelogram 3"/>
          <p:cNvSpPr/>
          <p:nvPr/>
        </p:nvSpPr>
        <p:spPr>
          <a:xfrm>
            <a:off x="-396552" y="188640"/>
            <a:ext cx="6480720" cy="764704"/>
          </a:xfrm>
          <a:prstGeom prst="parallelogram">
            <a:avLst/>
          </a:prstGeom>
          <a:solidFill>
            <a:srgbClr val="009999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1044624" y="332656"/>
            <a:ext cx="78488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ONLINE CHARITY SYSTEM</a:t>
            </a:r>
            <a:endParaRPr lang="en-US" sz="3600" b="1" dirty="0">
              <a:ln w="12700">
                <a:solidFill>
                  <a:schemeClr val="bg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Kozuka Gothic Pro H" pitchFamily="34" charset="-128"/>
              <a:ea typeface="Kozuka Gothic Pro H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1399</TotalTime>
  <Words>311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Slide 1</vt:lpstr>
      <vt:lpstr>USABILITY</vt:lpstr>
      <vt:lpstr>FLOW CHART</vt:lpstr>
      <vt:lpstr>BLOCK DIAGRAM</vt:lpstr>
      <vt:lpstr>CLASS DIAGRAM</vt:lpstr>
      <vt:lpstr>USE CASE DIAGRAM</vt:lpstr>
      <vt:lpstr>NEW FEATURE OF THE PROJECT</vt:lpstr>
      <vt:lpstr>SPECIFIC CONTRIBUTION</vt:lpstr>
      <vt:lpstr>FUNCTIONALITY OF PROJECT</vt:lpstr>
      <vt:lpstr>LIMITATIONS OF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Anubhav Anand</dc:creator>
  <cp:lastModifiedBy>Anubhav Anand</cp:lastModifiedBy>
  <cp:revision>3</cp:revision>
  <dcterms:created xsi:type="dcterms:W3CDTF">2017-04-28T18:38:58Z</dcterms:created>
  <dcterms:modified xsi:type="dcterms:W3CDTF">2017-04-29T17:58:27Z</dcterms:modified>
</cp:coreProperties>
</file>