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5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85BC49-EEEB-844B-A9DB-CF7192C0B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AC57088-4AFC-F74C-B888-558E0B61F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65DA17-36F8-CD4F-8DA8-C23E87A3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7F7F-F856-A547-8428-831F04CE7301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4B976C-BDA6-7E4A-9584-BB55C55C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5B2B56-4350-2242-8689-E24F72BE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9ABF-EBDA-AE4F-B4C5-A0ABBEB43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14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789A9-A34A-B147-B8CC-BE94A9A4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FCBEC2-6825-0745-B91A-083C6FA6F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4084C1-613C-A046-B232-7AC78C62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7F7F-F856-A547-8428-831F04CE7301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83337-8996-4E4D-BF2D-41CC3367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F044AA-4267-B549-8438-F698E4BF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9ABF-EBDA-AE4F-B4C5-A0ABBEB43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83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9943988-B9A1-E246-9B02-F7CED798B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FF59E8-051B-4548-82D2-2EC15081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50DD50-7DE8-3A4D-827D-613EE2B8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7F7F-F856-A547-8428-831F04CE7301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4CD71F-DF5A-FA48-B026-73D12487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584CA7-EDFF-054F-A69D-3D98C431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9ABF-EBDA-AE4F-B4C5-A0ABBEB43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96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875C50-D848-B241-9176-8DE45CB3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C1FF16-D65F-3040-A915-8DC3E39EB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6C7CE7-8770-3B4E-9B80-F9B72918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7F7F-F856-A547-8428-831F04CE7301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1F000-B379-C543-B21D-97A0D971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B57D3D-E605-CB49-B3E5-C6D7A85D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9ABF-EBDA-AE4F-B4C5-A0ABBEB43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94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5286E-56EA-7141-A7EA-D667C9B3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CE9B85-7C67-E44D-B2C5-F82A46124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309AFE-EE36-274C-9114-85E34C1F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7F7F-F856-A547-8428-831F04CE7301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C2E62B-0778-2848-919E-45BCBEB4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016893-BAD3-5944-9B00-E77D9E28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9ABF-EBDA-AE4F-B4C5-A0ABBEB43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99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E41F17-B14F-264D-BA5F-E1528E6C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9B4419-A0E3-9B4D-B813-5993DADB6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B552CC-9026-A849-8399-F10ED7CCE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CDA8A6-E90C-9B4B-B8DF-53A9C910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7F7F-F856-A547-8428-831F04CE7301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5F9E7B-6961-4F46-8B89-5ED00470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08713E-03C2-BE4C-A1A6-CBC995E8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9ABF-EBDA-AE4F-B4C5-A0ABBEB43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93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B0DAA-E0FB-7942-816F-499DD02D4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4F3CEC-7112-DD47-BA93-6004750F0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1ADE62-FA9B-D243-9E1E-FD3DEAD14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468320F-794F-774C-AD34-015C380AF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6B5F6EA-6F41-5046-9871-6EC5BBFD8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12281B-F2CC-DA4B-8063-DCF2FD73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7F7F-F856-A547-8428-831F04CE7301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562AB4A-9D47-0C43-8DA8-449874C7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51CA05A-D225-5C42-B5E1-1F123215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9ABF-EBDA-AE4F-B4C5-A0ABBEB43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19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31E058-7AD8-1E40-B36D-F0294BFF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90627BD-EC34-CF4A-932C-31E5E6DD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7F7F-F856-A547-8428-831F04CE7301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577259-FB2B-5F40-94CC-30C538E4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181B09-292F-4841-A513-A93837B9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9ABF-EBDA-AE4F-B4C5-A0ABBEB43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32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2DE0D29-8E49-834F-981B-E650B12F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7F7F-F856-A547-8428-831F04CE7301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44F11B-F7DB-6741-AF50-4BA478B1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AD5369-8B1D-7A41-B2D2-9F9FF56E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9ABF-EBDA-AE4F-B4C5-A0ABBEB43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37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AA8306-3C78-634B-8C7C-438A1CFB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AA4481-36B1-124B-939C-E47D38BAE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2EF4D7-006A-4C48-8ADF-CBA39E97E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7B8B32-DC1C-0A4B-90D9-C88C4D25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7F7F-F856-A547-8428-831F04CE7301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926679-2114-BE4E-AAB1-A0A4E051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AAC830-43D2-F747-AF9A-68EE9EA5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9ABF-EBDA-AE4F-B4C5-A0ABBEB43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17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A51880-0BF7-1E41-B41F-8027A895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8E76414-6C7E-7545-9B43-876C2189B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400AEA-9FF6-AE49-8A96-65503DE9C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6F6CBE-D647-E54F-AFAF-42439F95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7F7F-F856-A547-8428-831F04CE7301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967D7B-B619-AE45-9897-3E0FDEFB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E7704D-B1B4-A848-99C5-30F879EB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9ABF-EBDA-AE4F-B4C5-A0ABBEB43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4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F0F094-EC7D-C748-A98F-968724F6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11C89C-93A0-9247-9533-279B2BE0B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8DE957-4CA2-2049-8D08-D414A256E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A7F7F-F856-A547-8428-831F04CE7301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302908-DA8C-4F40-8A7E-FBCE6EFF0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100053-B8F9-204F-A7CF-89E1C28F2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A9ABF-EBDA-AE4F-B4C5-A0ABBEB43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27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67B1CC-9AD2-7745-A9D5-998F5E827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Node.js </a:t>
            </a:r>
            <a:r>
              <a:rPr kumimoji="1" lang="ja-JP" altLang="en-US"/>
              <a:t>入門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4A4DF68-ED7D-9547-BAA2-C3283D768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プログラミング</a:t>
            </a:r>
            <a:r>
              <a:rPr kumimoji="1" lang="ja-JP" altLang="en-US"/>
              <a:t>ゼミ</a:t>
            </a:r>
            <a:r>
              <a:rPr kumimoji="1" lang="en-US" altLang="ja-JP" dirty="0"/>
              <a:t> 5/14 </a:t>
            </a:r>
            <a:r>
              <a:rPr kumimoji="1" lang="ja-JP" altLang="en-US"/>
              <a:t>荻野</a:t>
            </a:r>
            <a:r>
              <a:rPr kumimoji="1" lang="en-US" altLang="ja-JP" dirty="0"/>
              <a:t> </a:t>
            </a:r>
            <a:r>
              <a:rPr kumimoji="1" lang="ja-JP" altLang="en-US"/>
              <a:t>隼</a:t>
            </a:r>
            <a:r>
              <a:rPr kumimoji="1" lang="en-US" altLang="ja-JP" dirty="0"/>
              <a:t>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29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C164F6-4D7C-FE47-949C-A76CD250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1014D9-B41B-6847-9C34-98EED15FA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参考図書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JavaScri</a:t>
            </a:r>
            <a:r>
              <a:rPr lang="en-US" altLang="ja-JP" dirty="0"/>
              <a:t>pt</a:t>
            </a:r>
            <a:r>
              <a:rPr lang="ja-JP" altLang="en-US"/>
              <a:t>エンジニアのための</a:t>
            </a:r>
            <a:r>
              <a:rPr lang="en-US" altLang="ja-JP" dirty="0"/>
              <a:t>Node.js</a:t>
            </a:r>
            <a:r>
              <a:rPr lang="ja-JP" altLang="en-US"/>
              <a:t>入門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　　　　　　　　　　　　</a:t>
            </a:r>
            <a:r>
              <a:rPr lang="ja-JP" altLang="en-US" dirty="0"/>
              <a:t>　</a:t>
            </a:r>
            <a:r>
              <a:rPr lang="ja-JP" altLang="en-US"/>
              <a:t>著</a:t>
            </a:r>
            <a:r>
              <a:rPr lang="en-US" altLang="ja-JP" dirty="0"/>
              <a:t>:</a:t>
            </a:r>
            <a:r>
              <a:rPr lang="ja-JP" altLang="en-US"/>
              <a:t>天田士郎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Amazon Prime</a:t>
            </a:r>
            <a:r>
              <a:rPr lang="ja-JP" altLang="en-US"/>
              <a:t>会員なら</a:t>
            </a:r>
            <a:r>
              <a:rPr lang="en-US" altLang="ja-JP" dirty="0"/>
              <a:t>¥0</a:t>
            </a:r>
            <a:r>
              <a:rPr lang="ja-JP" altLang="en-US"/>
              <a:t>で購入可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　　　　　　　　（非会員でも</a:t>
            </a:r>
            <a:r>
              <a:rPr lang="en-US" altLang="ja-JP" dirty="0"/>
              <a:t>¥350</a:t>
            </a:r>
            <a:r>
              <a:rPr lang="ja-JP" altLang="en-US"/>
              <a:t>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割と評価がよかったけど</a:t>
            </a:r>
            <a:r>
              <a:rPr lang="en-US" altLang="ja-JP" dirty="0"/>
              <a:t>Node.js v7.1.0</a:t>
            </a:r>
            <a:r>
              <a:rPr lang="ja-JP" altLang="en-US"/>
              <a:t>と古い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ES2018</a:t>
            </a:r>
            <a:r>
              <a:rPr lang="ja-JP" altLang="en-US"/>
              <a:t>じゃないのでコードも若干古い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42508ED-03B1-404B-8958-E04398AE9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366" y="1510140"/>
            <a:ext cx="2730795" cy="437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9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186BC7-5C53-3344-B070-A1893EE0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導入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D1A089-CE37-2244-A623-8C719F0B8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/>
              <a:t>Node.js</a:t>
            </a:r>
            <a:r>
              <a:rPr kumimoji="1" lang="ja-JP" altLang="en-US" b="1"/>
              <a:t>とは</a:t>
            </a:r>
            <a:endParaRPr kumimoji="1" lang="en-US" altLang="ja-JP" b="1" dirty="0"/>
          </a:p>
          <a:p>
            <a:pPr marL="0" indent="0">
              <a:buNone/>
            </a:pPr>
            <a:r>
              <a:rPr kumimoji="1" lang="ja-JP" altLang="en-US"/>
              <a:t>「</a:t>
            </a:r>
            <a:r>
              <a:rPr kumimoji="1" lang="en-US" altLang="ja-JP" dirty="0"/>
              <a:t>JavaScript</a:t>
            </a:r>
            <a:r>
              <a:rPr lang="ja-JP" altLang="en-US"/>
              <a:t>で動作するサーバ環境」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今回は主に</a:t>
            </a:r>
            <a:r>
              <a:rPr kumimoji="1" lang="en-US" altLang="ja-JP" dirty="0"/>
              <a:t>Web</a:t>
            </a:r>
            <a:r>
              <a:rPr kumimoji="1" lang="ja-JP" altLang="en-US"/>
              <a:t>サーバ</a:t>
            </a:r>
            <a:endParaRPr kumimoji="1" lang="en-US" altLang="ja-JP" dirty="0"/>
          </a:p>
          <a:p>
            <a:r>
              <a:rPr kumimoji="1" lang="en-US" altLang="ja-JP" b="1" dirty="0"/>
              <a:t>Node.js</a:t>
            </a:r>
            <a:r>
              <a:rPr kumimoji="1" lang="ja-JP" altLang="en-US" b="1"/>
              <a:t>の特徴</a:t>
            </a:r>
            <a:endParaRPr kumimoji="1" lang="en-US" altLang="ja-JP" b="1" dirty="0"/>
          </a:p>
          <a:p>
            <a:pPr marL="0" indent="0">
              <a:buNone/>
            </a:pPr>
            <a:r>
              <a:rPr lang="en-US" altLang="ja-JP" dirty="0"/>
              <a:t>JavaScript</a:t>
            </a:r>
            <a:r>
              <a:rPr lang="ja-JP" altLang="en-US"/>
              <a:t>でサーバサイドの処理を実装できる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非同期</a:t>
            </a:r>
            <a:r>
              <a:rPr kumimoji="1" lang="en-US" altLang="ja-JP" dirty="0"/>
              <a:t>I/O,</a:t>
            </a:r>
            <a:r>
              <a:rPr kumimoji="1" lang="ja-JP" altLang="en-US"/>
              <a:t>ノンブロッキング</a:t>
            </a:r>
            <a:r>
              <a:rPr lang="en-US" altLang="ja-JP" dirty="0"/>
              <a:t>I/O</a:t>
            </a:r>
          </a:p>
          <a:p>
            <a:pPr marL="0" indent="0">
              <a:buNone/>
            </a:pPr>
            <a:r>
              <a:rPr kumimoji="1" lang="ja-JP" altLang="en-US"/>
              <a:t>→</a:t>
            </a:r>
            <a:r>
              <a:rPr lang="ja-JP" altLang="en-US"/>
              <a:t>一度に複数の処理が可能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リアルタイムで大量のデータを扱うサービス向き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05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91E39-3DF4-594D-B8FF-D96866EE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導入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ED6D54-CE13-AC44-934E-245A4E9A2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/>
              <a:t>インストール</a:t>
            </a:r>
            <a:endParaRPr kumimoji="1" lang="en-US" altLang="ja-JP" b="1" dirty="0"/>
          </a:p>
          <a:p>
            <a:pPr marL="0" indent="0">
              <a:buNone/>
            </a:pPr>
            <a:r>
              <a:rPr lang="ja-JP" altLang="en-US"/>
              <a:t>「</a:t>
            </a:r>
            <a:r>
              <a:rPr lang="en-US" altLang="ja-JP" dirty="0"/>
              <a:t>Node.js</a:t>
            </a:r>
            <a:r>
              <a:rPr lang="ja-JP" altLang="en-US"/>
              <a:t>」で調べて</a:t>
            </a:r>
            <a:r>
              <a:rPr lang="en-US" altLang="ja-JP" dirty="0"/>
              <a:t>DL</a:t>
            </a:r>
          </a:p>
          <a:p>
            <a:pPr marL="0" indent="0">
              <a:buNone/>
            </a:pPr>
            <a:r>
              <a:rPr lang="en-US" altLang="ja-JP" dirty="0"/>
              <a:t> node -v</a:t>
            </a:r>
            <a:r>
              <a:rPr lang="ja-JP" altLang="en-US"/>
              <a:t>でバージョンが出れば成功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01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7F678-FF68-1841-8B44-2D83D423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Hello World!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63A90A-8FDB-7545-8AB7-3B8ABD1CC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775" y="1690688"/>
            <a:ext cx="11655058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/>
              <a:t>おなじみの</a:t>
            </a:r>
            <a:r>
              <a:rPr kumimoji="1" lang="en-US" altLang="ja-JP" dirty="0"/>
              <a:t>Hello World</a:t>
            </a:r>
            <a:r>
              <a:rPr kumimoji="1" lang="ja-JP" altLang="en-US"/>
              <a:t>からはじめる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 require()…</a:t>
            </a:r>
            <a:r>
              <a:rPr kumimoji="1" lang="ja-JP" altLang="en-US"/>
              <a:t>もっとも重要な関数　オブジェクトを生成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err="1"/>
              <a:t>http.createServer</a:t>
            </a:r>
            <a:r>
              <a:rPr lang="en-US" altLang="ja-JP" dirty="0"/>
              <a:t>()…</a:t>
            </a:r>
            <a:r>
              <a:rPr lang="ja-JP" altLang="en-US"/>
              <a:t>サーバーを作るメソッド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　　　　　　　　</a:t>
            </a:r>
            <a:r>
              <a:rPr kumimoji="1" lang="ja-JP" altLang="en-US"/>
              <a:t>引数にサーバリクエストを受けた際に動作させる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　　　　　　　　　</a:t>
            </a:r>
            <a:r>
              <a:rPr kumimoji="1" lang="ja-JP" altLang="en-US"/>
              <a:t>コールバック関数を指定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listen()…</a:t>
            </a:r>
            <a:r>
              <a:rPr lang="ja-JP" altLang="en-US"/>
              <a:t>生成したサーバオブジェクトを待ち受けにする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ja-JP" altLang="en-US"/>
              <a:t>「</a:t>
            </a:r>
            <a:r>
              <a:rPr lang="en-US" altLang="ja-JP" dirty="0"/>
              <a:t>node </a:t>
            </a:r>
            <a:r>
              <a:rPr lang="ja-JP" altLang="en-US"/>
              <a:t>保存した</a:t>
            </a:r>
            <a:r>
              <a:rPr lang="en-US" altLang="ja-JP" dirty="0" err="1"/>
              <a:t>js</a:t>
            </a:r>
            <a:r>
              <a:rPr lang="ja-JP" altLang="en-US"/>
              <a:t>ファイル名」で実行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6515E2-BED0-1145-A6EF-269783D4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テンプレートファイルの使用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6FD898-5242-D94E-8929-B2CD548D5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Node.js</a:t>
            </a:r>
            <a:r>
              <a:rPr kumimoji="1" lang="ja-JP" altLang="en-US"/>
              <a:t>の</a:t>
            </a:r>
            <a:r>
              <a:rPr kumimoji="1" lang="en-US" altLang="ja-JP" dirty="0"/>
              <a:t>fs</a:t>
            </a:r>
            <a:r>
              <a:rPr kumimoji="1" lang="ja-JP" altLang="en-US"/>
              <a:t>というオブジェクトを使ってみる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html</a:t>
            </a:r>
            <a:r>
              <a:rPr lang="ja-JP" altLang="en-US"/>
              <a:t>ファイルを作成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 require</a:t>
            </a:r>
            <a:r>
              <a:rPr kumimoji="1" lang="ja-JP" altLang="en-US"/>
              <a:t>関数で</a:t>
            </a:r>
            <a:r>
              <a:rPr kumimoji="1" lang="en-US" altLang="ja-JP" dirty="0"/>
              <a:t>fs</a:t>
            </a:r>
            <a:r>
              <a:rPr kumimoji="1" lang="ja-JP" altLang="en-US"/>
              <a:t>オブジェクトを生成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err="1"/>
              <a:t>fs.readFile</a:t>
            </a:r>
            <a:r>
              <a:rPr lang="en-US" altLang="ja-JP" dirty="0"/>
              <a:t>()</a:t>
            </a:r>
            <a:r>
              <a:rPr lang="ja-JP" altLang="en-US"/>
              <a:t>で</a:t>
            </a:r>
            <a:r>
              <a:rPr lang="en-US" altLang="ja-JP" dirty="0"/>
              <a:t>html</a:t>
            </a:r>
            <a:r>
              <a:rPr lang="ja-JP" altLang="en-US"/>
              <a:t>ファイルを読み込み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　第一引数</a:t>
            </a:r>
            <a:r>
              <a:rPr kumimoji="1" lang="en-US" altLang="ja-JP" dirty="0"/>
              <a:t>…</a:t>
            </a:r>
            <a:r>
              <a:rPr kumimoji="1" lang="ja-JP" altLang="en-US"/>
              <a:t>ファイルパス　第二</a:t>
            </a:r>
            <a:r>
              <a:rPr kumimoji="1" lang="en-US" altLang="ja-JP" dirty="0"/>
              <a:t>…</a:t>
            </a:r>
            <a:r>
              <a:rPr kumimoji="1" lang="ja-JP" altLang="en-US"/>
              <a:t>エンコード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第三</a:t>
            </a:r>
            <a:r>
              <a:rPr lang="en-US" altLang="ja-JP" dirty="0"/>
              <a:t>…</a:t>
            </a:r>
            <a:r>
              <a:rPr lang="ja-JP" altLang="en-US"/>
              <a:t>読み込み完了時に動作するコールバック関数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　コールバック関数（エラーオブジェクト</a:t>
            </a:r>
            <a:r>
              <a:rPr kumimoji="1" lang="en-US" altLang="ja-JP" dirty="0"/>
              <a:t>,</a:t>
            </a:r>
            <a:r>
              <a:rPr kumimoji="1" lang="ja-JP" altLang="en-US"/>
              <a:t>データ</a:t>
            </a:r>
            <a:r>
              <a:rPr lang="ja-JP" altLang="en-US"/>
              <a:t>）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これらは</a:t>
            </a:r>
            <a:r>
              <a:rPr kumimoji="1" lang="ja-JP" altLang="en-US" b="1"/>
              <a:t>非同期処理</a:t>
            </a:r>
          </a:p>
        </p:txBody>
      </p:sp>
    </p:spTree>
    <p:extLst>
      <p:ext uri="{BB962C8B-B14F-4D97-AF65-F5344CB8AC3E}">
        <p14:creationId xmlns:p14="http://schemas.microsoft.com/office/powerpoint/2010/main" val="153764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5E3E40-B4CF-8742-A233-356A1CB1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非同期処理とは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11A81E-25BC-1649-8EF2-3141D044F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/>
              <a:t>同期処理とは</a:t>
            </a:r>
            <a:r>
              <a:rPr lang="en-US" altLang="ja-JP" dirty="0"/>
              <a:t>…</a:t>
            </a:r>
          </a:p>
          <a:p>
            <a:pPr marL="0" indent="0">
              <a:buNone/>
            </a:pPr>
            <a:r>
              <a:rPr lang="ja-JP" altLang="en-US"/>
              <a:t>　　プログラムの上から順に実行していく方式のこと。もし時間のかかるプログラムがあったとしても、そのプログラムが終了するまでは次のプログラムは実行されない。</a:t>
            </a:r>
            <a:endParaRPr lang="en-US" altLang="ja-JP" dirty="0"/>
          </a:p>
          <a:p>
            <a:pPr marL="0" indent="0">
              <a:buNone/>
            </a:pPr>
            <a:endParaRPr lang="ja-JP" altLang="en-US"/>
          </a:p>
          <a:p>
            <a:r>
              <a:rPr lang="ja-JP" altLang="en-US" b="1"/>
              <a:t>非同期処理とは</a:t>
            </a:r>
            <a:r>
              <a:rPr lang="en-US" altLang="ja-JP" dirty="0"/>
              <a:t>…</a:t>
            </a:r>
          </a:p>
          <a:p>
            <a:pPr marL="0" indent="0">
              <a:buNone/>
            </a:pPr>
            <a:r>
              <a:rPr lang="ja-JP" altLang="en-US"/>
              <a:t>　　もし実行中のプログラムがあったとしても、他のタスクが別のプログラムを動かせる方式。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56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24F527-1F5D-354D-AD9F-07095E40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コールバック関数とは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99F1AD-1A51-A54A-A9D1-E00406A0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他の関数の引数として渡す関数のこと。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入れ子構造みたいな感じで関数が続いていく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ES2018</a:t>
            </a:r>
            <a:r>
              <a:rPr kumimoji="1" lang="ja-JP" altLang="en-US"/>
              <a:t>から</a:t>
            </a:r>
            <a:r>
              <a:rPr kumimoji="1" lang="en-US" altLang="ja-JP" dirty="0"/>
              <a:t>? </a:t>
            </a:r>
          </a:p>
          <a:p>
            <a:pPr marL="0" indent="0">
              <a:buNone/>
            </a:pPr>
            <a:r>
              <a:rPr lang="en-US" altLang="ja-JP" dirty="0"/>
              <a:t>f</a:t>
            </a:r>
            <a:r>
              <a:rPr kumimoji="1" lang="en-US" altLang="ja-JP" dirty="0"/>
              <a:t>unction() = {}</a:t>
            </a:r>
            <a:r>
              <a:rPr kumimoji="1" lang="ja-JP" altLang="en-US"/>
              <a:t>ではなく</a:t>
            </a:r>
            <a:r>
              <a:rPr lang="en-US" altLang="ja-JP" dirty="0"/>
              <a:t>() =&gt; {}</a:t>
            </a:r>
            <a:r>
              <a:rPr lang="ja-JP" altLang="en-US"/>
              <a:t>で</a:t>
            </a:r>
            <a:r>
              <a:rPr kumimoji="1" lang="en-US" altLang="ja-JP" dirty="0"/>
              <a:t> </a:t>
            </a:r>
            <a:r>
              <a:rPr kumimoji="1" lang="ja-JP" altLang="en-US"/>
              <a:t>書くことが可能になった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コールバック関数は</a:t>
            </a:r>
            <a:r>
              <a:rPr kumimoji="1" lang="en-US" altLang="ja-JP" dirty="0"/>
              <a:t>await</a:t>
            </a:r>
            <a:r>
              <a:rPr kumimoji="1" lang="ja-JP" altLang="en-US"/>
              <a:t>を使う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178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212</Words>
  <Application>Microsoft Macintosh PowerPoint</Application>
  <PresentationFormat>ワイド画面</PresentationFormat>
  <Paragraphs>54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Node.js 入門</vt:lpstr>
      <vt:lpstr>はじめに</vt:lpstr>
      <vt:lpstr>導入</vt:lpstr>
      <vt:lpstr>導入</vt:lpstr>
      <vt:lpstr>Hello World!</vt:lpstr>
      <vt:lpstr>テンプレートファイルの使用</vt:lpstr>
      <vt:lpstr>非同期処理とは</vt:lpstr>
      <vt:lpstr>コールバック関数とは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入門</dc:title>
  <dc:creator>Jun Ogino</dc:creator>
  <cp:lastModifiedBy>Jun Ogino</cp:lastModifiedBy>
  <cp:revision>6</cp:revision>
  <dcterms:created xsi:type="dcterms:W3CDTF">2019-05-13T16:50:52Z</dcterms:created>
  <dcterms:modified xsi:type="dcterms:W3CDTF">2019-05-14T01:28:51Z</dcterms:modified>
</cp:coreProperties>
</file>