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8497B0"/>
    <a:srgbClr val="CC66FF"/>
    <a:srgbClr val="006DA6"/>
    <a:srgbClr val="FF00FF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2780" autoAdjust="0"/>
  </p:normalViewPr>
  <p:slideViewPr>
    <p:cSldViewPr snapToGrid="0"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0BD3B-B85F-4186-9C08-679F2EBFE6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AA4B1-6723-40B0-91CC-691303A522BF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CH1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数值计算方法绪论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FDA9A8C-610E-4E08-96E2-61FA1CE8BE8B}" type="parTrans" cxnId="{BC04810A-7D69-49F6-89B1-9E6048E94AF6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0204C30-DE7F-4F22-880A-F0A4DC3D444D}" type="sibTrans" cxnId="{BC04810A-7D69-49F6-89B1-9E6048E94AF6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DBB14AD-3DF4-4F56-A53F-304630781987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CH2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插值法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BB94C95-BEF0-4183-8E94-64C822F4E945}" type="parTrans" cxnId="{B7FB3392-449F-40F0-B821-C31D0FEF7D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3411C46-634B-4CE8-90A7-2B6FD55B8801}" type="sibTrans" cxnId="{B7FB3392-449F-40F0-B821-C31D0FEF7DD2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95F53C0-C455-4D38-B472-E2946A7222A5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CH3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函数逼近与曲线拟合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8886BB7-7FAB-4DDE-AFA6-5650AE09F813}" type="parTrans" cxnId="{38E3D009-93D2-4302-A05E-D29B0CD108F0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456E42A-ED4D-4026-9CEF-DE633A825988}" type="sibTrans" cxnId="{38E3D009-93D2-4302-A05E-D29B0CD108F0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ED7C9D-BC4A-496F-B277-193A79003FC7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CH4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数值积分与数值微分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CB1AD19-8FB0-4BE9-91D0-1432DD323C25}" type="parTrans" cxnId="{43CA2D96-BDD4-4AAD-98AF-3963EAB3DE7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C5E35E3-D30E-449E-85F8-4B9C6FECFFA8}" type="sibTrans" cxnId="{43CA2D96-BDD4-4AAD-98AF-3963EAB3DE7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08463F2-1FF1-4CAA-B64E-1605DE602655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CH5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线性方程组的直接解法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0463DC-3873-4FEC-8E11-B42C49861E52}" type="parTrans" cxnId="{B39C41C3-0A39-48EA-A526-B55F1F21E29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6EC50B0-EA57-4A17-A689-757ED3F9B4FB}" type="sibTrans" cxnId="{B39C41C3-0A39-48EA-A526-B55F1F21E29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3EEB31A-C986-42FA-B027-85846717BC49}" type="pres">
      <dgm:prSet presAssocID="{F0A0BD3B-B85F-4186-9C08-679F2EBFE6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590123-4663-45C5-8BA2-BB7A985BF0E3}" type="pres">
      <dgm:prSet presAssocID="{DEEAA4B1-6723-40B0-91CC-691303A522BF}" presName="parentLin" presStyleCnt="0"/>
      <dgm:spPr/>
    </dgm:pt>
    <dgm:pt modelId="{0C0C30CE-2EF8-4F77-8747-D3086F007792}" type="pres">
      <dgm:prSet presAssocID="{DEEAA4B1-6723-40B0-91CC-691303A522B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BAC8655C-F4E7-46C8-8627-2F8E7872F047}" type="pres">
      <dgm:prSet presAssocID="{DEEAA4B1-6723-40B0-91CC-691303A522B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D81AD5-1BE5-4332-B808-DD8B3103B056}" type="pres">
      <dgm:prSet presAssocID="{DEEAA4B1-6723-40B0-91CC-691303A522BF}" presName="negativeSpace" presStyleCnt="0"/>
      <dgm:spPr/>
    </dgm:pt>
    <dgm:pt modelId="{3BC28FF3-971A-40B5-9841-2507EFDC6E02}" type="pres">
      <dgm:prSet presAssocID="{DEEAA4B1-6723-40B0-91CC-691303A522BF}" presName="childText" presStyleLbl="conFgAcc1" presStyleIdx="0" presStyleCnt="5" custScaleX="57529">
        <dgm:presLayoutVars>
          <dgm:bulletEnabled val="1"/>
        </dgm:presLayoutVars>
      </dgm:prSet>
      <dgm:spPr/>
    </dgm:pt>
    <dgm:pt modelId="{40B68686-A0B0-4FC4-B6F3-3C90ED1D5D45}" type="pres">
      <dgm:prSet presAssocID="{90204C30-DE7F-4F22-880A-F0A4DC3D444D}" presName="spaceBetweenRectangles" presStyleCnt="0"/>
      <dgm:spPr/>
    </dgm:pt>
    <dgm:pt modelId="{E6E9CB50-3075-40DD-BE87-7720AFD38795}" type="pres">
      <dgm:prSet presAssocID="{DDBB14AD-3DF4-4F56-A53F-304630781987}" presName="parentLin" presStyleCnt="0"/>
      <dgm:spPr/>
    </dgm:pt>
    <dgm:pt modelId="{5CBBB347-499B-4CF3-85DE-9041311FFAC8}" type="pres">
      <dgm:prSet presAssocID="{DDBB14AD-3DF4-4F56-A53F-304630781987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879FEAE1-B4E0-4272-83FD-5276CCF26A8B}" type="pres">
      <dgm:prSet presAssocID="{DDBB14AD-3DF4-4F56-A53F-30463078198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3C0BB-5BDA-4E05-88F0-C8E800C10B22}" type="pres">
      <dgm:prSet presAssocID="{DDBB14AD-3DF4-4F56-A53F-304630781987}" presName="negativeSpace" presStyleCnt="0"/>
      <dgm:spPr/>
    </dgm:pt>
    <dgm:pt modelId="{2CF91220-170E-4414-8051-16590A8AFF87}" type="pres">
      <dgm:prSet presAssocID="{DDBB14AD-3DF4-4F56-A53F-304630781987}" presName="childText" presStyleLbl="conFgAcc1" presStyleIdx="1" presStyleCnt="5" custScaleX="57529">
        <dgm:presLayoutVars>
          <dgm:bulletEnabled val="1"/>
        </dgm:presLayoutVars>
      </dgm:prSet>
      <dgm:spPr/>
    </dgm:pt>
    <dgm:pt modelId="{6772D32B-BE12-4AFD-A4F2-A0AFBB88FA6B}" type="pres">
      <dgm:prSet presAssocID="{E3411C46-634B-4CE8-90A7-2B6FD55B8801}" presName="spaceBetweenRectangles" presStyleCnt="0"/>
      <dgm:spPr/>
    </dgm:pt>
    <dgm:pt modelId="{3ECAA6CE-16B9-4D06-B384-9959655FF2B3}" type="pres">
      <dgm:prSet presAssocID="{995F53C0-C455-4D38-B472-E2946A7222A5}" presName="parentLin" presStyleCnt="0"/>
      <dgm:spPr/>
    </dgm:pt>
    <dgm:pt modelId="{A9FA4816-C838-4517-9F3E-97B921A3EDBA}" type="pres">
      <dgm:prSet presAssocID="{995F53C0-C455-4D38-B472-E2946A7222A5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B0FFD959-4D35-44B6-A6FE-32B4D6E3AF18}" type="pres">
      <dgm:prSet presAssocID="{995F53C0-C455-4D38-B472-E2946A7222A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484B9A-886C-4A9A-89B9-574EE69B1557}" type="pres">
      <dgm:prSet presAssocID="{995F53C0-C455-4D38-B472-E2946A7222A5}" presName="negativeSpace" presStyleCnt="0"/>
      <dgm:spPr/>
    </dgm:pt>
    <dgm:pt modelId="{7E15A5F4-54AE-408A-A7C8-92C98246BEF4}" type="pres">
      <dgm:prSet presAssocID="{995F53C0-C455-4D38-B472-E2946A7222A5}" presName="childText" presStyleLbl="conFgAcc1" presStyleIdx="2" presStyleCnt="5" custScaleX="57529">
        <dgm:presLayoutVars>
          <dgm:bulletEnabled val="1"/>
        </dgm:presLayoutVars>
      </dgm:prSet>
      <dgm:spPr/>
    </dgm:pt>
    <dgm:pt modelId="{BFC4FC54-E869-446C-B339-E61BD2CCF862}" type="pres">
      <dgm:prSet presAssocID="{B456E42A-ED4D-4026-9CEF-DE633A825988}" presName="spaceBetweenRectangles" presStyleCnt="0"/>
      <dgm:spPr/>
    </dgm:pt>
    <dgm:pt modelId="{58300AC0-46DB-4B8A-9082-D584C204C4C7}" type="pres">
      <dgm:prSet presAssocID="{97ED7C9D-BC4A-496F-B277-193A79003FC7}" presName="parentLin" presStyleCnt="0"/>
      <dgm:spPr/>
    </dgm:pt>
    <dgm:pt modelId="{2B96CAB3-E737-4201-B491-70A1F552927D}" type="pres">
      <dgm:prSet presAssocID="{97ED7C9D-BC4A-496F-B277-193A79003FC7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4F3195F8-DD66-4D9B-B2B6-2BD18A559F4C}" type="pres">
      <dgm:prSet presAssocID="{97ED7C9D-BC4A-496F-B277-193A79003FC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329558-25C5-4E09-80C7-000046683D04}" type="pres">
      <dgm:prSet presAssocID="{97ED7C9D-BC4A-496F-B277-193A79003FC7}" presName="negativeSpace" presStyleCnt="0"/>
      <dgm:spPr/>
    </dgm:pt>
    <dgm:pt modelId="{882F1250-A5E8-4F8B-9425-8AF1FEFE22D8}" type="pres">
      <dgm:prSet presAssocID="{97ED7C9D-BC4A-496F-B277-193A79003FC7}" presName="childText" presStyleLbl="conFgAcc1" presStyleIdx="3" presStyleCnt="5" custScaleX="57529">
        <dgm:presLayoutVars>
          <dgm:bulletEnabled val="1"/>
        </dgm:presLayoutVars>
      </dgm:prSet>
      <dgm:spPr/>
    </dgm:pt>
    <dgm:pt modelId="{5BBD24B7-5008-451F-AA5E-F6D5935150C7}" type="pres">
      <dgm:prSet presAssocID="{4C5E35E3-D30E-449E-85F8-4B9C6FECFFA8}" presName="spaceBetweenRectangles" presStyleCnt="0"/>
      <dgm:spPr/>
    </dgm:pt>
    <dgm:pt modelId="{651454E7-E7C6-4C6A-AE72-AF6D08F4D067}" type="pres">
      <dgm:prSet presAssocID="{A08463F2-1FF1-4CAA-B64E-1605DE602655}" presName="parentLin" presStyleCnt="0"/>
      <dgm:spPr/>
    </dgm:pt>
    <dgm:pt modelId="{63B15C4B-C326-43F0-88A6-888BB822B271}" type="pres">
      <dgm:prSet presAssocID="{A08463F2-1FF1-4CAA-B64E-1605DE602655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99D827B7-89BA-4D5C-A9FB-5A29650196DA}" type="pres">
      <dgm:prSet presAssocID="{A08463F2-1FF1-4CAA-B64E-1605DE60265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A77B50-A4A1-407D-B753-3663BA79B028}" type="pres">
      <dgm:prSet presAssocID="{A08463F2-1FF1-4CAA-B64E-1605DE602655}" presName="negativeSpace" presStyleCnt="0"/>
      <dgm:spPr/>
    </dgm:pt>
    <dgm:pt modelId="{ADDFEE1E-82B3-4877-ACD2-F40AE5EC0544}" type="pres">
      <dgm:prSet presAssocID="{A08463F2-1FF1-4CAA-B64E-1605DE602655}" presName="childText" presStyleLbl="conFgAcc1" presStyleIdx="4" presStyleCnt="5" custScaleX="57529">
        <dgm:presLayoutVars>
          <dgm:bulletEnabled val="1"/>
        </dgm:presLayoutVars>
      </dgm:prSet>
      <dgm:spPr/>
    </dgm:pt>
  </dgm:ptLst>
  <dgm:cxnLst>
    <dgm:cxn modelId="{2EC2BD61-283B-4F82-9885-F739408C73FA}" type="presOf" srcId="{DEEAA4B1-6723-40B0-91CC-691303A522BF}" destId="{BAC8655C-F4E7-46C8-8627-2F8E7872F047}" srcOrd="1" destOrd="0" presId="urn:microsoft.com/office/officeart/2005/8/layout/list1"/>
    <dgm:cxn modelId="{BC04810A-7D69-49F6-89B1-9E6048E94AF6}" srcId="{F0A0BD3B-B85F-4186-9C08-679F2EBFE6DD}" destId="{DEEAA4B1-6723-40B0-91CC-691303A522BF}" srcOrd="0" destOrd="0" parTransId="{FFDA9A8C-610E-4E08-96E2-61FA1CE8BE8B}" sibTransId="{90204C30-DE7F-4F22-880A-F0A4DC3D444D}"/>
    <dgm:cxn modelId="{FB0D5A7B-F3CE-4840-80B7-F0A966819BA9}" type="presOf" srcId="{DDBB14AD-3DF4-4F56-A53F-304630781987}" destId="{879FEAE1-B4E0-4272-83FD-5276CCF26A8B}" srcOrd="1" destOrd="0" presId="urn:microsoft.com/office/officeart/2005/8/layout/list1"/>
    <dgm:cxn modelId="{F91029B4-C09D-4D49-BA3E-593B77DF5ECC}" type="presOf" srcId="{A08463F2-1FF1-4CAA-B64E-1605DE602655}" destId="{99D827B7-89BA-4D5C-A9FB-5A29650196DA}" srcOrd="1" destOrd="0" presId="urn:microsoft.com/office/officeart/2005/8/layout/list1"/>
    <dgm:cxn modelId="{B39C41C3-0A39-48EA-A526-B55F1F21E29E}" srcId="{F0A0BD3B-B85F-4186-9C08-679F2EBFE6DD}" destId="{A08463F2-1FF1-4CAA-B64E-1605DE602655}" srcOrd="4" destOrd="0" parTransId="{A10463DC-3873-4FEC-8E11-B42C49861E52}" sibTransId="{F6EC50B0-EA57-4A17-A689-757ED3F9B4FB}"/>
    <dgm:cxn modelId="{59456445-DD0D-4B4D-8111-BFFFAE0B0101}" type="presOf" srcId="{DEEAA4B1-6723-40B0-91CC-691303A522BF}" destId="{0C0C30CE-2EF8-4F77-8747-D3086F007792}" srcOrd="0" destOrd="0" presId="urn:microsoft.com/office/officeart/2005/8/layout/list1"/>
    <dgm:cxn modelId="{315F7ED8-ABA9-4076-B036-2D77E323BE6B}" type="presOf" srcId="{A08463F2-1FF1-4CAA-B64E-1605DE602655}" destId="{63B15C4B-C326-43F0-88A6-888BB822B271}" srcOrd="0" destOrd="0" presId="urn:microsoft.com/office/officeart/2005/8/layout/list1"/>
    <dgm:cxn modelId="{38E3D009-93D2-4302-A05E-D29B0CD108F0}" srcId="{F0A0BD3B-B85F-4186-9C08-679F2EBFE6DD}" destId="{995F53C0-C455-4D38-B472-E2946A7222A5}" srcOrd="2" destOrd="0" parTransId="{18886BB7-7FAB-4DDE-AFA6-5650AE09F813}" sibTransId="{B456E42A-ED4D-4026-9CEF-DE633A825988}"/>
    <dgm:cxn modelId="{0F0B53EF-C757-4131-AAC4-177444446E14}" type="presOf" srcId="{97ED7C9D-BC4A-496F-B277-193A79003FC7}" destId="{4F3195F8-DD66-4D9B-B2B6-2BD18A559F4C}" srcOrd="1" destOrd="0" presId="urn:microsoft.com/office/officeart/2005/8/layout/list1"/>
    <dgm:cxn modelId="{C93C5444-1D22-464F-BA2E-048E525D1826}" type="presOf" srcId="{97ED7C9D-BC4A-496F-B277-193A79003FC7}" destId="{2B96CAB3-E737-4201-B491-70A1F552927D}" srcOrd="0" destOrd="0" presId="urn:microsoft.com/office/officeart/2005/8/layout/list1"/>
    <dgm:cxn modelId="{71C92E08-EB1D-4F17-8867-0921E5A5F442}" type="presOf" srcId="{995F53C0-C455-4D38-B472-E2946A7222A5}" destId="{B0FFD959-4D35-44B6-A6FE-32B4D6E3AF18}" srcOrd="1" destOrd="0" presId="urn:microsoft.com/office/officeart/2005/8/layout/list1"/>
    <dgm:cxn modelId="{B7FB3392-449F-40F0-B821-C31D0FEF7DD2}" srcId="{F0A0BD3B-B85F-4186-9C08-679F2EBFE6DD}" destId="{DDBB14AD-3DF4-4F56-A53F-304630781987}" srcOrd="1" destOrd="0" parTransId="{4BB94C95-BEF0-4183-8E94-64C822F4E945}" sibTransId="{E3411C46-634B-4CE8-90A7-2B6FD55B8801}"/>
    <dgm:cxn modelId="{9388CA35-E21F-43C8-868A-861DF2C7C131}" type="presOf" srcId="{F0A0BD3B-B85F-4186-9C08-679F2EBFE6DD}" destId="{73EEB31A-C986-42FA-B027-85846717BC49}" srcOrd="0" destOrd="0" presId="urn:microsoft.com/office/officeart/2005/8/layout/list1"/>
    <dgm:cxn modelId="{BA752A4B-995F-4162-848E-7093406E4616}" type="presOf" srcId="{995F53C0-C455-4D38-B472-E2946A7222A5}" destId="{A9FA4816-C838-4517-9F3E-97B921A3EDBA}" srcOrd="0" destOrd="0" presId="urn:microsoft.com/office/officeart/2005/8/layout/list1"/>
    <dgm:cxn modelId="{28E5B4B1-027B-4635-90EA-E8F68B33F0C5}" type="presOf" srcId="{DDBB14AD-3DF4-4F56-A53F-304630781987}" destId="{5CBBB347-499B-4CF3-85DE-9041311FFAC8}" srcOrd="0" destOrd="0" presId="urn:microsoft.com/office/officeart/2005/8/layout/list1"/>
    <dgm:cxn modelId="{43CA2D96-BDD4-4AAD-98AF-3963EAB3DE7A}" srcId="{F0A0BD3B-B85F-4186-9C08-679F2EBFE6DD}" destId="{97ED7C9D-BC4A-496F-B277-193A79003FC7}" srcOrd="3" destOrd="0" parTransId="{2CB1AD19-8FB0-4BE9-91D0-1432DD323C25}" sibTransId="{4C5E35E3-D30E-449E-85F8-4B9C6FECFFA8}"/>
    <dgm:cxn modelId="{3698A6D5-1D39-4459-B6D4-200418EA63E9}" type="presParOf" srcId="{73EEB31A-C986-42FA-B027-85846717BC49}" destId="{2D590123-4663-45C5-8BA2-BB7A985BF0E3}" srcOrd="0" destOrd="0" presId="urn:microsoft.com/office/officeart/2005/8/layout/list1"/>
    <dgm:cxn modelId="{ED305953-284E-4136-95F9-EBCD91ED3FAC}" type="presParOf" srcId="{2D590123-4663-45C5-8BA2-BB7A985BF0E3}" destId="{0C0C30CE-2EF8-4F77-8747-D3086F007792}" srcOrd="0" destOrd="0" presId="urn:microsoft.com/office/officeart/2005/8/layout/list1"/>
    <dgm:cxn modelId="{A5450ADC-72DE-412C-B08C-18B02B209E10}" type="presParOf" srcId="{2D590123-4663-45C5-8BA2-BB7A985BF0E3}" destId="{BAC8655C-F4E7-46C8-8627-2F8E7872F047}" srcOrd="1" destOrd="0" presId="urn:microsoft.com/office/officeart/2005/8/layout/list1"/>
    <dgm:cxn modelId="{80782C6B-F0BE-4442-997C-40CC454006C1}" type="presParOf" srcId="{73EEB31A-C986-42FA-B027-85846717BC49}" destId="{68D81AD5-1BE5-4332-B808-DD8B3103B056}" srcOrd="1" destOrd="0" presId="urn:microsoft.com/office/officeart/2005/8/layout/list1"/>
    <dgm:cxn modelId="{650C7AAD-0871-4C08-9B45-B7585F41A446}" type="presParOf" srcId="{73EEB31A-C986-42FA-B027-85846717BC49}" destId="{3BC28FF3-971A-40B5-9841-2507EFDC6E02}" srcOrd="2" destOrd="0" presId="urn:microsoft.com/office/officeart/2005/8/layout/list1"/>
    <dgm:cxn modelId="{F2DD3983-C9D8-42B6-A940-EA8953EB2457}" type="presParOf" srcId="{73EEB31A-C986-42FA-B027-85846717BC49}" destId="{40B68686-A0B0-4FC4-B6F3-3C90ED1D5D45}" srcOrd="3" destOrd="0" presId="urn:microsoft.com/office/officeart/2005/8/layout/list1"/>
    <dgm:cxn modelId="{0C47D591-1EAF-4263-841D-45DC7FE3A7EB}" type="presParOf" srcId="{73EEB31A-C986-42FA-B027-85846717BC49}" destId="{E6E9CB50-3075-40DD-BE87-7720AFD38795}" srcOrd="4" destOrd="0" presId="urn:microsoft.com/office/officeart/2005/8/layout/list1"/>
    <dgm:cxn modelId="{5017EE51-D7AE-4A6D-9FE8-2BDB80C28558}" type="presParOf" srcId="{E6E9CB50-3075-40DD-BE87-7720AFD38795}" destId="{5CBBB347-499B-4CF3-85DE-9041311FFAC8}" srcOrd="0" destOrd="0" presId="urn:microsoft.com/office/officeart/2005/8/layout/list1"/>
    <dgm:cxn modelId="{54D2337D-D774-40AD-BE45-93D61402030F}" type="presParOf" srcId="{E6E9CB50-3075-40DD-BE87-7720AFD38795}" destId="{879FEAE1-B4E0-4272-83FD-5276CCF26A8B}" srcOrd="1" destOrd="0" presId="urn:microsoft.com/office/officeart/2005/8/layout/list1"/>
    <dgm:cxn modelId="{1CAB7BC5-CB11-45C0-95D7-C60ABA3E93EC}" type="presParOf" srcId="{73EEB31A-C986-42FA-B027-85846717BC49}" destId="{C6D3C0BB-5BDA-4E05-88F0-C8E800C10B22}" srcOrd="5" destOrd="0" presId="urn:microsoft.com/office/officeart/2005/8/layout/list1"/>
    <dgm:cxn modelId="{2B0ACF35-66AA-4EA5-94C8-9A37A9CE3EA1}" type="presParOf" srcId="{73EEB31A-C986-42FA-B027-85846717BC49}" destId="{2CF91220-170E-4414-8051-16590A8AFF87}" srcOrd="6" destOrd="0" presId="urn:microsoft.com/office/officeart/2005/8/layout/list1"/>
    <dgm:cxn modelId="{99C12808-492C-48ED-8597-EB22E15EE642}" type="presParOf" srcId="{73EEB31A-C986-42FA-B027-85846717BC49}" destId="{6772D32B-BE12-4AFD-A4F2-A0AFBB88FA6B}" srcOrd="7" destOrd="0" presId="urn:microsoft.com/office/officeart/2005/8/layout/list1"/>
    <dgm:cxn modelId="{0652FE8E-3929-46A5-9C14-4DBCF2890537}" type="presParOf" srcId="{73EEB31A-C986-42FA-B027-85846717BC49}" destId="{3ECAA6CE-16B9-4D06-B384-9959655FF2B3}" srcOrd="8" destOrd="0" presId="urn:microsoft.com/office/officeart/2005/8/layout/list1"/>
    <dgm:cxn modelId="{F9C568BD-D175-45D3-B4A3-6E6581D9DE11}" type="presParOf" srcId="{3ECAA6CE-16B9-4D06-B384-9959655FF2B3}" destId="{A9FA4816-C838-4517-9F3E-97B921A3EDBA}" srcOrd="0" destOrd="0" presId="urn:microsoft.com/office/officeart/2005/8/layout/list1"/>
    <dgm:cxn modelId="{DE09A4D2-4334-451A-ABEA-EDDBEE18324B}" type="presParOf" srcId="{3ECAA6CE-16B9-4D06-B384-9959655FF2B3}" destId="{B0FFD959-4D35-44B6-A6FE-32B4D6E3AF18}" srcOrd="1" destOrd="0" presId="urn:microsoft.com/office/officeart/2005/8/layout/list1"/>
    <dgm:cxn modelId="{5C8D387C-57EB-4A57-BF4F-C14A62FF9645}" type="presParOf" srcId="{73EEB31A-C986-42FA-B027-85846717BC49}" destId="{D4484B9A-886C-4A9A-89B9-574EE69B1557}" srcOrd="9" destOrd="0" presId="urn:microsoft.com/office/officeart/2005/8/layout/list1"/>
    <dgm:cxn modelId="{9AEC54EE-8065-4749-9E51-52561E9D5564}" type="presParOf" srcId="{73EEB31A-C986-42FA-B027-85846717BC49}" destId="{7E15A5F4-54AE-408A-A7C8-92C98246BEF4}" srcOrd="10" destOrd="0" presId="urn:microsoft.com/office/officeart/2005/8/layout/list1"/>
    <dgm:cxn modelId="{F0D1DAB8-40B4-4EDE-A6C0-AA02D6ED8477}" type="presParOf" srcId="{73EEB31A-C986-42FA-B027-85846717BC49}" destId="{BFC4FC54-E869-446C-B339-E61BD2CCF862}" srcOrd="11" destOrd="0" presId="urn:microsoft.com/office/officeart/2005/8/layout/list1"/>
    <dgm:cxn modelId="{E1476377-99FC-4F88-B63C-51CAC966484D}" type="presParOf" srcId="{73EEB31A-C986-42FA-B027-85846717BC49}" destId="{58300AC0-46DB-4B8A-9082-D584C204C4C7}" srcOrd="12" destOrd="0" presId="urn:microsoft.com/office/officeart/2005/8/layout/list1"/>
    <dgm:cxn modelId="{AA9FDE37-862F-41CB-80B9-B57BA7CBC43B}" type="presParOf" srcId="{58300AC0-46DB-4B8A-9082-D584C204C4C7}" destId="{2B96CAB3-E737-4201-B491-70A1F552927D}" srcOrd="0" destOrd="0" presId="urn:microsoft.com/office/officeart/2005/8/layout/list1"/>
    <dgm:cxn modelId="{32BFA53E-27FD-4F5C-8A96-DA6E11B150E2}" type="presParOf" srcId="{58300AC0-46DB-4B8A-9082-D584C204C4C7}" destId="{4F3195F8-DD66-4D9B-B2B6-2BD18A559F4C}" srcOrd="1" destOrd="0" presId="urn:microsoft.com/office/officeart/2005/8/layout/list1"/>
    <dgm:cxn modelId="{3A25940D-8699-41E9-8C93-3DA09F226E32}" type="presParOf" srcId="{73EEB31A-C986-42FA-B027-85846717BC49}" destId="{52329558-25C5-4E09-80C7-000046683D04}" srcOrd="13" destOrd="0" presId="urn:microsoft.com/office/officeart/2005/8/layout/list1"/>
    <dgm:cxn modelId="{D51690E3-72EE-43E8-A606-E8A145E30F68}" type="presParOf" srcId="{73EEB31A-C986-42FA-B027-85846717BC49}" destId="{882F1250-A5E8-4F8B-9425-8AF1FEFE22D8}" srcOrd="14" destOrd="0" presId="urn:microsoft.com/office/officeart/2005/8/layout/list1"/>
    <dgm:cxn modelId="{BDD44561-B68C-407D-9D20-C7803C7DB7AC}" type="presParOf" srcId="{73EEB31A-C986-42FA-B027-85846717BC49}" destId="{5BBD24B7-5008-451F-AA5E-F6D5935150C7}" srcOrd="15" destOrd="0" presId="urn:microsoft.com/office/officeart/2005/8/layout/list1"/>
    <dgm:cxn modelId="{0DD9098D-897E-4B14-95D1-B30808FFEAF9}" type="presParOf" srcId="{73EEB31A-C986-42FA-B027-85846717BC49}" destId="{651454E7-E7C6-4C6A-AE72-AF6D08F4D067}" srcOrd="16" destOrd="0" presId="urn:microsoft.com/office/officeart/2005/8/layout/list1"/>
    <dgm:cxn modelId="{9570A929-0B36-4BEC-9290-BFD1A3A25609}" type="presParOf" srcId="{651454E7-E7C6-4C6A-AE72-AF6D08F4D067}" destId="{63B15C4B-C326-43F0-88A6-888BB822B271}" srcOrd="0" destOrd="0" presId="urn:microsoft.com/office/officeart/2005/8/layout/list1"/>
    <dgm:cxn modelId="{D31A5F17-25AD-4610-B33B-4C4653C95E09}" type="presParOf" srcId="{651454E7-E7C6-4C6A-AE72-AF6D08F4D067}" destId="{99D827B7-89BA-4D5C-A9FB-5A29650196DA}" srcOrd="1" destOrd="0" presId="urn:microsoft.com/office/officeart/2005/8/layout/list1"/>
    <dgm:cxn modelId="{D2378E5D-1326-41AC-A7FB-89B13BD4A4BB}" type="presParOf" srcId="{73EEB31A-C986-42FA-B027-85846717BC49}" destId="{9DA77B50-A4A1-407D-B753-3663BA79B028}" srcOrd="17" destOrd="0" presId="urn:microsoft.com/office/officeart/2005/8/layout/list1"/>
    <dgm:cxn modelId="{C93EBE80-ED56-41D4-9637-97A157B83A25}" type="presParOf" srcId="{73EEB31A-C986-42FA-B027-85846717BC49}" destId="{ADDFEE1E-82B3-4877-ACD2-F40AE5EC054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CF3B7-A754-4534-86A2-BABB37F284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CC951E-B3D6-4EAE-B67E-71009DA4F78C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CH6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线性方程组的迭代解法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AB47258-BADF-49EC-842F-61D7BD524FF3}" type="parTrans" cxnId="{47F0E207-88B5-42BB-809F-6344A5A3123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D341E4A-401C-4C05-A7AB-7C87E2C8E886}" type="sibTrans" cxnId="{47F0E207-88B5-42BB-809F-6344A5A31235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73F54DA-0770-4954-B95A-3CA8F6906CC0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CH8 </a:t>
          </a:r>
          <a:r>
            <a:rPr lang="zh-CN" altLang="en-US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常微分方程初值问题数值解法</a:t>
          </a:r>
          <a:endParaRPr lang="zh-CN" altLang="en-US" dirty="0">
            <a:solidFill>
              <a:srgbClr val="FFC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8A3E009-2592-4D5C-A724-D8BEF61A0A1C}" type="parTrans" cxnId="{D38A3022-92A2-48E2-B73E-0DD3DD85F75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52F2926-8FBE-4498-A6E5-0651AB8399B0}" type="sibTrans" cxnId="{D38A3022-92A2-48E2-B73E-0DD3DD85F75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88B0B74-C634-49E6-B6B2-319867AEBCCE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CH9 </a:t>
          </a:r>
          <a:r>
            <a:rPr lang="zh-CN" altLang="en-US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深度学习中的数值问题</a:t>
          </a:r>
          <a:endParaRPr lang="zh-CN" altLang="en-US" dirty="0">
            <a:solidFill>
              <a:srgbClr val="FFC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4317391-EF58-497A-B63E-2A4BC04CF181}" type="parTrans" cxnId="{3E56F4DD-7F67-40B8-A93C-038A4EE82A20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660167B-FD32-42FF-82AB-5BF6A022C01D}" type="sibTrans" cxnId="{3E56F4DD-7F67-40B8-A93C-038A4EE82A20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7FF754C-B1F9-4DC9-8DFB-41E6C0D5CB3D}">
      <dgm:prSet phldrT="[文本]"/>
      <dgm:spPr/>
      <dgm:t>
        <a:bodyPr/>
        <a:lstStyle/>
        <a:p>
          <a:r>
            <a: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rPr>
            <a:t>CH7 </a:t>
          </a:r>
          <a:r>
            <a: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rPr>
            <a:t>非线性方程（组）的数值解法</a:t>
          </a:r>
          <a:endParaRPr lang="zh-CN" altLang="en-US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B0DEAAB-667E-4B95-A008-1CA4D3176869}" type="parTrans" cxnId="{B5CB5B8D-8B6E-4A82-B432-42C2EE845E08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13E2B2FE-B671-45E7-A037-203376DEABB0}" type="sibTrans" cxnId="{B5CB5B8D-8B6E-4A82-B432-42C2EE845E08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50ECB0B-D823-45EF-93D3-7FF716323203}" type="pres">
      <dgm:prSet presAssocID="{691CF3B7-A754-4534-86A2-BABB37F2846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66328F8-7868-492C-8350-84AF6BB357F9}" type="pres">
      <dgm:prSet presAssocID="{C5CC951E-B3D6-4EAE-B67E-71009DA4F78C}" presName="parentLin" presStyleCnt="0"/>
      <dgm:spPr/>
    </dgm:pt>
    <dgm:pt modelId="{588056AC-D817-40E0-96E6-0C156EE911EA}" type="pres">
      <dgm:prSet presAssocID="{C5CC951E-B3D6-4EAE-B67E-71009DA4F78C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EE52BA43-4213-47F8-B7BC-75F34AF3D779}" type="pres">
      <dgm:prSet presAssocID="{C5CC951E-B3D6-4EAE-B67E-71009DA4F7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A5EF0-E001-413A-9E17-95582DB3C486}" type="pres">
      <dgm:prSet presAssocID="{C5CC951E-B3D6-4EAE-B67E-71009DA4F78C}" presName="negativeSpace" presStyleCnt="0"/>
      <dgm:spPr/>
    </dgm:pt>
    <dgm:pt modelId="{9FF7E7A8-5EE7-4E08-A92B-0462B4B02C25}" type="pres">
      <dgm:prSet presAssocID="{C5CC951E-B3D6-4EAE-B67E-71009DA4F78C}" presName="childText" presStyleLbl="conFgAcc1" presStyleIdx="0" presStyleCnt="4" custScaleX="63636">
        <dgm:presLayoutVars>
          <dgm:bulletEnabled val="1"/>
        </dgm:presLayoutVars>
      </dgm:prSet>
      <dgm:spPr/>
    </dgm:pt>
    <dgm:pt modelId="{8AFFC926-5CE8-46C3-A639-08CE46FCCEED}" type="pres">
      <dgm:prSet presAssocID="{DD341E4A-401C-4C05-A7AB-7C87E2C8E886}" presName="spaceBetweenRectangles" presStyleCnt="0"/>
      <dgm:spPr/>
    </dgm:pt>
    <dgm:pt modelId="{56D2D900-8E29-48C2-B412-F9509636586D}" type="pres">
      <dgm:prSet presAssocID="{07FF754C-B1F9-4DC9-8DFB-41E6C0D5CB3D}" presName="parentLin" presStyleCnt="0"/>
      <dgm:spPr/>
    </dgm:pt>
    <dgm:pt modelId="{2BC1A317-4D3D-4B7B-9E9E-FB75AB626820}" type="pres">
      <dgm:prSet presAssocID="{07FF754C-B1F9-4DC9-8DFB-41E6C0D5CB3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039E74C-AB97-41C2-925C-D9598553C377}" type="pres">
      <dgm:prSet presAssocID="{07FF754C-B1F9-4DC9-8DFB-41E6C0D5CB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724CC-7727-4777-8867-63ABB26FD0E2}" type="pres">
      <dgm:prSet presAssocID="{07FF754C-B1F9-4DC9-8DFB-41E6C0D5CB3D}" presName="negativeSpace" presStyleCnt="0"/>
      <dgm:spPr/>
    </dgm:pt>
    <dgm:pt modelId="{B8947030-DFAF-4C14-8DFD-C3E68B06230D}" type="pres">
      <dgm:prSet presAssocID="{07FF754C-B1F9-4DC9-8DFB-41E6C0D5CB3D}" presName="childText" presStyleLbl="conFgAcc1" presStyleIdx="1" presStyleCnt="4" custScaleX="63636">
        <dgm:presLayoutVars>
          <dgm:bulletEnabled val="1"/>
        </dgm:presLayoutVars>
      </dgm:prSet>
      <dgm:spPr/>
    </dgm:pt>
    <dgm:pt modelId="{8E8D4EFA-12F3-4871-9C04-86EE88E340D1}" type="pres">
      <dgm:prSet presAssocID="{13E2B2FE-B671-45E7-A037-203376DEABB0}" presName="spaceBetweenRectangles" presStyleCnt="0"/>
      <dgm:spPr/>
    </dgm:pt>
    <dgm:pt modelId="{DD98A00F-CC3E-4A12-A8BB-723DE75ACBC8}" type="pres">
      <dgm:prSet presAssocID="{973F54DA-0770-4954-B95A-3CA8F6906CC0}" presName="parentLin" presStyleCnt="0"/>
      <dgm:spPr/>
    </dgm:pt>
    <dgm:pt modelId="{71B4D08E-231B-42BA-81AE-0D20A6A0A4CC}" type="pres">
      <dgm:prSet presAssocID="{973F54DA-0770-4954-B95A-3CA8F6906CC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049E3659-891E-43B7-B0B6-123F998D302B}" type="pres">
      <dgm:prSet presAssocID="{973F54DA-0770-4954-B95A-3CA8F6906C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C0AEA1-9CB8-4628-AC94-670B487E2A83}" type="pres">
      <dgm:prSet presAssocID="{973F54DA-0770-4954-B95A-3CA8F6906CC0}" presName="negativeSpace" presStyleCnt="0"/>
      <dgm:spPr/>
    </dgm:pt>
    <dgm:pt modelId="{5B06A070-55DB-4A92-A1C6-315F7D16AEE2}" type="pres">
      <dgm:prSet presAssocID="{973F54DA-0770-4954-B95A-3CA8F6906CC0}" presName="childText" presStyleLbl="conFgAcc1" presStyleIdx="2" presStyleCnt="4" custScaleX="63636">
        <dgm:presLayoutVars>
          <dgm:bulletEnabled val="1"/>
        </dgm:presLayoutVars>
      </dgm:prSet>
      <dgm:spPr/>
    </dgm:pt>
    <dgm:pt modelId="{32044D1F-478F-4D5E-A084-F7C9EB5BB4E0}" type="pres">
      <dgm:prSet presAssocID="{552F2926-8FBE-4498-A6E5-0651AB8399B0}" presName="spaceBetweenRectangles" presStyleCnt="0"/>
      <dgm:spPr/>
    </dgm:pt>
    <dgm:pt modelId="{25C06793-47C6-48B9-BBA6-253A22D8A3D6}" type="pres">
      <dgm:prSet presAssocID="{688B0B74-C634-49E6-B6B2-319867AEBCCE}" presName="parentLin" presStyleCnt="0"/>
      <dgm:spPr/>
    </dgm:pt>
    <dgm:pt modelId="{755ACCAE-8F0B-4357-88F9-F7065EB4B7A7}" type="pres">
      <dgm:prSet presAssocID="{688B0B74-C634-49E6-B6B2-319867AEBCCE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41A0FCC1-161E-416C-8DF8-4561DBAF2D03}" type="pres">
      <dgm:prSet presAssocID="{688B0B74-C634-49E6-B6B2-319867AEBCC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A9EA1-A7A7-461C-A864-706DD0DF3E57}" type="pres">
      <dgm:prSet presAssocID="{688B0B74-C634-49E6-B6B2-319867AEBCCE}" presName="negativeSpace" presStyleCnt="0"/>
      <dgm:spPr/>
    </dgm:pt>
    <dgm:pt modelId="{AE48AE9E-DF38-4334-8566-FF0A1B3A59EA}" type="pres">
      <dgm:prSet presAssocID="{688B0B74-C634-49E6-B6B2-319867AEBCCE}" presName="childText" presStyleLbl="conFgAcc1" presStyleIdx="3" presStyleCnt="4" custScaleX="63636">
        <dgm:presLayoutVars>
          <dgm:bulletEnabled val="1"/>
        </dgm:presLayoutVars>
      </dgm:prSet>
      <dgm:spPr/>
    </dgm:pt>
  </dgm:ptLst>
  <dgm:cxnLst>
    <dgm:cxn modelId="{E24621AA-F9CE-4F65-863E-9729D8632062}" type="presOf" srcId="{07FF754C-B1F9-4DC9-8DFB-41E6C0D5CB3D}" destId="{2BC1A317-4D3D-4B7B-9E9E-FB75AB626820}" srcOrd="0" destOrd="0" presId="urn:microsoft.com/office/officeart/2005/8/layout/list1"/>
    <dgm:cxn modelId="{D38A3022-92A2-48E2-B73E-0DD3DD85F75E}" srcId="{691CF3B7-A754-4534-86A2-BABB37F28464}" destId="{973F54DA-0770-4954-B95A-3CA8F6906CC0}" srcOrd="2" destOrd="0" parTransId="{C8A3E009-2592-4D5C-A724-D8BEF61A0A1C}" sibTransId="{552F2926-8FBE-4498-A6E5-0651AB8399B0}"/>
    <dgm:cxn modelId="{2BD58096-6872-47F2-A013-4249FDE53F36}" type="presOf" srcId="{688B0B74-C634-49E6-B6B2-319867AEBCCE}" destId="{755ACCAE-8F0B-4357-88F9-F7065EB4B7A7}" srcOrd="0" destOrd="0" presId="urn:microsoft.com/office/officeart/2005/8/layout/list1"/>
    <dgm:cxn modelId="{1A922E8D-A2A9-42F7-AF10-58C2B9795E08}" type="presOf" srcId="{688B0B74-C634-49E6-B6B2-319867AEBCCE}" destId="{41A0FCC1-161E-416C-8DF8-4561DBAF2D03}" srcOrd="1" destOrd="0" presId="urn:microsoft.com/office/officeart/2005/8/layout/list1"/>
    <dgm:cxn modelId="{3E56F4DD-7F67-40B8-A93C-038A4EE82A20}" srcId="{691CF3B7-A754-4534-86A2-BABB37F28464}" destId="{688B0B74-C634-49E6-B6B2-319867AEBCCE}" srcOrd="3" destOrd="0" parTransId="{94317391-EF58-497A-B63E-2A4BC04CF181}" sibTransId="{8660167B-FD32-42FF-82AB-5BF6A022C01D}"/>
    <dgm:cxn modelId="{A7795ACC-37B8-4FC8-8175-586EAC09A87F}" type="presOf" srcId="{691CF3B7-A754-4534-86A2-BABB37F28464}" destId="{C50ECB0B-D823-45EF-93D3-7FF716323203}" srcOrd="0" destOrd="0" presId="urn:microsoft.com/office/officeart/2005/8/layout/list1"/>
    <dgm:cxn modelId="{CEBFD82A-E0C0-4DAF-83DF-2C53DA348134}" type="presOf" srcId="{973F54DA-0770-4954-B95A-3CA8F6906CC0}" destId="{71B4D08E-231B-42BA-81AE-0D20A6A0A4CC}" srcOrd="0" destOrd="0" presId="urn:microsoft.com/office/officeart/2005/8/layout/list1"/>
    <dgm:cxn modelId="{4A4B2C48-8394-4A55-A547-CC2ADEA6639A}" type="presOf" srcId="{973F54DA-0770-4954-B95A-3CA8F6906CC0}" destId="{049E3659-891E-43B7-B0B6-123F998D302B}" srcOrd="1" destOrd="0" presId="urn:microsoft.com/office/officeart/2005/8/layout/list1"/>
    <dgm:cxn modelId="{BE475D15-1E19-43A0-9610-72067D686706}" type="presOf" srcId="{07FF754C-B1F9-4DC9-8DFB-41E6C0D5CB3D}" destId="{7039E74C-AB97-41C2-925C-D9598553C377}" srcOrd="1" destOrd="0" presId="urn:microsoft.com/office/officeart/2005/8/layout/list1"/>
    <dgm:cxn modelId="{D168F750-C831-4AEC-BC98-6926437B9192}" type="presOf" srcId="{C5CC951E-B3D6-4EAE-B67E-71009DA4F78C}" destId="{588056AC-D817-40E0-96E6-0C156EE911EA}" srcOrd="0" destOrd="0" presId="urn:microsoft.com/office/officeart/2005/8/layout/list1"/>
    <dgm:cxn modelId="{B5CB5B8D-8B6E-4A82-B432-42C2EE845E08}" srcId="{691CF3B7-A754-4534-86A2-BABB37F28464}" destId="{07FF754C-B1F9-4DC9-8DFB-41E6C0D5CB3D}" srcOrd="1" destOrd="0" parTransId="{CB0DEAAB-667E-4B95-A008-1CA4D3176869}" sibTransId="{13E2B2FE-B671-45E7-A037-203376DEABB0}"/>
    <dgm:cxn modelId="{3B2DBE9B-28EF-4EDC-BC90-CADADA83D325}" type="presOf" srcId="{C5CC951E-B3D6-4EAE-B67E-71009DA4F78C}" destId="{EE52BA43-4213-47F8-B7BC-75F34AF3D779}" srcOrd="1" destOrd="0" presId="urn:microsoft.com/office/officeart/2005/8/layout/list1"/>
    <dgm:cxn modelId="{47F0E207-88B5-42BB-809F-6344A5A31235}" srcId="{691CF3B7-A754-4534-86A2-BABB37F28464}" destId="{C5CC951E-B3D6-4EAE-B67E-71009DA4F78C}" srcOrd="0" destOrd="0" parTransId="{FAB47258-BADF-49EC-842F-61D7BD524FF3}" sibTransId="{DD341E4A-401C-4C05-A7AB-7C87E2C8E886}"/>
    <dgm:cxn modelId="{957D5F2F-4786-408F-B85F-E035BC6393F1}" type="presParOf" srcId="{C50ECB0B-D823-45EF-93D3-7FF716323203}" destId="{B66328F8-7868-492C-8350-84AF6BB357F9}" srcOrd="0" destOrd="0" presId="urn:microsoft.com/office/officeart/2005/8/layout/list1"/>
    <dgm:cxn modelId="{1EE36C35-0E3E-4CB7-9727-834B519113F6}" type="presParOf" srcId="{B66328F8-7868-492C-8350-84AF6BB357F9}" destId="{588056AC-D817-40E0-96E6-0C156EE911EA}" srcOrd="0" destOrd="0" presId="urn:microsoft.com/office/officeart/2005/8/layout/list1"/>
    <dgm:cxn modelId="{995F985E-5D63-4BB1-AA67-918BA762AD2B}" type="presParOf" srcId="{B66328F8-7868-492C-8350-84AF6BB357F9}" destId="{EE52BA43-4213-47F8-B7BC-75F34AF3D779}" srcOrd="1" destOrd="0" presId="urn:microsoft.com/office/officeart/2005/8/layout/list1"/>
    <dgm:cxn modelId="{D1462050-8F15-49A9-A66E-58DEB72630FE}" type="presParOf" srcId="{C50ECB0B-D823-45EF-93D3-7FF716323203}" destId="{AE9A5EF0-E001-413A-9E17-95582DB3C486}" srcOrd="1" destOrd="0" presId="urn:microsoft.com/office/officeart/2005/8/layout/list1"/>
    <dgm:cxn modelId="{CD886F87-4618-430C-9BC5-8D0469681591}" type="presParOf" srcId="{C50ECB0B-D823-45EF-93D3-7FF716323203}" destId="{9FF7E7A8-5EE7-4E08-A92B-0462B4B02C25}" srcOrd="2" destOrd="0" presId="urn:microsoft.com/office/officeart/2005/8/layout/list1"/>
    <dgm:cxn modelId="{1FB27641-674E-467F-9E82-45C3BD31E7DD}" type="presParOf" srcId="{C50ECB0B-D823-45EF-93D3-7FF716323203}" destId="{8AFFC926-5CE8-46C3-A639-08CE46FCCEED}" srcOrd="3" destOrd="0" presId="urn:microsoft.com/office/officeart/2005/8/layout/list1"/>
    <dgm:cxn modelId="{376F29D6-CDC2-4ED5-B81F-E25009BB346C}" type="presParOf" srcId="{C50ECB0B-D823-45EF-93D3-7FF716323203}" destId="{56D2D900-8E29-48C2-B412-F9509636586D}" srcOrd="4" destOrd="0" presId="urn:microsoft.com/office/officeart/2005/8/layout/list1"/>
    <dgm:cxn modelId="{9D30A2DB-BB81-4C6D-8EFC-C9F100D79AB0}" type="presParOf" srcId="{56D2D900-8E29-48C2-B412-F9509636586D}" destId="{2BC1A317-4D3D-4B7B-9E9E-FB75AB626820}" srcOrd="0" destOrd="0" presId="urn:microsoft.com/office/officeart/2005/8/layout/list1"/>
    <dgm:cxn modelId="{DF060F97-9076-4365-9942-555AA5459A58}" type="presParOf" srcId="{56D2D900-8E29-48C2-B412-F9509636586D}" destId="{7039E74C-AB97-41C2-925C-D9598553C377}" srcOrd="1" destOrd="0" presId="urn:microsoft.com/office/officeart/2005/8/layout/list1"/>
    <dgm:cxn modelId="{9D246ED4-80F6-4602-94DA-A4E0B83E014E}" type="presParOf" srcId="{C50ECB0B-D823-45EF-93D3-7FF716323203}" destId="{80A724CC-7727-4777-8867-63ABB26FD0E2}" srcOrd="5" destOrd="0" presId="urn:microsoft.com/office/officeart/2005/8/layout/list1"/>
    <dgm:cxn modelId="{018C5392-8919-4F4B-80C5-2C2326EDD471}" type="presParOf" srcId="{C50ECB0B-D823-45EF-93D3-7FF716323203}" destId="{B8947030-DFAF-4C14-8DFD-C3E68B06230D}" srcOrd="6" destOrd="0" presId="urn:microsoft.com/office/officeart/2005/8/layout/list1"/>
    <dgm:cxn modelId="{8281CD2D-9250-4829-B2FA-74E5EF47435E}" type="presParOf" srcId="{C50ECB0B-D823-45EF-93D3-7FF716323203}" destId="{8E8D4EFA-12F3-4871-9C04-86EE88E340D1}" srcOrd="7" destOrd="0" presId="urn:microsoft.com/office/officeart/2005/8/layout/list1"/>
    <dgm:cxn modelId="{46F17BD6-DE3B-4360-88FC-8712A1FB42FC}" type="presParOf" srcId="{C50ECB0B-D823-45EF-93D3-7FF716323203}" destId="{DD98A00F-CC3E-4A12-A8BB-723DE75ACBC8}" srcOrd="8" destOrd="0" presId="urn:microsoft.com/office/officeart/2005/8/layout/list1"/>
    <dgm:cxn modelId="{80AA5D36-C959-4EA3-9A35-A5E7E753BF27}" type="presParOf" srcId="{DD98A00F-CC3E-4A12-A8BB-723DE75ACBC8}" destId="{71B4D08E-231B-42BA-81AE-0D20A6A0A4CC}" srcOrd="0" destOrd="0" presId="urn:microsoft.com/office/officeart/2005/8/layout/list1"/>
    <dgm:cxn modelId="{C06DD049-488D-4539-B564-E8736D6B9E6B}" type="presParOf" srcId="{DD98A00F-CC3E-4A12-A8BB-723DE75ACBC8}" destId="{049E3659-891E-43B7-B0B6-123F998D302B}" srcOrd="1" destOrd="0" presId="urn:microsoft.com/office/officeart/2005/8/layout/list1"/>
    <dgm:cxn modelId="{894649B0-99C1-40D4-AF63-04A7902D4127}" type="presParOf" srcId="{C50ECB0B-D823-45EF-93D3-7FF716323203}" destId="{88C0AEA1-9CB8-4628-AC94-670B487E2A83}" srcOrd="9" destOrd="0" presId="urn:microsoft.com/office/officeart/2005/8/layout/list1"/>
    <dgm:cxn modelId="{BAA6A34C-B726-45A1-B02D-3E593FD0BAFE}" type="presParOf" srcId="{C50ECB0B-D823-45EF-93D3-7FF716323203}" destId="{5B06A070-55DB-4A92-A1C6-315F7D16AEE2}" srcOrd="10" destOrd="0" presId="urn:microsoft.com/office/officeart/2005/8/layout/list1"/>
    <dgm:cxn modelId="{F54F7581-CA2C-4AA6-BBAD-473C390D5B05}" type="presParOf" srcId="{C50ECB0B-D823-45EF-93D3-7FF716323203}" destId="{32044D1F-478F-4D5E-A084-F7C9EB5BB4E0}" srcOrd="11" destOrd="0" presId="urn:microsoft.com/office/officeart/2005/8/layout/list1"/>
    <dgm:cxn modelId="{C2EC44D6-1D52-4638-9009-4F0B205B6664}" type="presParOf" srcId="{C50ECB0B-D823-45EF-93D3-7FF716323203}" destId="{25C06793-47C6-48B9-BBA6-253A22D8A3D6}" srcOrd="12" destOrd="0" presId="urn:microsoft.com/office/officeart/2005/8/layout/list1"/>
    <dgm:cxn modelId="{94B73432-8154-428E-8E07-5D8BEF933081}" type="presParOf" srcId="{25C06793-47C6-48B9-BBA6-253A22D8A3D6}" destId="{755ACCAE-8F0B-4357-88F9-F7065EB4B7A7}" srcOrd="0" destOrd="0" presId="urn:microsoft.com/office/officeart/2005/8/layout/list1"/>
    <dgm:cxn modelId="{CDA43F8E-0F6E-4D0C-AC6F-6AB416E873FC}" type="presParOf" srcId="{25C06793-47C6-48B9-BBA6-253A22D8A3D6}" destId="{41A0FCC1-161E-416C-8DF8-4561DBAF2D03}" srcOrd="1" destOrd="0" presId="urn:microsoft.com/office/officeart/2005/8/layout/list1"/>
    <dgm:cxn modelId="{2977A922-9005-4612-8CEC-F486BF94C0C6}" type="presParOf" srcId="{C50ECB0B-D823-45EF-93D3-7FF716323203}" destId="{164A9EA1-A7A7-461C-A864-706DD0DF3E57}" srcOrd="13" destOrd="0" presId="urn:microsoft.com/office/officeart/2005/8/layout/list1"/>
    <dgm:cxn modelId="{29DB0B7E-0DAF-4BC5-A4FD-65F893A5A2F8}" type="presParOf" srcId="{C50ECB0B-D823-45EF-93D3-7FF716323203}" destId="{AE48AE9E-DF38-4334-8566-FF0A1B3A59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28FF3-971A-40B5-9841-2507EFDC6E02}">
      <dsp:nvSpPr>
        <dsp:cNvPr id="0" name=""/>
        <dsp:cNvSpPr/>
      </dsp:nvSpPr>
      <dsp:spPr>
        <a:xfrm>
          <a:off x="0" y="704222"/>
          <a:ext cx="257751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8655C-F4E7-46C8-8627-2F8E7872F047}">
      <dsp:nvSpPr>
        <dsp:cNvPr id="0" name=""/>
        <dsp:cNvSpPr/>
      </dsp:nvSpPr>
      <dsp:spPr>
        <a:xfrm>
          <a:off x="224018" y="438542"/>
          <a:ext cx="3136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43" tIns="0" rIns="11854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CH1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数值计算方法绪论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9957" y="464481"/>
        <a:ext cx="3084387" cy="479482"/>
      </dsp:txXfrm>
    </dsp:sp>
    <dsp:sp modelId="{2CF91220-170E-4414-8051-16590A8AFF87}">
      <dsp:nvSpPr>
        <dsp:cNvPr id="0" name=""/>
        <dsp:cNvSpPr/>
      </dsp:nvSpPr>
      <dsp:spPr>
        <a:xfrm>
          <a:off x="0" y="1520702"/>
          <a:ext cx="257751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FEAE1-B4E0-4272-83FD-5276CCF26A8B}">
      <dsp:nvSpPr>
        <dsp:cNvPr id="0" name=""/>
        <dsp:cNvSpPr/>
      </dsp:nvSpPr>
      <dsp:spPr>
        <a:xfrm>
          <a:off x="224018" y="1255022"/>
          <a:ext cx="3136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43" tIns="0" rIns="11854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CH2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插值法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9957" y="1280961"/>
        <a:ext cx="3084387" cy="479482"/>
      </dsp:txXfrm>
    </dsp:sp>
    <dsp:sp modelId="{7E15A5F4-54AE-408A-A7C8-92C98246BEF4}">
      <dsp:nvSpPr>
        <dsp:cNvPr id="0" name=""/>
        <dsp:cNvSpPr/>
      </dsp:nvSpPr>
      <dsp:spPr>
        <a:xfrm>
          <a:off x="0" y="2337182"/>
          <a:ext cx="257751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FD959-4D35-44B6-A6FE-32B4D6E3AF18}">
      <dsp:nvSpPr>
        <dsp:cNvPr id="0" name=""/>
        <dsp:cNvSpPr/>
      </dsp:nvSpPr>
      <dsp:spPr>
        <a:xfrm>
          <a:off x="224018" y="2071502"/>
          <a:ext cx="3136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43" tIns="0" rIns="11854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CH3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函数逼近与曲线拟合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9957" y="2097441"/>
        <a:ext cx="3084387" cy="479482"/>
      </dsp:txXfrm>
    </dsp:sp>
    <dsp:sp modelId="{882F1250-A5E8-4F8B-9425-8AF1FEFE22D8}">
      <dsp:nvSpPr>
        <dsp:cNvPr id="0" name=""/>
        <dsp:cNvSpPr/>
      </dsp:nvSpPr>
      <dsp:spPr>
        <a:xfrm>
          <a:off x="0" y="3153662"/>
          <a:ext cx="257751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195F8-DD66-4D9B-B2B6-2BD18A559F4C}">
      <dsp:nvSpPr>
        <dsp:cNvPr id="0" name=""/>
        <dsp:cNvSpPr/>
      </dsp:nvSpPr>
      <dsp:spPr>
        <a:xfrm>
          <a:off x="224018" y="2887982"/>
          <a:ext cx="3136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43" tIns="0" rIns="11854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CH4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数值积分与数值微分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9957" y="2913921"/>
        <a:ext cx="3084387" cy="479482"/>
      </dsp:txXfrm>
    </dsp:sp>
    <dsp:sp modelId="{ADDFEE1E-82B3-4877-ACD2-F40AE5EC0544}">
      <dsp:nvSpPr>
        <dsp:cNvPr id="0" name=""/>
        <dsp:cNvSpPr/>
      </dsp:nvSpPr>
      <dsp:spPr>
        <a:xfrm>
          <a:off x="0" y="3970142"/>
          <a:ext cx="257751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827B7-89BA-4D5C-A9FB-5A29650196DA}">
      <dsp:nvSpPr>
        <dsp:cNvPr id="0" name=""/>
        <dsp:cNvSpPr/>
      </dsp:nvSpPr>
      <dsp:spPr>
        <a:xfrm>
          <a:off x="224018" y="3704462"/>
          <a:ext cx="3136265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43" tIns="0" rIns="11854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CH5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线性方程组的直接解法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49957" y="3730401"/>
        <a:ext cx="3084387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E7A8-5EE7-4E08-A92B-0462B4B02C25}">
      <dsp:nvSpPr>
        <dsp:cNvPr id="0" name=""/>
        <dsp:cNvSpPr/>
      </dsp:nvSpPr>
      <dsp:spPr>
        <a:xfrm>
          <a:off x="0" y="713319"/>
          <a:ext cx="356059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2BA43-4213-47F8-B7BC-75F34AF3D779}">
      <dsp:nvSpPr>
        <dsp:cNvPr id="0" name=""/>
        <dsp:cNvSpPr/>
      </dsp:nvSpPr>
      <dsp:spPr>
        <a:xfrm>
          <a:off x="279762" y="447639"/>
          <a:ext cx="39166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41" tIns="0" rIns="14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CH6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线性方程组的迭代解法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5701" y="473578"/>
        <a:ext cx="3864801" cy="479482"/>
      </dsp:txXfrm>
    </dsp:sp>
    <dsp:sp modelId="{B8947030-DFAF-4C14-8DFD-C3E68B06230D}">
      <dsp:nvSpPr>
        <dsp:cNvPr id="0" name=""/>
        <dsp:cNvSpPr/>
      </dsp:nvSpPr>
      <dsp:spPr>
        <a:xfrm>
          <a:off x="0" y="1529799"/>
          <a:ext cx="356059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9E74C-AB97-41C2-925C-D9598553C377}">
      <dsp:nvSpPr>
        <dsp:cNvPr id="0" name=""/>
        <dsp:cNvSpPr/>
      </dsp:nvSpPr>
      <dsp:spPr>
        <a:xfrm>
          <a:off x="279762" y="1264120"/>
          <a:ext cx="39166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41" tIns="0" rIns="14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CH7 </a:t>
          </a:r>
          <a:r>
            <a:rPr lang="zh-CN" altLang="en-US" sz="1800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非线性方程（组）的数值解法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5701" y="1290059"/>
        <a:ext cx="3864801" cy="479482"/>
      </dsp:txXfrm>
    </dsp:sp>
    <dsp:sp modelId="{5B06A070-55DB-4A92-A1C6-315F7D16AEE2}">
      <dsp:nvSpPr>
        <dsp:cNvPr id="0" name=""/>
        <dsp:cNvSpPr/>
      </dsp:nvSpPr>
      <dsp:spPr>
        <a:xfrm>
          <a:off x="0" y="2346280"/>
          <a:ext cx="356059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E3659-891E-43B7-B0B6-123F998D302B}">
      <dsp:nvSpPr>
        <dsp:cNvPr id="0" name=""/>
        <dsp:cNvSpPr/>
      </dsp:nvSpPr>
      <dsp:spPr>
        <a:xfrm>
          <a:off x="279762" y="2080600"/>
          <a:ext cx="39166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41" tIns="0" rIns="14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CH8 </a:t>
          </a:r>
          <a:r>
            <a:rPr lang="zh-CN" altLang="en-US" sz="1800" kern="1200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常微分方程初值问题数值解法</a:t>
          </a:r>
          <a:endParaRPr lang="zh-CN" altLang="en-US" sz="1800" kern="1200" dirty="0">
            <a:solidFill>
              <a:srgbClr val="FFC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5701" y="2106539"/>
        <a:ext cx="3864801" cy="479482"/>
      </dsp:txXfrm>
    </dsp:sp>
    <dsp:sp modelId="{AE48AE9E-DF38-4334-8566-FF0A1B3A59EA}">
      <dsp:nvSpPr>
        <dsp:cNvPr id="0" name=""/>
        <dsp:cNvSpPr/>
      </dsp:nvSpPr>
      <dsp:spPr>
        <a:xfrm>
          <a:off x="0" y="3162760"/>
          <a:ext cx="356059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0FCC1-161E-416C-8DF8-4561DBAF2D03}">
      <dsp:nvSpPr>
        <dsp:cNvPr id="0" name=""/>
        <dsp:cNvSpPr/>
      </dsp:nvSpPr>
      <dsp:spPr>
        <a:xfrm>
          <a:off x="279762" y="2897080"/>
          <a:ext cx="39166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41" tIns="0" rIns="14804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CH9 </a:t>
          </a:r>
          <a:r>
            <a:rPr lang="zh-CN" altLang="en-US" sz="1800" kern="1200" dirty="0" smtClean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深度学习中的数值问题</a:t>
          </a:r>
          <a:endParaRPr lang="zh-CN" altLang="en-US" sz="1800" kern="1200" dirty="0">
            <a:solidFill>
              <a:srgbClr val="FFC000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305701" y="2923019"/>
        <a:ext cx="386480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6BDF-1FFB-43F4-A08D-D6C811B3EDB9}" type="datetimeFigureOut">
              <a:rPr lang="zh-CN" altLang="en-US" smtClean="0"/>
              <a:t>2023/3/5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C9C79-D943-4828-A892-6423BE455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4F03E-BBEE-467F-A6B9-4A38205F901F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894CA-F2F6-412D-A5D4-86321CE021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3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14421"/>
            <a:ext cx="491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18822"/>
            <a:ext cx="491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2021.11.08</a:t>
            </a:r>
            <a:endParaRPr 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628650" y="3638552"/>
            <a:ext cx="4914900" cy="2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对象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9163275"/>
              </p:ext>
            </p:extLst>
          </p:nvPr>
        </p:nvGraphicFramePr>
        <p:xfrm>
          <a:off x="3" y="6139550"/>
          <a:ext cx="2516641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Image" r:id="rId3" imgW="11199960" imgH="2247480" progId="Photoshop.Image.12">
                  <p:embed/>
                </p:oleObj>
              </mc:Choice>
              <mc:Fallback>
                <p:oleObj name="Image" r:id="rId3" imgW="11199960" imgH="22474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" y="6139550"/>
                        <a:ext cx="2516641" cy="71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56741" y="2558267"/>
            <a:ext cx="2168282" cy="216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" y="1142092"/>
            <a:ext cx="4322990" cy="5715908"/>
          </a:xfrm>
        </p:spPr>
        <p:txBody>
          <a:bodyPr/>
          <a:lstStyle>
            <a:lvl1pPr marL="228589" indent="-228589">
              <a:buFontTx/>
              <a:buBlip>
                <a:blip r:embed="rId3"/>
              </a:buBlip>
              <a:defRPr/>
            </a:lvl1pPr>
            <a:lvl2pPr marL="685766" indent="-228589"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2" y="1142092"/>
            <a:ext cx="4643438" cy="571590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" y="4932"/>
            <a:ext cx="7857143" cy="106459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0" y="3184"/>
            <a:ext cx="7886700" cy="107451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dirty="0" smtClean="0"/>
              <a:t>  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48967" y="3184"/>
            <a:ext cx="854188" cy="1138917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0125810"/>
              </p:ext>
            </p:extLst>
          </p:nvPr>
        </p:nvGraphicFramePr>
        <p:xfrm>
          <a:off x="4" y="6139552"/>
          <a:ext cx="2516641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Image" r:id="rId6" imgW="11199960" imgH="2247480" progId="Photoshop.Image.12">
                  <p:embed/>
                </p:oleObj>
              </mc:Choice>
              <mc:Fallback>
                <p:oleObj name="Image" r:id="rId6" imgW="11199960" imgH="22474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" y="6139552"/>
                        <a:ext cx="2516641" cy="71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576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46" y="-3232"/>
            <a:ext cx="7857143" cy="1064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25" y="-3231"/>
            <a:ext cx="7886700" cy="106459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103" y="1083468"/>
            <a:ext cx="9175376" cy="577453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64273" y="3184"/>
            <a:ext cx="1080000" cy="10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81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" y="4932"/>
            <a:ext cx="7857143" cy="1064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4933"/>
            <a:ext cx="7886700" cy="106459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1" y="1083469"/>
            <a:ext cx="4645207" cy="577454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479" y="1083468"/>
            <a:ext cx="4498521" cy="577453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80125810"/>
              </p:ext>
            </p:extLst>
          </p:nvPr>
        </p:nvGraphicFramePr>
        <p:xfrm>
          <a:off x="4" y="6139552"/>
          <a:ext cx="2516641" cy="7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Image" r:id="rId4" imgW="11199960" imgH="2247480" progId="Photoshop.Image.12">
                  <p:embed/>
                </p:oleObj>
              </mc:Choice>
              <mc:Fallback>
                <p:oleObj name="Image" r:id="rId4" imgW="11199960" imgH="22474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" y="6139552"/>
                        <a:ext cx="2516641" cy="718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64273" y="3184"/>
            <a:ext cx="1080000" cy="10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28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8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2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30A9-C152-48E4-85CF-0657DA9A4EE9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D4BF-3271-4148-91C1-296BD39C3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DA6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DA6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6DA6"/>
        </a:buClr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课程内容简介</a:t>
            </a:r>
            <a:endParaRPr lang="zh-CN" altLang="en-US" dirty="0"/>
          </a:p>
        </p:txBody>
      </p:sp>
      <p:graphicFrame>
        <p:nvGraphicFramePr>
          <p:cNvPr id="22" name="内容占位符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421731"/>
              </p:ext>
            </p:extLst>
          </p:nvPr>
        </p:nvGraphicFramePr>
        <p:xfrm>
          <a:off x="294821" y="1061359"/>
          <a:ext cx="4480379" cy="48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2473148302"/>
              </p:ext>
            </p:extLst>
          </p:nvPr>
        </p:nvGraphicFramePr>
        <p:xfrm>
          <a:off x="4695371" y="2964543"/>
          <a:ext cx="55952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539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期末考试题目类型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填空题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数值计算题或计算式证明题</a:t>
            </a:r>
            <a:endParaRPr lang="en-US" altLang="zh-CN" dirty="0" smtClean="0"/>
          </a:p>
          <a:p>
            <a:r>
              <a:rPr lang="zh-CN" altLang="en-US" dirty="0" smtClean="0"/>
              <a:t>学习过程中要了解相关的数值计算方法，并会用相关的方法进行问题的计算或求解。</a:t>
            </a:r>
            <a:endParaRPr lang="en-US" altLang="zh-CN" dirty="0" smtClean="0"/>
          </a:p>
          <a:p>
            <a:r>
              <a:rPr lang="zh-CN" altLang="en-US" dirty="0" smtClean="0"/>
              <a:t>出题原则：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填空题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分，覆盖课程讲课内容的基本概念、性质或方法公式。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计算或证明题除绪论部份外，每章至少一道大题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题目难度不高于课堂讲解内容和平时作业题难度。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81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CH1-</a:t>
            </a:r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误差，相对误差、绝对误差的概念</a:t>
            </a:r>
            <a:endParaRPr lang="en-US" altLang="zh-CN" dirty="0" smtClean="0"/>
          </a:p>
          <a:p>
            <a:r>
              <a:rPr lang="zh-CN" altLang="en-US" dirty="0" smtClean="0"/>
              <a:t>误差的来源</a:t>
            </a:r>
            <a:endParaRPr lang="en-US" altLang="zh-CN" dirty="0" smtClean="0"/>
          </a:p>
          <a:p>
            <a:r>
              <a:rPr lang="zh-CN" altLang="en-US" dirty="0" smtClean="0"/>
              <a:t>误差的</a:t>
            </a:r>
            <a:r>
              <a:rPr lang="zh-CN" altLang="en-US" dirty="0" smtClean="0"/>
              <a:t>传播</a:t>
            </a:r>
            <a:endParaRPr lang="en-US" altLang="zh-CN" dirty="0" smtClean="0"/>
          </a:p>
          <a:p>
            <a:r>
              <a:rPr lang="zh-CN" altLang="en-US" dirty="0" smtClean="0"/>
              <a:t>误差危害与避免的原则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765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CH2.</a:t>
            </a:r>
            <a:r>
              <a:rPr lang="zh-CN" altLang="en-US" dirty="0" smtClean="0"/>
              <a:t>插值法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插值法的概念</a:t>
            </a:r>
            <a:endParaRPr lang="en-US" altLang="zh-CN" dirty="0" smtClean="0"/>
          </a:p>
          <a:p>
            <a:r>
              <a:rPr lang="zh-CN" altLang="en-US" dirty="0" smtClean="0"/>
              <a:t>多项式插值函数的存在唯一性</a:t>
            </a:r>
            <a:endParaRPr lang="en-US" altLang="zh-CN" dirty="0" smtClean="0"/>
          </a:p>
          <a:p>
            <a:r>
              <a:rPr lang="zh-CN" altLang="en-US" dirty="0" smtClean="0"/>
              <a:t>拉格朗日插值法，插值基函数及多项式插值函数的</a:t>
            </a:r>
            <a:r>
              <a:rPr lang="zh-CN" altLang="en-US" dirty="0" smtClean="0"/>
              <a:t>构造，插值余项分析</a:t>
            </a:r>
            <a:endParaRPr lang="en-US" altLang="zh-CN" dirty="0" smtClean="0"/>
          </a:p>
          <a:p>
            <a:r>
              <a:rPr lang="zh-CN" altLang="en-US" dirty="0" smtClean="0"/>
              <a:t>牛顿插值，均差</a:t>
            </a:r>
            <a:r>
              <a:rPr lang="zh-CN" altLang="en-US" dirty="0" smtClean="0"/>
              <a:t>与</a:t>
            </a:r>
            <a:r>
              <a:rPr lang="zh-CN" altLang="en-US" dirty="0"/>
              <a:t>差商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概念，牛顿多项式插值函数的</a:t>
            </a:r>
            <a:r>
              <a:rPr lang="zh-CN" altLang="en-US" dirty="0" smtClean="0"/>
              <a:t>构造，插值余项分析</a:t>
            </a:r>
            <a:endParaRPr lang="en-US" altLang="zh-CN" dirty="0" smtClean="0"/>
          </a:p>
          <a:p>
            <a:r>
              <a:rPr lang="zh-CN" altLang="en-US" dirty="0" smtClean="0"/>
              <a:t>了解埃尔米特插值的基本概念与使用条件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7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CH3.</a:t>
            </a:r>
            <a:r>
              <a:rPr lang="zh-CN" altLang="en-US" dirty="0" smtClean="0"/>
              <a:t>函数逼近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函数逼近的定义</a:t>
            </a:r>
            <a:endParaRPr lang="en-US" altLang="zh-CN" dirty="0" smtClean="0"/>
          </a:p>
          <a:p>
            <a:r>
              <a:rPr lang="zh-CN" altLang="en-US" dirty="0" smtClean="0"/>
              <a:t>范数的定义与计算</a:t>
            </a:r>
            <a:endParaRPr lang="en-US" altLang="zh-CN" dirty="0" smtClean="0"/>
          </a:p>
          <a:p>
            <a:r>
              <a:rPr lang="zh-CN" altLang="en-US" dirty="0" smtClean="0"/>
              <a:t>最佳一致逼近与最佳平方逼近的定义</a:t>
            </a:r>
            <a:endParaRPr lang="en-US" altLang="zh-CN" dirty="0" smtClean="0"/>
          </a:p>
          <a:p>
            <a:r>
              <a:rPr lang="zh-CN" altLang="en-US" dirty="0" smtClean="0"/>
              <a:t>会针对具体问题构造最佳一致逼近函数</a:t>
            </a:r>
            <a:endParaRPr lang="en-US" altLang="zh-CN" dirty="0" smtClean="0"/>
          </a:p>
          <a:p>
            <a:r>
              <a:rPr lang="zh-CN" altLang="en-US" dirty="0" smtClean="0"/>
              <a:t>最小二乘拟合法的定义</a:t>
            </a:r>
            <a:endParaRPr lang="en-US" altLang="zh-CN" dirty="0" smtClean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针对具体问题构造最小二乘拟合函数，包括线性拟合和指数拟合等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8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CH4-</a:t>
            </a:r>
            <a:r>
              <a:rPr lang="zh-CN" altLang="en-US" dirty="0" smtClean="0"/>
              <a:t>数值积分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数值积分的基本概念</a:t>
            </a:r>
            <a:endParaRPr lang="en-US" altLang="zh-CN" dirty="0" smtClean="0"/>
          </a:p>
          <a:p>
            <a:r>
              <a:rPr lang="zh-CN" altLang="en-US" dirty="0" smtClean="0"/>
              <a:t>代数精度的概念</a:t>
            </a:r>
            <a:endParaRPr lang="en-US" altLang="zh-CN" dirty="0" smtClean="0"/>
          </a:p>
          <a:p>
            <a:r>
              <a:rPr lang="zh-CN" altLang="en-US" dirty="0"/>
              <a:t>插值</a:t>
            </a:r>
            <a:r>
              <a:rPr lang="zh-CN" altLang="en-US" dirty="0" smtClean="0"/>
              <a:t>型求积公式的概念，求积系数及相关性质</a:t>
            </a:r>
            <a:endParaRPr lang="en-US" altLang="zh-CN" dirty="0" smtClean="0"/>
          </a:p>
          <a:p>
            <a:r>
              <a:rPr lang="zh-CN" altLang="en-US" dirty="0" smtClean="0"/>
              <a:t>掌握基本的数值求积公式，中矩形求积公式，梯形求积公式，辛普森公式及对应的复化</a:t>
            </a:r>
            <a:r>
              <a:rPr lang="zh-CN" altLang="en-US" dirty="0" smtClean="0"/>
              <a:t>求积公式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适应求积的基本思想</a:t>
            </a:r>
            <a:endParaRPr lang="en-US" altLang="zh-CN" dirty="0" smtClean="0"/>
          </a:p>
          <a:p>
            <a:r>
              <a:rPr lang="zh-CN" altLang="en-US" dirty="0" smtClean="0"/>
              <a:t>掌握龙贝格求积的思想及龙贝格求积公式</a:t>
            </a:r>
            <a:endParaRPr lang="en-US" altLang="zh-CN" dirty="0" smtClean="0"/>
          </a:p>
          <a:p>
            <a:r>
              <a:rPr lang="zh-CN" altLang="en-US" dirty="0" smtClean="0"/>
              <a:t>针对具体的问题会计算代数精度，会用具体的求积公式进行计算求解。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线性方程组的直接解法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高斯消元法</a:t>
            </a:r>
            <a:endParaRPr lang="en-US" altLang="zh-CN" dirty="0"/>
          </a:p>
          <a:p>
            <a:pPr lvl="1"/>
            <a:r>
              <a:rPr lang="zh-CN" altLang="en-US" dirty="0"/>
              <a:t>高斯消元法的思想</a:t>
            </a:r>
            <a:endParaRPr lang="en-US" altLang="zh-CN" dirty="0"/>
          </a:p>
          <a:p>
            <a:pPr lvl="1"/>
            <a:r>
              <a:rPr lang="zh-CN" altLang="en-US" dirty="0"/>
              <a:t>高斯消元法的一般步骤</a:t>
            </a:r>
            <a:endParaRPr lang="en-US" altLang="zh-CN" dirty="0"/>
          </a:p>
          <a:p>
            <a:pPr lvl="1"/>
            <a:r>
              <a:rPr lang="zh-CN" altLang="en-US" dirty="0"/>
              <a:t>高斯消元法分析</a:t>
            </a:r>
            <a:endParaRPr lang="en-US" altLang="zh-CN" dirty="0"/>
          </a:p>
          <a:p>
            <a:pPr lvl="1"/>
            <a:r>
              <a:rPr lang="zh-CN" altLang="en-US" dirty="0"/>
              <a:t>主元素法</a:t>
            </a:r>
            <a:endParaRPr lang="en-US" altLang="zh-CN" dirty="0"/>
          </a:p>
          <a:p>
            <a:pPr lvl="1"/>
            <a:r>
              <a:rPr lang="zh-CN" altLang="en-US" dirty="0"/>
              <a:t>主元素法分析</a:t>
            </a:r>
          </a:p>
          <a:p>
            <a:r>
              <a:rPr lang="zh-CN" altLang="en-US" dirty="0"/>
              <a:t>矩阵三角分解法</a:t>
            </a:r>
            <a:endParaRPr lang="en-US" altLang="zh-CN" dirty="0"/>
          </a:p>
          <a:p>
            <a:pPr lvl="1"/>
            <a:r>
              <a:rPr lang="zh-CN" altLang="en-US" dirty="0"/>
              <a:t>直接三角分解法</a:t>
            </a:r>
            <a:r>
              <a:rPr lang="en-US" altLang="zh-CN" dirty="0"/>
              <a:t>(LU</a:t>
            </a:r>
            <a:r>
              <a:rPr lang="zh-CN" altLang="en-US" dirty="0"/>
              <a:t>分解或杜利特尔分解）</a:t>
            </a:r>
            <a:endParaRPr lang="en-US" altLang="zh-CN" dirty="0"/>
          </a:p>
          <a:p>
            <a:pPr lvl="1"/>
            <a:r>
              <a:rPr lang="zh-CN" altLang="en-US" dirty="0"/>
              <a:t>平方根法</a:t>
            </a:r>
            <a:r>
              <a:rPr lang="en-US" altLang="zh-CN" dirty="0"/>
              <a:t>(</a:t>
            </a:r>
            <a:r>
              <a:rPr lang="zh-CN" altLang="en-US" dirty="0"/>
              <a:t>楚列斯基分解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改进的平方根法</a:t>
            </a:r>
            <a:r>
              <a:rPr lang="en-US" altLang="zh-CN" dirty="0"/>
              <a:t>(</a:t>
            </a:r>
            <a:r>
              <a:rPr lang="zh-CN" altLang="en-US" dirty="0"/>
              <a:t>分解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追赶法</a:t>
            </a:r>
            <a:endParaRPr lang="en-US" altLang="zh-CN" dirty="0"/>
          </a:p>
          <a:p>
            <a:r>
              <a:rPr lang="zh-CN" altLang="en-US" dirty="0"/>
              <a:t>向量与</a:t>
            </a:r>
            <a:r>
              <a:rPr lang="zh-CN" altLang="en-US" dirty="0" smtClean="0"/>
              <a:t>矩阵的范数</a:t>
            </a:r>
            <a:endParaRPr lang="en-US" altLang="zh-CN" dirty="0" smtClean="0"/>
          </a:p>
          <a:p>
            <a:r>
              <a:rPr lang="zh-CN" altLang="en-US" dirty="0" smtClean="0"/>
              <a:t>针对具体的线性方程组会用指定的方法求解。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CH6-</a:t>
            </a:r>
            <a:r>
              <a:rPr lang="zh-CN" altLang="en-US" dirty="0" smtClean="0"/>
              <a:t>线性方程组的迭代解法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迭代法</a:t>
            </a:r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 smtClean="0"/>
              <a:t>迭代法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pPr lvl="1"/>
            <a:r>
              <a:rPr lang="zh-CN" altLang="en-US" dirty="0" smtClean="0"/>
              <a:t>迭代法</a:t>
            </a:r>
            <a:r>
              <a:rPr lang="zh-CN" altLang="en-US" dirty="0"/>
              <a:t>的收敛性分析</a:t>
            </a:r>
            <a:endParaRPr lang="en-US" altLang="zh-CN" dirty="0"/>
          </a:p>
          <a:p>
            <a:r>
              <a:rPr lang="zh-CN" altLang="en-US" dirty="0" smtClean="0"/>
              <a:t>基本</a:t>
            </a:r>
            <a:r>
              <a:rPr lang="zh-CN" altLang="en-US" dirty="0"/>
              <a:t>迭代法</a:t>
            </a:r>
            <a:endParaRPr lang="en-US" altLang="zh-CN" dirty="0"/>
          </a:p>
          <a:p>
            <a:pPr lvl="1"/>
            <a:r>
              <a:rPr lang="zh-CN" altLang="en-US" dirty="0" smtClean="0"/>
              <a:t>定常迭代</a:t>
            </a:r>
            <a:r>
              <a:rPr lang="zh-CN" altLang="en-US" dirty="0"/>
              <a:t>法构造方法</a:t>
            </a:r>
            <a:endParaRPr lang="en-US" altLang="zh-CN" dirty="0"/>
          </a:p>
          <a:p>
            <a:pPr lvl="1"/>
            <a:r>
              <a:rPr lang="zh-CN" altLang="en-US" dirty="0" smtClean="0"/>
              <a:t>雅可比</a:t>
            </a:r>
            <a:r>
              <a:rPr lang="en-US" altLang="zh-CN" dirty="0"/>
              <a:t>(Jacobi)</a:t>
            </a:r>
            <a:r>
              <a:rPr lang="zh-CN" altLang="en-US" dirty="0"/>
              <a:t>迭代法</a:t>
            </a:r>
            <a:endParaRPr lang="en-US" altLang="zh-CN" dirty="0"/>
          </a:p>
          <a:p>
            <a:pPr lvl="1"/>
            <a:r>
              <a:rPr lang="zh-CN" altLang="en-US" dirty="0" smtClean="0"/>
              <a:t>高斯</a:t>
            </a:r>
            <a:r>
              <a:rPr lang="en-US" altLang="zh-CN" dirty="0"/>
              <a:t>-</a:t>
            </a:r>
            <a:r>
              <a:rPr lang="zh-CN" altLang="en-US" dirty="0"/>
              <a:t>塞得尔</a:t>
            </a:r>
            <a:r>
              <a:rPr lang="en-US" altLang="zh-CN" dirty="0"/>
              <a:t>(Gauss-Seidel)</a:t>
            </a:r>
            <a:r>
              <a:rPr lang="zh-CN" altLang="en-US" dirty="0"/>
              <a:t>迭代法</a:t>
            </a:r>
            <a:endParaRPr lang="en-US" altLang="zh-CN" dirty="0"/>
          </a:p>
          <a:p>
            <a:r>
              <a:rPr lang="zh-CN" altLang="en-US" dirty="0"/>
              <a:t>超松弛（</a:t>
            </a:r>
            <a:r>
              <a:rPr lang="en-US" altLang="zh-CN" dirty="0"/>
              <a:t>SOR</a:t>
            </a:r>
            <a:r>
              <a:rPr lang="zh-CN" altLang="en-US" dirty="0"/>
              <a:t>）迭代法</a:t>
            </a:r>
            <a:endParaRPr lang="en-US" altLang="zh-CN" dirty="0"/>
          </a:p>
          <a:p>
            <a:pPr lvl="1"/>
            <a:r>
              <a:rPr lang="zh-CN" altLang="en-US" dirty="0" smtClean="0"/>
              <a:t>松弛</a:t>
            </a:r>
            <a:r>
              <a:rPr lang="zh-CN" altLang="en-US" dirty="0"/>
              <a:t>迭代的基本思想</a:t>
            </a:r>
            <a:endParaRPr lang="en-US" altLang="zh-CN" dirty="0"/>
          </a:p>
          <a:p>
            <a:pPr lvl="1"/>
            <a:r>
              <a:rPr lang="zh-CN" altLang="en-US" dirty="0" smtClean="0"/>
              <a:t>逐次超松弛</a:t>
            </a:r>
            <a:r>
              <a:rPr lang="en-US" altLang="zh-CN" dirty="0"/>
              <a:t>(SOR)</a:t>
            </a:r>
            <a:r>
              <a:rPr lang="zh-CN" altLang="en-US" dirty="0"/>
              <a:t>迭代法</a:t>
            </a:r>
          </a:p>
          <a:p>
            <a:r>
              <a:rPr lang="zh-CN" altLang="en-US" dirty="0" smtClean="0"/>
              <a:t>会针对具体的线性方程组用基本迭代法求解，并分具体分析迭代法的收敛性，对超松弛迭代法了解基本思想和概念即可。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4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CH7-</a:t>
            </a:r>
            <a:r>
              <a:rPr lang="zh-CN" altLang="en-US" dirty="0" smtClean="0"/>
              <a:t>非线性方程（组）的数值解法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非线性</a:t>
            </a:r>
            <a:r>
              <a:rPr lang="zh-CN" altLang="en-US" dirty="0"/>
              <a:t>方程求根与二分法</a:t>
            </a:r>
            <a:endParaRPr lang="en-US" altLang="zh-CN" dirty="0"/>
          </a:p>
          <a:p>
            <a:r>
              <a:rPr lang="zh-CN" altLang="en-US" dirty="0" smtClean="0"/>
              <a:t>不动点</a:t>
            </a:r>
            <a:r>
              <a:rPr lang="zh-CN" altLang="en-US" dirty="0"/>
              <a:t>迭代法及其收敛性</a:t>
            </a:r>
            <a:endParaRPr lang="en-US" altLang="zh-CN" dirty="0"/>
          </a:p>
          <a:p>
            <a:r>
              <a:rPr lang="zh-CN" altLang="en-US" dirty="0" smtClean="0"/>
              <a:t>迭代</a:t>
            </a:r>
            <a:r>
              <a:rPr lang="zh-CN" altLang="en-US" dirty="0"/>
              <a:t>收敛的加速方法</a:t>
            </a:r>
            <a:endParaRPr lang="en-US" altLang="zh-CN" dirty="0"/>
          </a:p>
          <a:p>
            <a:r>
              <a:rPr lang="zh-CN" altLang="en-US" dirty="0" smtClean="0"/>
              <a:t>牛顿法</a:t>
            </a:r>
            <a:r>
              <a:rPr lang="zh-CN" altLang="en-US" dirty="0"/>
              <a:t>、简化牛顿法与牛顿下山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针对具体的问题会用指定的方法求解，并具体分析算法的收敛性。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33358</TotalTime>
  <Words>522</Words>
  <Application>Microsoft Office PowerPoint</Application>
  <PresentationFormat>全屏显示(4:3)</PresentationFormat>
  <Paragraphs>77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黑体</vt:lpstr>
      <vt:lpstr>华文楷体</vt:lpstr>
      <vt:lpstr>宋体</vt:lpstr>
      <vt:lpstr>Arial</vt:lpstr>
      <vt:lpstr>Calibri</vt:lpstr>
      <vt:lpstr>Wingdings</vt:lpstr>
      <vt:lpstr>Office 主题</vt:lpstr>
      <vt:lpstr>Image</vt:lpstr>
      <vt:lpstr>课程内容简介</vt:lpstr>
      <vt:lpstr>期末考试题目类型</vt:lpstr>
      <vt:lpstr>CH1-绪论</vt:lpstr>
      <vt:lpstr>CH2.插值法</vt:lpstr>
      <vt:lpstr>CH3.函数逼近</vt:lpstr>
      <vt:lpstr>CH4-数值积分</vt:lpstr>
      <vt:lpstr>CH5-线性方程组的直接解法</vt:lpstr>
      <vt:lpstr>CH6-线性方程组的迭代解法</vt:lpstr>
      <vt:lpstr>CH7-非线性方程（组）的数值解法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</dc:title>
  <dc:creator>ToughLife</dc:creator>
  <cp:lastModifiedBy>cfliutju@outlook.com</cp:lastModifiedBy>
  <cp:revision>619</cp:revision>
  <dcterms:created xsi:type="dcterms:W3CDTF">2014-05-03T06:34:07Z</dcterms:created>
  <dcterms:modified xsi:type="dcterms:W3CDTF">2023-03-05T12:40:41Z</dcterms:modified>
</cp:coreProperties>
</file>