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9" r:id="rId2"/>
    <p:sldId id="421" r:id="rId3"/>
    <p:sldId id="422" r:id="rId4"/>
    <p:sldId id="420" r:id="rId5"/>
    <p:sldId id="256" r:id="rId6"/>
    <p:sldId id="257" r:id="rId7"/>
  </p:sldIdLst>
  <p:sldSz cx="11277600" cy="758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53"/>
  </p:normalViewPr>
  <p:slideViewPr>
    <p:cSldViewPr snapToGrid="0">
      <p:cViewPr>
        <p:scale>
          <a:sx n="88" d="100"/>
          <a:sy n="88" d="100"/>
        </p:scale>
        <p:origin x="164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26EB8-4BBA-E94D-8B9D-AEF9CEF388D1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1143000"/>
            <a:ext cx="4584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D5CE4-D8B5-A941-BCDC-5ED2B0DFB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8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36650" y="1143000"/>
            <a:ext cx="4584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75D25-FF50-F042-B567-5C8E269B82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293A7-9DF4-C232-80AC-43ED2AD8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BCD5B-581B-1B57-A9DD-9D7ECB1F0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25884-3987-D5B7-05E5-424BA917D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Pulse-level covariates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8B03-467D-69CD-90AA-AF16B41FF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13B35-C5F7-9C4B-B6F7-4E893B56E1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820" y="1242134"/>
            <a:ext cx="9585960" cy="2642388"/>
          </a:xfrm>
        </p:spPr>
        <p:txBody>
          <a:bodyPr anchor="b"/>
          <a:lstStyle>
            <a:lvl1pPr algn="ctr">
              <a:defRPr sz="6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9700" y="3986423"/>
            <a:ext cx="8458200" cy="1832453"/>
          </a:xfrm>
        </p:spPr>
        <p:txBody>
          <a:bodyPr/>
          <a:lstStyle>
            <a:lvl1pPr marL="0" indent="0" algn="ctr">
              <a:buNone/>
              <a:defRPr sz="2656"/>
            </a:lvl1pPr>
            <a:lvl2pPr marL="505983" indent="0" algn="ctr">
              <a:buNone/>
              <a:defRPr sz="2213"/>
            </a:lvl2pPr>
            <a:lvl3pPr marL="1011966" indent="0" algn="ctr">
              <a:buNone/>
              <a:defRPr sz="1992"/>
            </a:lvl3pPr>
            <a:lvl4pPr marL="1517950" indent="0" algn="ctr">
              <a:buNone/>
              <a:defRPr sz="1771"/>
            </a:lvl4pPr>
            <a:lvl5pPr marL="2023933" indent="0" algn="ctr">
              <a:buNone/>
              <a:defRPr sz="1771"/>
            </a:lvl5pPr>
            <a:lvl6pPr marL="2529916" indent="0" algn="ctr">
              <a:buNone/>
              <a:defRPr sz="1771"/>
            </a:lvl6pPr>
            <a:lvl7pPr marL="3035899" indent="0" algn="ctr">
              <a:buNone/>
              <a:defRPr sz="1771"/>
            </a:lvl7pPr>
            <a:lvl8pPr marL="3541883" indent="0" algn="ctr">
              <a:buNone/>
              <a:defRPr sz="1771"/>
            </a:lvl8pPr>
            <a:lvl9pPr marL="4047866" indent="0" algn="ctr">
              <a:buNone/>
              <a:defRPr sz="17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3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7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70533" y="404089"/>
            <a:ext cx="2431733" cy="6432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335" y="404089"/>
            <a:ext cx="7154228" cy="6432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462" y="1892191"/>
            <a:ext cx="9726930" cy="3157161"/>
          </a:xfrm>
        </p:spPr>
        <p:txBody>
          <a:bodyPr anchor="b"/>
          <a:lstStyle>
            <a:lvl1pPr>
              <a:defRPr sz="6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9462" y="5079220"/>
            <a:ext cx="9726930" cy="1660277"/>
          </a:xfrm>
        </p:spPr>
        <p:txBody>
          <a:bodyPr/>
          <a:lstStyle>
            <a:lvl1pPr marL="0" indent="0">
              <a:buNone/>
              <a:defRPr sz="2656">
                <a:solidFill>
                  <a:schemeClr val="tx1">
                    <a:tint val="82000"/>
                  </a:schemeClr>
                </a:solidFill>
              </a:defRPr>
            </a:lvl1pPr>
            <a:lvl2pPr marL="505983" indent="0">
              <a:buNone/>
              <a:defRPr sz="2213">
                <a:solidFill>
                  <a:schemeClr val="tx1">
                    <a:tint val="82000"/>
                  </a:schemeClr>
                </a:solidFill>
              </a:defRPr>
            </a:lvl2pPr>
            <a:lvl3pPr marL="1011966" indent="0">
              <a:buNone/>
              <a:defRPr sz="1992">
                <a:solidFill>
                  <a:schemeClr val="tx1">
                    <a:tint val="82000"/>
                  </a:schemeClr>
                </a:solidFill>
              </a:defRPr>
            </a:lvl3pPr>
            <a:lvl4pPr marL="1517950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4pPr>
            <a:lvl5pPr marL="2023933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5pPr>
            <a:lvl6pPr marL="2529916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6pPr>
            <a:lvl7pPr marL="3035899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7pPr>
            <a:lvl8pPr marL="3541883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8pPr>
            <a:lvl9pPr marL="4047866" indent="0">
              <a:buNone/>
              <a:defRPr sz="17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335" y="2020443"/>
            <a:ext cx="4792980" cy="4815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285" y="2020443"/>
            <a:ext cx="4792980" cy="4815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6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404090"/>
            <a:ext cx="9726930" cy="1467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805" y="1860565"/>
            <a:ext cx="4770953" cy="911834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983" indent="0">
              <a:buNone/>
              <a:defRPr sz="2213" b="1"/>
            </a:lvl2pPr>
            <a:lvl3pPr marL="1011966" indent="0">
              <a:buNone/>
              <a:defRPr sz="1992" b="1"/>
            </a:lvl3pPr>
            <a:lvl4pPr marL="1517950" indent="0">
              <a:buNone/>
              <a:defRPr sz="1771" b="1"/>
            </a:lvl4pPr>
            <a:lvl5pPr marL="2023933" indent="0">
              <a:buNone/>
              <a:defRPr sz="1771" b="1"/>
            </a:lvl5pPr>
            <a:lvl6pPr marL="2529916" indent="0">
              <a:buNone/>
              <a:defRPr sz="1771" b="1"/>
            </a:lvl6pPr>
            <a:lvl7pPr marL="3035899" indent="0">
              <a:buNone/>
              <a:defRPr sz="1771" b="1"/>
            </a:lvl7pPr>
            <a:lvl8pPr marL="3541883" indent="0">
              <a:buNone/>
              <a:defRPr sz="1771" b="1"/>
            </a:lvl8pPr>
            <a:lvl9pPr marL="4047866" indent="0">
              <a:buNone/>
              <a:defRPr sz="17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6805" y="2772399"/>
            <a:ext cx="4770953" cy="4077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09286" y="1860565"/>
            <a:ext cx="4794449" cy="911834"/>
          </a:xfrm>
        </p:spPr>
        <p:txBody>
          <a:bodyPr anchor="b"/>
          <a:lstStyle>
            <a:lvl1pPr marL="0" indent="0">
              <a:buNone/>
              <a:defRPr sz="2656" b="1"/>
            </a:lvl1pPr>
            <a:lvl2pPr marL="505983" indent="0">
              <a:buNone/>
              <a:defRPr sz="2213" b="1"/>
            </a:lvl2pPr>
            <a:lvl3pPr marL="1011966" indent="0">
              <a:buNone/>
              <a:defRPr sz="1992" b="1"/>
            </a:lvl3pPr>
            <a:lvl4pPr marL="1517950" indent="0">
              <a:buNone/>
              <a:defRPr sz="1771" b="1"/>
            </a:lvl4pPr>
            <a:lvl5pPr marL="2023933" indent="0">
              <a:buNone/>
              <a:defRPr sz="1771" b="1"/>
            </a:lvl5pPr>
            <a:lvl6pPr marL="2529916" indent="0">
              <a:buNone/>
              <a:defRPr sz="1771" b="1"/>
            </a:lvl6pPr>
            <a:lvl7pPr marL="3035899" indent="0">
              <a:buNone/>
              <a:defRPr sz="1771" b="1"/>
            </a:lvl7pPr>
            <a:lvl8pPr marL="3541883" indent="0">
              <a:buNone/>
              <a:defRPr sz="1771" b="1"/>
            </a:lvl8pPr>
            <a:lvl9pPr marL="4047866" indent="0">
              <a:buNone/>
              <a:defRPr sz="17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09286" y="2772399"/>
            <a:ext cx="4794449" cy="4077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5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505989"/>
            <a:ext cx="3637320" cy="1770962"/>
          </a:xfrm>
        </p:spPr>
        <p:txBody>
          <a:bodyPr anchor="b"/>
          <a:lstStyle>
            <a:lvl1pPr>
              <a:defRPr sz="35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449" y="1092798"/>
            <a:ext cx="5709285" cy="5393704"/>
          </a:xfrm>
        </p:spPr>
        <p:txBody>
          <a:bodyPr/>
          <a:lstStyle>
            <a:lvl1pPr>
              <a:defRPr sz="3541"/>
            </a:lvl1pPr>
            <a:lvl2pPr>
              <a:defRPr sz="3099"/>
            </a:lvl2pPr>
            <a:lvl3pPr>
              <a:defRPr sz="2656"/>
            </a:lvl3pPr>
            <a:lvl4pPr>
              <a:defRPr sz="2213"/>
            </a:lvl4pPr>
            <a:lvl5pPr>
              <a:defRPr sz="2213"/>
            </a:lvl5pPr>
            <a:lvl6pPr>
              <a:defRPr sz="2213"/>
            </a:lvl6pPr>
            <a:lvl7pPr>
              <a:defRPr sz="2213"/>
            </a:lvl7pPr>
            <a:lvl8pPr>
              <a:defRPr sz="2213"/>
            </a:lvl8pPr>
            <a:lvl9pPr>
              <a:defRPr sz="22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4" y="2276951"/>
            <a:ext cx="3637320" cy="4218334"/>
          </a:xfrm>
        </p:spPr>
        <p:txBody>
          <a:bodyPr/>
          <a:lstStyle>
            <a:lvl1pPr marL="0" indent="0">
              <a:buNone/>
              <a:defRPr sz="1771"/>
            </a:lvl1pPr>
            <a:lvl2pPr marL="505983" indent="0">
              <a:buNone/>
              <a:defRPr sz="1549"/>
            </a:lvl2pPr>
            <a:lvl3pPr marL="1011966" indent="0">
              <a:buNone/>
              <a:defRPr sz="1328"/>
            </a:lvl3pPr>
            <a:lvl4pPr marL="1517950" indent="0">
              <a:buNone/>
              <a:defRPr sz="1107"/>
            </a:lvl4pPr>
            <a:lvl5pPr marL="2023933" indent="0">
              <a:buNone/>
              <a:defRPr sz="1107"/>
            </a:lvl5pPr>
            <a:lvl6pPr marL="2529916" indent="0">
              <a:buNone/>
              <a:defRPr sz="1107"/>
            </a:lvl6pPr>
            <a:lvl7pPr marL="3035899" indent="0">
              <a:buNone/>
              <a:defRPr sz="1107"/>
            </a:lvl7pPr>
            <a:lvl8pPr marL="3541883" indent="0">
              <a:buNone/>
              <a:defRPr sz="1107"/>
            </a:lvl8pPr>
            <a:lvl9pPr marL="4047866" indent="0">
              <a:buNone/>
              <a:defRPr sz="11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04" y="505989"/>
            <a:ext cx="3637320" cy="1770962"/>
          </a:xfrm>
        </p:spPr>
        <p:txBody>
          <a:bodyPr anchor="b"/>
          <a:lstStyle>
            <a:lvl1pPr>
              <a:defRPr sz="35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94449" y="1092798"/>
            <a:ext cx="5709285" cy="5393704"/>
          </a:xfrm>
        </p:spPr>
        <p:txBody>
          <a:bodyPr anchor="t"/>
          <a:lstStyle>
            <a:lvl1pPr marL="0" indent="0">
              <a:buNone/>
              <a:defRPr sz="3541"/>
            </a:lvl1pPr>
            <a:lvl2pPr marL="505983" indent="0">
              <a:buNone/>
              <a:defRPr sz="3099"/>
            </a:lvl2pPr>
            <a:lvl3pPr marL="1011966" indent="0">
              <a:buNone/>
              <a:defRPr sz="2656"/>
            </a:lvl3pPr>
            <a:lvl4pPr marL="1517950" indent="0">
              <a:buNone/>
              <a:defRPr sz="2213"/>
            </a:lvl4pPr>
            <a:lvl5pPr marL="2023933" indent="0">
              <a:buNone/>
              <a:defRPr sz="2213"/>
            </a:lvl5pPr>
            <a:lvl6pPr marL="2529916" indent="0">
              <a:buNone/>
              <a:defRPr sz="2213"/>
            </a:lvl6pPr>
            <a:lvl7pPr marL="3035899" indent="0">
              <a:buNone/>
              <a:defRPr sz="2213"/>
            </a:lvl7pPr>
            <a:lvl8pPr marL="3541883" indent="0">
              <a:buNone/>
              <a:defRPr sz="2213"/>
            </a:lvl8pPr>
            <a:lvl9pPr marL="4047866" indent="0">
              <a:buNone/>
              <a:defRPr sz="22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6804" y="2276951"/>
            <a:ext cx="3637320" cy="4218334"/>
          </a:xfrm>
        </p:spPr>
        <p:txBody>
          <a:bodyPr/>
          <a:lstStyle>
            <a:lvl1pPr marL="0" indent="0">
              <a:buNone/>
              <a:defRPr sz="1771"/>
            </a:lvl1pPr>
            <a:lvl2pPr marL="505983" indent="0">
              <a:buNone/>
              <a:defRPr sz="1549"/>
            </a:lvl2pPr>
            <a:lvl3pPr marL="1011966" indent="0">
              <a:buNone/>
              <a:defRPr sz="1328"/>
            </a:lvl3pPr>
            <a:lvl4pPr marL="1517950" indent="0">
              <a:buNone/>
              <a:defRPr sz="1107"/>
            </a:lvl4pPr>
            <a:lvl5pPr marL="2023933" indent="0">
              <a:buNone/>
              <a:defRPr sz="1107"/>
            </a:lvl5pPr>
            <a:lvl6pPr marL="2529916" indent="0">
              <a:buNone/>
              <a:defRPr sz="1107"/>
            </a:lvl6pPr>
            <a:lvl7pPr marL="3035899" indent="0">
              <a:buNone/>
              <a:defRPr sz="1107"/>
            </a:lvl7pPr>
            <a:lvl8pPr marL="3541883" indent="0">
              <a:buNone/>
              <a:defRPr sz="1107"/>
            </a:lvl8pPr>
            <a:lvl9pPr marL="4047866" indent="0">
              <a:buNone/>
              <a:defRPr sz="11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5" y="404090"/>
            <a:ext cx="9726930" cy="1467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5335" y="2020443"/>
            <a:ext cx="9726930" cy="4815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335" y="7034657"/>
            <a:ext cx="253746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C19BF-310A-3F4E-92E8-827BF514A206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35705" y="7034657"/>
            <a:ext cx="380619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4805" y="7034657"/>
            <a:ext cx="253746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5E36B-BF26-2B42-8B56-C27D500F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1966" rtl="0" eaLnBrk="1" latinLnBrk="0" hangingPunct="1">
        <a:lnSpc>
          <a:spcPct val="90000"/>
        </a:lnSpc>
        <a:spcBef>
          <a:spcPct val="0"/>
        </a:spcBef>
        <a:buNone/>
        <a:defRPr sz="48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992" indent="-252992" algn="l" defTabSz="1011966" rtl="0" eaLnBrk="1" latinLnBrk="0" hangingPunct="1">
        <a:lnSpc>
          <a:spcPct val="90000"/>
        </a:lnSpc>
        <a:spcBef>
          <a:spcPts val="1107"/>
        </a:spcBef>
        <a:buFont typeface="Arial" panose="020B0604020202020204" pitchFamily="34" charset="0"/>
        <a:buChar char="•"/>
        <a:defRPr sz="3099" kern="1200">
          <a:solidFill>
            <a:schemeClr val="tx1"/>
          </a:solidFill>
          <a:latin typeface="+mn-lt"/>
          <a:ea typeface="+mn-ea"/>
          <a:cs typeface="+mn-cs"/>
        </a:defRPr>
      </a:lvl1pPr>
      <a:lvl2pPr marL="758975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6" kern="1200">
          <a:solidFill>
            <a:schemeClr val="tx1"/>
          </a:solidFill>
          <a:latin typeface="+mn-lt"/>
          <a:ea typeface="+mn-ea"/>
          <a:cs typeface="+mn-cs"/>
        </a:defRPr>
      </a:lvl2pPr>
      <a:lvl3pPr marL="1264958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3" kern="1200">
          <a:solidFill>
            <a:schemeClr val="tx1"/>
          </a:solidFill>
          <a:latin typeface="+mn-lt"/>
          <a:ea typeface="+mn-ea"/>
          <a:cs typeface="+mn-cs"/>
        </a:defRPr>
      </a:lvl3pPr>
      <a:lvl4pPr marL="1770941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276925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782908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288891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794874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300858" indent="-252992" algn="l" defTabSz="1011966" rtl="0" eaLnBrk="1" latinLnBrk="0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1pPr>
      <a:lvl2pPr marL="5059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10119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3pPr>
      <a:lvl4pPr marL="1517950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4pPr>
      <a:lvl5pPr marL="202393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5pPr>
      <a:lvl6pPr marL="252991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6pPr>
      <a:lvl7pPr marL="3035899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7pPr>
      <a:lvl8pPr marL="3541883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8pPr>
      <a:lvl9pPr marL="4047866" algn="l" defTabSz="1011966" rtl="0" eaLnBrk="1" latinLnBrk="0" hangingPunct="1">
        <a:defRPr sz="1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1836D98-9686-7233-4B59-2C05D301BD27}"/>
              </a:ext>
            </a:extLst>
          </p:cNvPr>
          <p:cNvGrpSpPr/>
          <p:nvPr/>
        </p:nvGrpSpPr>
        <p:grpSpPr>
          <a:xfrm>
            <a:off x="1212704" y="219420"/>
            <a:ext cx="8704166" cy="6732617"/>
            <a:chOff x="306061" y="211480"/>
            <a:chExt cx="8389207" cy="64889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A87764-C33F-882A-44DE-179A37455E5D}"/>
                </a:ext>
              </a:extLst>
            </p:cNvPr>
            <p:cNvSpPr/>
            <p:nvPr/>
          </p:nvSpPr>
          <p:spPr>
            <a:xfrm>
              <a:off x="306061" y="3173506"/>
              <a:ext cx="2992264" cy="352697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riangle 221">
              <a:extLst>
                <a:ext uri="{FF2B5EF4-FFF2-40B4-BE49-F238E27FC236}">
                  <a16:creationId xmlns:a16="http://schemas.microsoft.com/office/drawing/2014/main" id="{6E1028D3-10C7-17E2-CE54-4215C2B83789}"/>
                </a:ext>
              </a:extLst>
            </p:cNvPr>
            <p:cNvSpPr/>
            <p:nvPr/>
          </p:nvSpPr>
          <p:spPr>
            <a:xfrm>
              <a:off x="307361" y="1805748"/>
              <a:ext cx="2989876" cy="1375442"/>
            </a:xfrm>
            <a:prstGeom prst="triangle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6FBDFA5-D76D-AB13-B144-6083AD2B7188}"/>
                </a:ext>
              </a:extLst>
            </p:cNvPr>
            <p:cNvSpPr/>
            <p:nvPr/>
          </p:nvSpPr>
          <p:spPr>
            <a:xfrm>
              <a:off x="353361" y="4155032"/>
              <a:ext cx="2897665" cy="2476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9F25AF-5BDA-69DC-49F2-10FEFD995F69}"/>
                </a:ext>
              </a:extLst>
            </p:cNvPr>
            <p:cNvSpPr/>
            <p:nvPr/>
          </p:nvSpPr>
          <p:spPr>
            <a:xfrm>
              <a:off x="1459293" y="2554619"/>
              <a:ext cx="685800" cy="548640"/>
            </a:xfrm>
            <a:prstGeom prst="rect">
              <a:avLst/>
            </a:prstGeom>
            <a:solidFill>
              <a:schemeClr val="bg2">
                <a:alpha val="400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Mixture model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43354-253E-0034-0EA9-8F61007FF446}"/>
                </a:ext>
              </a:extLst>
            </p:cNvPr>
            <p:cNvSpPr/>
            <p:nvPr/>
          </p:nvSpPr>
          <p:spPr>
            <a:xfrm>
              <a:off x="1216301" y="211480"/>
              <a:ext cx="1171784" cy="522089"/>
            </a:xfrm>
            <a:prstGeom prst="ellipse">
              <a:avLst/>
            </a:prstGeom>
            <a:solidFill>
              <a:schemeClr val="bg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Extracted data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D8ACB7-7C10-07AA-7590-649B8579FE0C}"/>
                </a:ext>
              </a:extLst>
            </p:cNvPr>
            <p:cNvGrpSpPr/>
            <p:nvPr/>
          </p:nvGrpSpPr>
          <p:grpSpPr>
            <a:xfrm>
              <a:off x="681924" y="3500555"/>
              <a:ext cx="2240539" cy="548640"/>
              <a:chOff x="652150" y="3454451"/>
              <a:chExt cx="2240539" cy="54864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5C05570-D451-4C58-4EB8-6A0D64746DD4}"/>
                  </a:ext>
                </a:extLst>
              </p:cNvPr>
              <p:cNvSpPr/>
              <p:nvPr/>
            </p:nvSpPr>
            <p:spPr>
              <a:xfrm>
                <a:off x="652150" y="3454451"/>
                <a:ext cx="666981" cy="548640"/>
              </a:xfrm>
              <a:prstGeom prst="rect">
                <a:avLst/>
              </a:prstGeom>
              <a:solidFill>
                <a:schemeClr val="bg2">
                  <a:alpha val="40007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45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Ricker model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4EE275-846F-9801-22B0-9E5F5EFD6556}"/>
                  </a:ext>
                </a:extLst>
              </p:cNvPr>
              <p:cNvSpPr/>
              <p:nvPr/>
            </p:nvSpPr>
            <p:spPr>
              <a:xfrm>
                <a:off x="2206889" y="3454451"/>
                <a:ext cx="685800" cy="548640"/>
              </a:xfrm>
              <a:prstGeom prst="rect">
                <a:avLst/>
              </a:prstGeom>
              <a:solidFill>
                <a:schemeClr val="bg2">
                  <a:alpha val="40007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45" dirty="0">
                    <a:ln w="0"/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model</a:t>
                </a:r>
              </a:p>
            </p:txBody>
          </p:sp>
        </p:grpSp>
        <p:pic>
          <p:nvPicPr>
            <p:cNvPr id="35" name="Content Placeholder 4" descr="Chart&#10;&#10;Description automatically generated">
              <a:extLst>
                <a:ext uri="{FF2B5EF4-FFF2-40B4-BE49-F238E27FC236}">
                  <a16:creationId xmlns:a16="http://schemas.microsoft.com/office/drawing/2014/main" id="{7C15726C-DB27-0954-9AE0-CDC3457DC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790" t="30083" r="23721" b="6054"/>
            <a:stretch/>
          </p:blipFill>
          <p:spPr>
            <a:xfrm>
              <a:off x="1594080" y="4270723"/>
              <a:ext cx="1229051" cy="89916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BD71D6-B855-106E-9ABE-5B028A3A6421}"/>
                </a:ext>
              </a:extLst>
            </p:cNvPr>
            <p:cNvSpPr txBox="1"/>
            <p:nvPr/>
          </p:nvSpPr>
          <p:spPr>
            <a:xfrm>
              <a:off x="1647500" y="6108198"/>
              <a:ext cx="1369165" cy="2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since pulse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BEB5D7-EE7C-3CD0-9EF3-3F2682A8AA11}"/>
                </a:ext>
              </a:extLst>
            </p:cNvPr>
            <p:cNvSpPr/>
            <p:nvPr/>
          </p:nvSpPr>
          <p:spPr>
            <a:xfrm>
              <a:off x="1621478" y="4292141"/>
              <a:ext cx="1210958" cy="850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B796B11-D920-82CC-6B8A-D253D68F8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4078" y="4650809"/>
              <a:ext cx="1117561" cy="50539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2A2AA7-0899-A140-2CB0-9F51789B0BF1}"/>
                </a:ext>
              </a:extLst>
            </p:cNvPr>
            <p:cNvSpPr txBox="1"/>
            <p:nvPr/>
          </p:nvSpPr>
          <p:spPr>
            <a:xfrm>
              <a:off x="2176803" y="4351199"/>
              <a:ext cx="781549" cy="267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(</a:t>
              </a:r>
              <a:r>
                <a:rPr lang="en-US" sz="114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F5798A-F6F4-38E5-4A62-12DEB6CD01E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377" y="4618362"/>
              <a:ext cx="526087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D924BDD-0E5E-5111-CBBE-AEB0836F5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8819" y="4599375"/>
              <a:ext cx="0" cy="2962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137FD-F018-693E-4513-1C8C4E72DD57}"/>
                </a:ext>
              </a:extLst>
            </p:cNvPr>
            <p:cNvSpPr txBox="1"/>
            <p:nvPr/>
          </p:nvSpPr>
          <p:spPr>
            <a:xfrm rot="16200000">
              <a:off x="588562" y="5070424"/>
              <a:ext cx="1660374" cy="2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Magnitude of response</a:t>
              </a:r>
            </a:p>
          </p:txBody>
        </p:sp>
        <p:pic>
          <p:nvPicPr>
            <p:cNvPr id="49" name="Content Placeholder 4" descr="Chart&#10;&#10;Description automatically generated">
              <a:extLst>
                <a:ext uri="{FF2B5EF4-FFF2-40B4-BE49-F238E27FC236}">
                  <a16:creationId xmlns:a16="http://schemas.microsoft.com/office/drawing/2014/main" id="{AF27DDA1-AD8E-F0B2-F7B7-D73FBBE8F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790" t="30083" r="24007" b="6054"/>
            <a:stretch/>
          </p:blipFill>
          <p:spPr>
            <a:xfrm>
              <a:off x="1594080" y="5242481"/>
              <a:ext cx="1223311" cy="899165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A2CE8D-1A65-F67C-280C-E751D1FF6ABC}"/>
                </a:ext>
              </a:extLst>
            </p:cNvPr>
            <p:cNvSpPr/>
            <p:nvPr/>
          </p:nvSpPr>
          <p:spPr>
            <a:xfrm>
              <a:off x="1721136" y="527856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017511F-9752-18C8-C864-2E003B0D11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5502" y="5310506"/>
              <a:ext cx="25487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99484A-4998-B45E-0779-F83EA97DF84F}"/>
                </a:ext>
              </a:extLst>
            </p:cNvPr>
            <p:cNvSpPr txBox="1"/>
            <p:nvPr/>
          </p:nvSpPr>
          <p:spPr>
            <a:xfrm>
              <a:off x="2026447" y="5168599"/>
              <a:ext cx="1001062" cy="5966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Magnitude of peak response (</a:t>
              </a:r>
              <a:r>
                <a:rPr lang="en-US" sz="114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14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peak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9DD147C-DC92-37E5-F263-429031DDAC35}"/>
                </a:ext>
              </a:extLst>
            </p:cNvPr>
            <p:cNvSpPr/>
            <p:nvPr/>
          </p:nvSpPr>
          <p:spPr>
            <a:xfrm>
              <a:off x="1745862" y="610394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2926297-1F69-0CE9-6F38-2A827DD8DEC5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1628778" y="6165221"/>
              <a:ext cx="93647" cy="2110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608603-F978-0638-F1CE-1321F7F7743A}"/>
                </a:ext>
              </a:extLst>
            </p:cNvPr>
            <p:cNvSpPr txBox="1"/>
            <p:nvPr/>
          </p:nvSpPr>
          <p:spPr>
            <a:xfrm>
              <a:off x="698773" y="6376313"/>
              <a:ext cx="1860009" cy="267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of peak response (</a:t>
              </a:r>
              <a:r>
                <a:rPr lang="en-US" sz="114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14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peak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08F329-C316-C281-F490-2DF045458481}"/>
                </a:ext>
              </a:extLst>
            </p:cNvPr>
            <p:cNvSpPr txBox="1"/>
            <p:nvPr/>
          </p:nvSpPr>
          <p:spPr>
            <a:xfrm>
              <a:off x="1597372" y="4201130"/>
              <a:ext cx="797478" cy="267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Intercept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F30571D-3675-6F20-03C7-BE5BA38ED790}"/>
                </a:ext>
              </a:extLst>
            </p:cNvPr>
            <p:cNvSpPr/>
            <p:nvPr/>
          </p:nvSpPr>
          <p:spPr>
            <a:xfrm>
              <a:off x="1593215" y="513504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4DC6977-FB36-36CE-0896-74C0CBB00560}"/>
                </a:ext>
              </a:extLst>
            </p:cNvPr>
            <p:cNvCxnSpPr>
              <a:cxnSpLocks/>
              <a:endCxn id="98" idx="5"/>
            </p:cNvCxnSpPr>
            <p:nvPr/>
          </p:nvCxnSpPr>
          <p:spPr>
            <a:xfrm flipH="1">
              <a:off x="1632239" y="4418319"/>
              <a:ext cx="258033" cy="7557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4038C74-1800-24B3-0276-E2C231ECFC35}"/>
                </a:ext>
              </a:extLst>
            </p:cNvPr>
            <p:cNvSpPr txBox="1"/>
            <p:nvPr/>
          </p:nvSpPr>
          <p:spPr>
            <a:xfrm rot="16200000">
              <a:off x="763568" y="4588170"/>
              <a:ext cx="640080" cy="2678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56BA39-FBCD-BD5B-22F4-1236209214CA}"/>
                </a:ext>
              </a:extLst>
            </p:cNvPr>
            <p:cNvSpPr txBox="1"/>
            <p:nvPr/>
          </p:nvSpPr>
          <p:spPr>
            <a:xfrm rot="16200000">
              <a:off x="763568" y="5575402"/>
              <a:ext cx="640080" cy="26789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Ricker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06D9AEE-F45E-294B-156B-62F0319D2FED}"/>
                </a:ext>
              </a:extLst>
            </p:cNvPr>
            <p:cNvCxnSpPr>
              <a:cxnSpLocks/>
              <a:stCxn id="105" idx="3"/>
              <a:endCxn id="104" idx="1"/>
            </p:cNvCxnSpPr>
            <p:nvPr/>
          </p:nvCxnSpPr>
          <p:spPr>
            <a:xfrm flipV="1">
              <a:off x="1083608" y="5042157"/>
              <a:ext cx="0" cy="3471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C1B5B3-7A55-7233-662F-0AB9EB94E6B2}"/>
                </a:ext>
              </a:extLst>
            </p:cNvPr>
            <p:cNvSpPr txBox="1"/>
            <p:nvPr/>
          </p:nvSpPr>
          <p:spPr>
            <a:xfrm rot="16200000">
              <a:off x="205500" y="5043087"/>
              <a:ext cx="856603" cy="2678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 (</a:t>
              </a:r>
              <a:r>
                <a:rPr lang="en-US" sz="114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FA6F96-D0D1-1583-9426-D8C919AF2D3E}"/>
                </a:ext>
              </a:extLst>
            </p:cNvPr>
            <p:cNvSpPr txBox="1"/>
            <p:nvPr/>
          </p:nvSpPr>
          <p:spPr>
            <a:xfrm rot="16200000">
              <a:off x="542016" y="5575402"/>
              <a:ext cx="637775" cy="267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4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558A7B5-EB45-E2E3-6709-84063C9694C9}"/>
                </a:ext>
              </a:extLst>
            </p:cNvPr>
            <p:cNvSpPr/>
            <p:nvPr/>
          </p:nvSpPr>
          <p:spPr>
            <a:xfrm>
              <a:off x="3763281" y="2189419"/>
              <a:ext cx="2243210" cy="249015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Triangle 200">
              <a:extLst>
                <a:ext uri="{FF2B5EF4-FFF2-40B4-BE49-F238E27FC236}">
                  <a16:creationId xmlns:a16="http://schemas.microsoft.com/office/drawing/2014/main" id="{AE25F8D2-5662-A8E7-3F1C-AE6EDE6ABFAF}"/>
                </a:ext>
              </a:extLst>
            </p:cNvPr>
            <p:cNvSpPr/>
            <p:nvPr/>
          </p:nvSpPr>
          <p:spPr>
            <a:xfrm>
              <a:off x="3763287" y="1837666"/>
              <a:ext cx="2268901" cy="351744"/>
            </a:xfrm>
            <a:prstGeom prst="triangle">
              <a:avLst>
                <a:gd name="adj" fmla="val 48385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4DDFEEF-2D68-CEC6-DD70-176FCE3EAA09}"/>
                </a:ext>
              </a:extLst>
            </p:cNvPr>
            <p:cNvSpPr/>
            <p:nvPr/>
          </p:nvSpPr>
          <p:spPr>
            <a:xfrm>
              <a:off x="4301651" y="1133597"/>
              <a:ext cx="1100582" cy="675151"/>
            </a:xfrm>
            <a:prstGeom prst="rect">
              <a:avLst/>
            </a:prstGeom>
            <a:solidFill>
              <a:schemeClr val="bg2">
                <a:alpha val="400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2: Determine pulse category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987C6630-1D74-D81D-B688-58B87ABB8689}"/>
                </a:ext>
              </a:extLst>
            </p:cNvPr>
            <p:cNvSpPr txBox="1"/>
            <p:nvPr/>
          </p:nvSpPr>
          <p:spPr>
            <a:xfrm>
              <a:off x="3930382" y="2220812"/>
              <a:ext cx="1913853" cy="4755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above 0.5:</a:t>
              </a:r>
              <a:b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classic pulse response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356D94C7-E59A-3999-E875-3B72B695914D}"/>
                </a:ext>
              </a:extLst>
            </p:cNvPr>
            <p:cNvSpPr txBox="1"/>
            <p:nvPr/>
          </p:nvSpPr>
          <p:spPr>
            <a:xfrm>
              <a:off x="3930382" y="2750091"/>
              <a:ext cx="1913853" cy="45830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contains 0.5 </a:t>
              </a:r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intermediate pulse response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C59AFB1-45BE-BFC0-9E01-BF3A21D8CE35}"/>
                </a:ext>
              </a:extLst>
            </p:cNvPr>
            <p:cNvSpPr txBox="1"/>
            <p:nvPr/>
          </p:nvSpPr>
          <p:spPr>
            <a:xfrm>
              <a:off x="3930382" y="3264252"/>
              <a:ext cx="1913853" cy="667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below 0.5 &amp; </a:t>
              </a:r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does not contain 0:</a:t>
              </a:r>
              <a:b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pulse response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D4BC1A2-4866-5779-AEE8-D4EC9FF89F1B}"/>
                </a:ext>
              </a:extLst>
            </p:cNvPr>
            <p:cNvSpPr txBox="1"/>
            <p:nvPr/>
          </p:nvSpPr>
          <p:spPr>
            <a:xfrm>
              <a:off x="3930382" y="3978196"/>
              <a:ext cx="1913853" cy="66710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below 0.5 &amp; </a:t>
              </a:r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 contains 0:</a:t>
              </a:r>
              <a:b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pulse response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17C7A83-AEC1-B289-3191-D6F2E8C7F069}"/>
                </a:ext>
              </a:extLst>
            </p:cNvPr>
            <p:cNvCxnSpPr>
              <a:cxnSpLocks/>
              <a:stCxn id="9" idx="4"/>
              <a:endCxn id="79" idx="0"/>
            </p:cNvCxnSpPr>
            <p:nvPr/>
          </p:nvCxnSpPr>
          <p:spPr>
            <a:xfrm>
              <a:off x="1802193" y="733569"/>
              <a:ext cx="0" cy="4000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7EBD0C-F75D-A8FD-F0BB-47291FE1DBD7}"/>
                </a:ext>
              </a:extLst>
            </p:cNvPr>
            <p:cNvCxnSpPr>
              <a:cxnSpLocks/>
              <a:stCxn id="5" idx="3"/>
              <a:endCxn id="77" idx="1"/>
            </p:cNvCxnSpPr>
            <p:nvPr/>
          </p:nvCxnSpPr>
          <p:spPr>
            <a:xfrm flipV="1">
              <a:off x="2145093" y="1471173"/>
              <a:ext cx="2156558" cy="1357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844FB9-70C8-7115-9111-545B58E90761}"/>
                </a:ext>
              </a:extLst>
            </p:cNvPr>
            <p:cNvSpPr/>
            <p:nvPr/>
          </p:nvSpPr>
          <p:spPr>
            <a:xfrm>
              <a:off x="7010521" y="1133597"/>
              <a:ext cx="1100582" cy="675151"/>
            </a:xfrm>
            <a:prstGeom prst="rect">
              <a:avLst/>
            </a:prstGeom>
            <a:solidFill>
              <a:schemeClr val="bg2">
                <a:alpha val="400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3: Post-analysis</a:t>
              </a:r>
              <a:b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(four GLMs)</a:t>
              </a: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8909BF66-425B-8303-B9F6-97F856048F05}"/>
                </a:ext>
              </a:extLst>
            </p:cNvPr>
            <p:cNvSpPr/>
            <p:nvPr/>
          </p:nvSpPr>
          <p:spPr>
            <a:xfrm>
              <a:off x="6426367" y="1837666"/>
              <a:ext cx="2268901" cy="351744"/>
            </a:xfrm>
            <a:prstGeom prst="triangle">
              <a:avLst>
                <a:gd name="adj" fmla="val 48385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CA008D-97BF-E935-BA36-B14E8BB0389A}"/>
                </a:ext>
              </a:extLst>
            </p:cNvPr>
            <p:cNvSpPr/>
            <p:nvPr/>
          </p:nvSpPr>
          <p:spPr>
            <a:xfrm>
              <a:off x="6439212" y="2174582"/>
              <a:ext cx="2243210" cy="452589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B742EF-36FC-1209-FB82-58DB1032B0F4}"/>
                </a:ext>
              </a:extLst>
            </p:cNvPr>
            <p:cNvSpPr txBox="1"/>
            <p:nvPr/>
          </p:nvSpPr>
          <p:spPr>
            <a:xfrm>
              <a:off x="6522170" y="2552357"/>
              <a:ext cx="2077295" cy="475515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 response (yes/no) (answers Q1, Q3)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2BDEA2-74C4-13DC-03E3-5FF0087F2E47}"/>
                </a:ext>
              </a:extLst>
            </p:cNvPr>
            <p:cNvSpPr txBox="1"/>
            <p:nvPr/>
          </p:nvSpPr>
          <p:spPr>
            <a:xfrm>
              <a:off x="6522170" y="3068568"/>
              <a:ext cx="2077295" cy="283924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Timing of peak (Q2, Q3)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BDD839-11A2-6F02-2616-0D3CE549F321}"/>
                </a:ext>
              </a:extLst>
            </p:cNvPr>
            <p:cNvSpPr txBox="1"/>
            <p:nvPr/>
          </p:nvSpPr>
          <p:spPr>
            <a:xfrm>
              <a:off x="6522170" y="3400113"/>
              <a:ext cx="2077295" cy="475515"/>
            </a:xfrm>
            <a:prstGeom prst="rect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Magnitude of peak</a:t>
              </a:r>
              <a:b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(Q2, Q3)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ED8FAE-6600-D77E-A7B1-4A658D604C4C}"/>
                </a:ext>
              </a:extLst>
            </p:cNvPr>
            <p:cNvSpPr txBox="1"/>
            <p:nvPr/>
          </p:nvSpPr>
          <p:spPr>
            <a:xfrm>
              <a:off x="6516205" y="3916324"/>
              <a:ext cx="2089224" cy="47551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Slope/speed of linear response (Q2, Q3)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9BE39F3-6338-8622-923E-A54C7FBC416D}"/>
                </a:ext>
              </a:extLst>
            </p:cNvPr>
            <p:cNvSpPr txBox="1"/>
            <p:nvPr/>
          </p:nvSpPr>
          <p:spPr>
            <a:xfrm>
              <a:off x="6523721" y="2220812"/>
              <a:ext cx="2074192" cy="2839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variables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67D60DC-9B61-B5CB-62B6-EFAEEFC79BC5}"/>
                </a:ext>
              </a:extLst>
            </p:cNvPr>
            <p:cNvCxnSpPr>
              <a:stCxn id="77" idx="3"/>
              <a:endCxn id="27" idx="1"/>
            </p:cNvCxnSpPr>
            <p:nvPr/>
          </p:nvCxnSpPr>
          <p:spPr>
            <a:xfrm>
              <a:off x="5402233" y="1471173"/>
              <a:ext cx="1608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Elbow Connector 164">
              <a:extLst>
                <a:ext uri="{FF2B5EF4-FFF2-40B4-BE49-F238E27FC236}">
                  <a16:creationId xmlns:a16="http://schemas.microsoft.com/office/drawing/2014/main" id="{A944575F-0A72-7250-78FC-B89B9722F959}"/>
                </a:ext>
              </a:extLst>
            </p:cNvPr>
            <p:cNvCxnSpPr>
              <a:cxnSpLocks/>
              <a:stCxn id="210" idx="3"/>
              <a:endCxn id="33" idx="1"/>
            </p:cNvCxnSpPr>
            <p:nvPr/>
          </p:nvCxnSpPr>
          <p:spPr>
            <a:xfrm flipV="1">
              <a:off x="5844235" y="2790115"/>
              <a:ext cx="677935" cy="1521634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Elbow Connector 166">
              <a:extLst>
                <a:ext uri="{FF2B5EF4-FFF2-40B4-BE49-F238E27FC236}">
                  <a16:creationId xmlns:a16="http://schemas.microsoft.com/office/drawing/2014/main" id="{DA7F69D5-5775-08FF-D80D-38F03D5644BC}"/>
                </a:ext>
              </a:extLst>
            </p:cNvPr>
            <p:cNvCxnSpPr>
              <a:cxnSpLocks/>
              <a:stCxn id="209" idx="3"/>
              <a:endCxn id="33" idx="1"/>
            </p:cNvCxnSpPr>
            <p:nvPr/>
          </p:nvCxnSpPr>
          <p:spPr>
            <a:xfrm flipV="1">
              <a:off x="5844235" y="2790115"/>
              <a:ext cx="677935" cy="80769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Elbow Connector 167">
              <a:extLst>
                <a:ext uri="{FF2B5EF4-FFF2-40B4-BE49-F238E27FC236}">
                  <a16:creationId xmlns:a16="http://schemas.microsoft.com/office/drawing/2014/main" id="{B3185A6C-A944-5FF9-56B1-52E149385F0D}"/>
                </a:ext>
              </a:extLst>
            </p:cNvPr>
            <p:cNvCxnSpPr>
              <a:cxnSpLocks/>
              <a:stCxn id="208" idx="3"/>
              <a:endCxn id="33" idx="1"/>
            </p:cNvCxnSpPr>
            <p:nvPr/>
          </p:nvCxnSpPr>
          <p:spPr>
            <a:xfrm flipV="1">
              <a:off x="5844234" y="2790115"/>
              <a:ext cx="677936" cy="18913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DAFBA276-6B76-E595-2E18-812B7C51BC7D}"/>
                </a:ext>
              </a:extLst>
            </p:cNvPr>
            <p:cNvCxnSpPr>
              <a:cxnSpLocks/>
              <a:stCxn id="207" idx="3"/>
              <a:endCxn id="33" idx="1"/>
            </p:cNvCxnSpPr>
            <p:nvPr/>
          </p:nvCxnSpPr>
          <p:spPr>
            <a:xfrm>
              <a:off x="5844235" y="2458570"/>
              <a:ext cx="677935" cy="331545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B8373B-3071-78A7-DE3E-C35E09D4DC64}"/>
                </a:ext>
              </a:extLst>
            </p:cNvPr>
            <p:cNvSpPr txBox="1"/>
            <p:nvPr/>
          </p:nvSpPr>
          <p:spPr>
            <a:xfrm>
              <a:off x="1345713" y="3568636"/>
              <a:ext cx="844236" cy="475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model fits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C9EB30D-CB28-A4A6-056F-614A74D5174A}"/>
                </a:ext>
              </a:extLst>
            </p:cNvPr>
            <p:cNvCxnSpPr>
              <a:cxnSpLocks/>
              <a:stCxn id="28" idx="0"/>
              <a:endCxn id="5" idx="2"/>
            </p:cNvCxnSpPr>
            <p:nvPr/>
          </p:nvCxnSpPr>
          <p:spPr>
            <a:xfrm flipV="1">
              <a:off x="1015415" y="3103259"/>
              <a:ext cx="786778" cy="39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93FE41-9AE0-4697-7F6A-022B47D3200E}"/>
                </a:ext>
              </a:extLst>
            </p:cNvPr>
            <p:cNvCxnSpPr>
              <a:cxnSpLocks/>
              <a:stCxn id="29" idx="0"/>
              <a:endCxn id="5" idx="2"/>
            </p:cNvCxnSpPr>
            <p:nvPr/>
          </p:nvCxnSpPr>
          <p:spPr>
            <a:xfrm flipH="1" flipV="1">
              <a:off x="1802193" y="3103259"/>
              <a:ext cx="777370" cy="397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45F459-31AA-021A-E3A8-04338FC1F1A4}"/>
                </a:ext>
              </a:extLst>
            </p:cNvPr>
            <p:cNvSpPr txBox="1"/>
            <p:nvPr/>
          </p:nvSpPr>
          <p:spPr>
            <a:xfrm>
              <a:off x="1382852" y="2076652"/>
              <a:ext cx="844236" cy="475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 models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D8FD6A4-B914-F408-8B2D-D7196D59EBC6}"/>
                </a:ext>
              </a:extLst>
            </p:cNvPr>
            <p:cNvSpPr txBox="1"/>
            <p:nvPr/>
          </p:nvSpPr>
          <p:spPr>
            <a:xfrm rot="16200000">
              <a:off x="502315" y="4588170"/>
              <a:ext cx="637775" cy="267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4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US" sz="114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F812925-EEFD-4407-DD6C-EDD0F97731DA}"/>
                </a:ext>
              </a:extLst>
            </p:cNvPr>
            <p:cNvSpPr/>
            <p:nvPr/>
          </p:nvSpPr>
          <p:spPr>
            <a:xfrm>
              <a:off x="1251902" y="1133597"/>
              <a:ext cx="1100582" cy="675151"/>
            </a:xfrm>
            <a:prstGeom prst="rect">
              <a:avLst/>
            </a:prstGeom>
            <a:solidFill>
              <a:schemeClr val="bg2">
                <a:alpha val="400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 1:</a:t>
              </a:r>
              <a:b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45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Bayesian meta-analysis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B752FF6B-1877-C63D-13B1-79D96A9DCF67}"/>
                </a:ext>
              </a:extLst>
            </p:cNvPr>
            <p:cNvCxnSpPr>
              <a:stCxn id="9" idx="6"/>
              <a:endCxn id="27" idx="0"/>
            </p:cNvCxnSpPr>
            <p:nvPr/>
          </p:nvCxnSpPr>
          <p:spPr>
            <a:xfrm>
              <a:off x="2388085" y="472525"/>
              <a:ext cx="5172727" cy="66107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2C9037D-466B-5492-C807-25FAA1ECFAB7}"/>
                </a:ext>
              </a:extLst>
            </p:cNvPr>
            <p:cNvSpPr txBox="1"/>
            <p:nvPr/>
          </p:nvSpPr>
          <p:spPr>
            <a:xfrm>
              <a:off x="6523721" y="4601581"/>
              <a:ext cx="2074192" cy="2839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Covariates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0CE6921-49E2-BD47-5504-C85F520A7CD2}"/>
                </a:ext>
              </a:extLst>
            </p:cNvPr>
            <p:cNvSpPr/>
            <p:nvPr/>
          </p:nvSpPr>
          <p:spPr>
            <a:xfrm>
              <a:off x="3763281" y="4894731"/>
              <a:ext cx="2243210" cy="18057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8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2F0C0C-3DC7-DE8A-20D6-677079033CEF}"/>
                </a:ext>
              </a:extLst>
            </p:cNvPr>
            <p:cNvSpPr txBox="1"/>
            <p:nvPr/>
          </p:nvSpPr>
          <p:spPr>
            <a:xfrm>
              <a:off x="3930717" y="4970417"/>
              <a:ext cx="1911096" cy="2839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 estimates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B8A012B-5902-FCB8-529D-AF6A66AB292E}"/>
                </a:ext>
              </a:extLst>
            </p:cNvPr>
            <p:cNvSpPr txBox="1"/>
            <p:nvPr/>
          </p:nvSpPr>
          <p:spPr>
            <a:xfrm>
              <a:off x="3927960" y="5300829"/>
              <a:ext cx="1913853" cy="283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Mixture weight, </a:t>
              </a:r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en-US" sz="1245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646F229-C6BE-AC9D-CFEE-034E77CFAA52}"/>
                </a:ext>
              </a:extLst>
            </p:cNvPr>
            <p:cNvSpPr txBox="1"/>
            <p:nvPr/>
          </p:nvSpPr>
          <p:spPr>
            <a:xfrm>
              <a:off x="3927960" y="5645330"/>
              <a:ext cx="1913853" cy="283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 of peak, </a:t>
              </a:r>
              <a:r>
                <a:rPr lang="en-US" sz="1245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1245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peak</a:t>
              </a:r>
              <a:endParaRPr lang="en-US" sz="1245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0438B05-D4BC-6DF3-9EFE-73234D5038DB}"/>
                </a:ext>
              </a:extLst>
            </p:cNvPr>
            <p:cNvSpPr txBox="1"/>
            <p:nvPr/>
          </p:nvSpPr>
          <p:spPr>
            <a:xfrm>
              <a:off x="3927960" y="5997515"/>
              <a:ext cx="1913853" cy="283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Magnitude of peak, </a:t>
              </a:r>
              <a:r>
                <a:rPr lang="en-US" sz="1245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245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peak</a:t>
              </a:r>
              <a:endParaRPr lang="en-US" sz="1245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54514B5-6081-DC81-BB0F-DBE8BC2C9A4C}"/>
                </a:ext>
              </a:extLst>
            </p:cNvPr>
            <p:cNvSpPr txBox="1"/>
            <p:nvPr/>
          </p:nvSpPr>
          <p:spPr>
            <a:xfrm>
              <a:off x="3927960" y="6350981"/>
              <a:ext cx="1913853" cy="28392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 of linear response, </a:t>
              </a:r>
              <a:r>
                <a:rPr lang="en-US" sz="1245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sz="1245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8FD862B-8F5B-804C-12F9-6ABFE36E53CA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3242662" y="5478716"/>
              <a:ext cx="520619" cy="3188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0744DA34-103B-8994-A076-93B54294A7AC}"/>
                </a:ext>
              </a:extLst>
            </p:cNvPr>
            <p:cNvCxnSpPr>
              <a:cxnSpLocks/>
              <a:stCxn id="92" idx="3"/>
              <a:endCxn id="34" idx="1"/>
            </p:cNvCxnSpPr>
            <p:nvPr/>
          </p:nvCxnSpPr>
          <p:spPr>
            <a:xfrm flipV="1">
              <a:off x="5841813" y="3210530"/>
              <a:ext cx="680357" cy="257676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or: Elbow 144">
              <a:extLst>
                <a:ext uri="{FF2B5EF4-FFF2-40B4-BE49-F238E27FC236}">
                  <a16:creationId xmlns:a16="http://schemas.microsoft.com/office/drawing/2014/main" id="{9E03EBA9-D26A-2EC7-C692-B647BFA0F3B3}"/>
                </a:ext>
              </a:extLst>
            </p:cNvPr>
            <p:cNvCxnSpPr>
              <a:cxnSpLocks/>
              <a:stCxn id="93" idx="3"/>
              <a:endCxn id="37" idx="1"/>
            </p:cNvCxnSpPr>
            <p:nvPr/>
          </p:nvCxnSpPr>
          <p:spPr>
            <a:xfrm flipV="1">
              <a:off x="5841813" y="3637871"/>
              <a:ext cx="680357" cy="250160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ABA3349F-ED61-F845-1DB0-73B565C34554}"/>
                </a:ext>
              </a:extLst>
            </p:cNvPr>
            <p:cNvCxnSpPr>
              <a:cxnSpLocks/>
              <a:stCxn id="94" idx="3"/>
              <a:endCxn id="50" idx="1"/>
            </p:cNvCxnSpPr>
            <p:nvPr/>
          </p:nvCxnSpPr>
          <p:spPr>
            <a:xfrm flipV="1">
              <a:off x="5841813" y="4154082"/>
              <a:ext cx="674392" cy="2338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72D6FCA-9274-3D64-074A-667775E0BBB0}"/>
                </a:ext>
              </a:extLst>
            </p:cNvPr>
            <p:cNvSpPr txBox="1"/>
            <p:nvPr/>
          </p:nvSpPr>
          <p:spPr>
            <a:xfrm>
              <a:off x="6523721" y="4942903"/>
              <a:ext cx="2075688" cy="16813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47436" rIns="47436" rtlCol="0">
              <a:spAutoFit/>
            </a:bodyPr>
            <a:lstStyle/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Spatial scale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and MAT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 amount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 group (carbon- or water-related)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Pulse amount </a:t>
              </a: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response group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</a:t>
              </a: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MAT (answers Q3) 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</a:t>
              </a: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response group (Q3)</a:t>
              </a:r>
            </a:p>
            <a:p>
              <a:pPr marL="120234" indent="-120234">
                <a:buFont typeface="Arial" panose="020B0604020202020204" pitchFamily="34" charset="0"/>
                <a:buChar char="•"/>
              </a:pP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 </a:t>
              </a:r>
              <a:r>
                <a:rPr lang="en-US" sz="1193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response group (Q3)</a:t>
              </a:r>
            </a:p>
          </p:txBody>
        </p:sp>
        <p:cxnSp>
          <p:nvCxnSpPr>
            <p:cNvPr id="162" name="Connector: Elbow 161">
              <a:extLst>
                <a:ext uri="{FF2B5EF4-FFF2-40B4-BE49-F238E27FC236}">
                  <a16:creationId xmlns:a16="http://schemas.microsoft.com/office/drawing/2014/main" id="{9B5006E5-E21B-7A63-C3BB-E2BAE863B625}"/>
                </a:ext>
              </a:extLst>
            </p:cNvPr>
            <p:cNvCxnSpPr>
              <a:cxnSpLocks/>
              <a:stCxn id="90" idx="0"/>
              <a:endCxn id="200" idx="2"/>
            </p:cNvCxnSpPr>
            <p:nvPr/>
          </p:nvCxnSpPr>
          <p:spPr>
            <a:xfrm rot="16200000" flipV="1">
              <a:off x="4740156" y="4824307"/>
              <a:ext cx="290840" cy="13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7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9CC4EA1-7B78-C9B8-BE28-771B04426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23" y="689831"/>
            <a:ext cx="7987553" cy="58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3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A7A56D-0594-B3BC-2BAC-F671E357BE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4" y="1772887"/>
            <a:ext cx="7642412" cy="38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0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9D775-FB38-FF9B-1EE5-94D847CD5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9B175B4-77CA-948C-325C-62A9C3B8E7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 r="787"/>
          <a:stretch/>
        </p:blipFill>
        <p:spPr>
          <a:xfrm>
            <a:off x="2391568" y="506022"/>
            <a:ext cx="6905797" cy="70838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962724-BE6A-5D17-1F09-08DBD284D829}"/>
              </a:ext>
            </a:extLst>
          </p:cNvPr>
          <p:cNvSpPr/>
          <p:nvPr/>
        </p:nvSpPr>
        <p:spPr>
          <a:xfrm>
            <a:off x="6335707" y="4822711"/>
            <a:ext cx="2846189" cy="2742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2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608023-9BD4-97D1-E918-6DC645405023}"/>
              </a:ext>
            </a:extLst>
          </p:cNvPr>
          <p:cNvSpPr/>
          <p:nvPr/>
        </p:nvSpPr>
        <p:spPr>
          <a:xfrm>
            <a:off x="2208734" y="506023"/>
            <a:ext cx="4217162" cy="4316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2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A0990-775E-0FE1-875F-9F1F0BF4981A}"/>
              </a:ext>
            </a:extLst>
          </p:cNvPr>
          <p:cNvSpPr txBox="1"/>
          <p:nvPr/>
        </p:nvSpPr>
        <p:spPr>
          <a:xfrm rot="16200000">
            <a:off x="524084" y="2076304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Covariates</a:t>
            </a:r>
          </a:p>
          <a:p>
            <a:pPr algn="ctr"/>
            <a:endParaRPr lang="en-US" sz="2213" b="1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07815-177D-7174-8DFA-83573D912F05}"/>
              </a:ext>
            </a:extLst>
          </p:cNvPr>
          <p:cNvSpPr txBox="1"/>
          <p:nvPr/>
        </p:nvSpPr>
        <p:spPr>
          <a:xfrm rot="18877744">
            <a:off x="4150562" y="5706092"/>
            <a:ext cx="3496274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Response or no response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1D3A21-1D09-3258-B2A8-AE7EE96695E3}"/>
              </a:ext>
            </a:extLst>
          </p:cNvPr>
          <p:cNvSpPr txBox="1"/>
          <p:nvPr/>
        </p:nvSpPr>
        <p:spPr>
          <a:xfrm rot="18877744">
            <a:off x="5947765" y="5231631"/>
            <a:ext cx="2425822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Time of peak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630D5-A470-C93F-4F97-0CA49897F6C6}"/>
              </a:ext>
            </a:extLst>
          </p:cNvPr>
          <p:cNvSpPr txBox="1"/>
          <p:nvPr/>
        </p:nvSpPr>
        <p:spPr>
          <a:xfrm rot="18877744">
            <a:off x="6195990" y="5490027"/>
            <a:ext cx="2989837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Magnitude of peak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9D843-2016-27E2-F80D-8911D9E73DF6}"/>
              </a:ext>
            </a:extLst>
          </p:cNvPr>
          <p:cNvSpPr txBox="1"/>
          <p:nvPr/>
        </p:nvSpPr>
        <p:spPr>
          <a:xfrm rot="18877744">
            <a:off x="7145817" y="5215281"/>
            <a:ext cx="2989837" cy="111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Speed (linear response slope)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40C53-F70B-939D-90E3-BB424099A5FC}"/>
              </a:ext>
            </a:extLst>
          </p:cNvPr>
          <p:cNvSpPr txBox="1"/>
          <p:nvPr/>
        </p:nvSpPr>
        <p:spPr>
          <a:xfrm>
            <a:off x="5707526" y="7143644"/>
            <a:ext cx="3517791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Response Variables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82603-84BB-F3C3-9DC0-20A9D364F51D}"/>
              </a:ext>
            </a:extLst>
          </p:cNvPr>
          <p:cNvSpPr txBox="1"/>
          <p:nvPr/>
        </p:nvSpPr>
        <p:spPr>
          <a:xfrm>
            <a:off x="4210916" y="506022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Plot/footprint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8E41B6-2F16-31DF-3F2D-763DB7249F6E}"/>
              </a:ext>
            </a:extLst>
          </p:cNvPr>
          <p:cNvSpPr txBox="1"/>
          <p:nvPr/>
        </p:nvSpPr>
        <p:spPr>
          <a:xfrm>
            <a:off x="4028081" y="933592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Individual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D3AD4-E8B0-D235-EA3A-1036DE5F8229}"/>
              </a:ext>
            </a:extLst>
          </p:cNvPr>
          <p:cNvSpPr txBox="1"/>
          <p:nvPr/>
        </p:nvSpPr>
        <p:spPr>
          <a:xfrm>
            <a:off x="4028081" y="1357736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Leaf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48BCBF-E893-C73B-3BF3-0E0DE83DFE08}"/>
              </a:ext>
            </a:extLst>
          </p:cNvPr>
          <p:cNvSpPr txBox="1"/>
          <p:nvPr/>
        </p:nvSpPr>
        <p:spPr>
          <a:xfrm>
            <a:off x="4042297" y="1729554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A0243-9210-E2A2-E7F7-01ED646EE183}"/>
              </a:ext>
            </a:extLst>
          </p:cNvPr>
          <p:cNvSpPr txBox="1"/>
          <p:nvPr/>
        </p:nvSpPr>
        <p:spPr>
          <a:xfrm>
            <a:off x="4033310" y="2071298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MAT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6AE5E-190F-8C9A-845C-D923860E19B2}"/>
              </a:ext>
            </a:extLst>
          </p:cNvPr>
          <p:cNvSpPr txBox="1"/>
          <p:nvPr/>
        </p:nvSpPr>
        <p:spPr>
          <a:xfrm>
            <a:off x="4024324" y="2426211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Pulse amount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AF598-A4A1-3894-E7D7-6660F1153D79}"/>
              </a:ext>
            </a:extLst>
          </p:cNvPr>
          <p:cNvSpPr txBox="1"/>
          <p:nvPr/>
        </p:nvSpPr>
        <p:spPr>
          <a:xfrm>
            <a:off x="4057094" y="2762172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Water-related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54BA05-F4A1-E751-93C2-1820392BD032}"/>
              </a:ext>
            </a:extLst>
          </p:cNvPr>
          <p:cNvSpPr txBox="1"/>
          <p:nvPr/>
        </p:nvSpPr>
        <p:spPr>
          <a:xfrm>
            <a:off x="4057094" y="3140041"/>
            <a:ext cx="2723043" cy="77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13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Carbon-related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75E95-009D-56C5-F43A-F73D30858929}"/>
              </a:ext>
            </a:extLst>
          </p:cNvPr>
          <p:cNvSpPr txBox="1"/>
          <p:nvPr/>
        </p:nvSpPr>
        <p:spPr>
          <a:xfrm>
            <a:off x="1980236" y="3601423"/>
            <a:ext cx="4767131" cy="70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7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Pulse amount × water- or carbon- related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255CE8-E1DC-645D-A330-73162A645D4D}"/>
              </a:ext>
            </a:extLst>
          </p:cNvPr>
          <p:cNvSpPr txBox="1"/>
          <p:nvPr/>
        </p:nvSpPr>
        <p:spPr>
          <a:xfrm>
            <a:off x="2362568" y="3959074"/>
            <a:ext cx="4767131" cy="70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7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MAP × water- or carbon- related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41467-43B1-8929-BA59-7BAE5659D3A2}"/>
              </a:ext>
            </a:extLst>
          </p:cNvPr>
          <p:cNvSpPr txBox="1"/>
          <p:nvPr/>
        </p:nvSpPr>
        <p:spPr>
          <a:xfrm>
            <a:off x="3313982" y="4370926"/>
            <a:ext cx="4767131" cy="705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7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MAP × MAT</a:t>
            </a:r>
          </a:p>
          <a:p>
            <a:pPr algn="ctr"/>
            <a:endParaRPr lang="en-US" sz="2213" dirty="0">
              <a:latin typeface="Helvetica" pitchFamily="2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D286B2B-4F8B-0C31-4C7F-F95F57F55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0" t="370" r="36958" b="93711"/>
          <a:stretch/>
        </p:blipFill>
        <p:spPr>
          <a:xfrm rot="5400000">
            <a:off x="1907424" y="4827754"/>
            <a:ext cx="586924" cy="44783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521B005F-3640-1312-6B89-CA574FD78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7" t="378" r="7900" b="94193"/>
          <a:stretch/>
        </p:blipFill>
        <p:spPr>
          <a:xfrm rot="5400000">
            <a:off x="2089750" y="5844486"/>
            <a:ext cx="222269" cy="410720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6DF0BE57-1A68-BD01-6A0D-68EB46AAC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9" t="1761" r="24557" b="95458"/>
          <a:stretch/>
        </p:blipFill>
        <p:spPr>
          <a:xfrm rot="5400000">
            <a:off x="2052135" y="5506010"/>
            <a:ext cx="297497" cy="210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1528D7-65EA-5857-B952-7927BBFE931F}"/>
              </a:ext>
            </a:extLst>
          </p:cNvPr>
          <p:cNvSpPr txBox="1"/>
          <p:nvPr/>
        </p:nvSpPr>
        <p:spPr>
          <a:xfrm>
            <a:off x="2207571" y="5906872"/>
            <a:ext cx="1086840" cy="56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49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Positive</a:t>
            </a:r>
          </a:p>
          <a:p>
            <a:pPr algn="ctr"/>
            <a:endParaRPr lang="en-US" sz="1549" dirty="0"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29867B-4B79-61BB-41AF-F68EEEE08551}"/>
              </a:ext>
            </a:extLst>
          </p:cNvPr>
          <p:cNvSpPr txBox="1"/>
          <p:nvPr/>
        </p:nvSpPr>
        <p:spPr>
          <a:xfrm>
            <a:off x="2210807" y="5468744"/>
            <a:ext cx="1711784" cy="56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49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Nonsignificant</a:t>
            </a:r>
          </a:p>
          <a:p>
            <a:pPr algn="ctr"/>
            <a:endParaRPr lang="en-US" sz="1549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C5FC81-CE99-7E26-C157-1B0C5BC44020}"/>
              </a:ext>
            </a:extLst>
          </p:cNvPr>
          <p:cNvSpPr txBox="1"/>
          <p:nvPr/>
        </p:nvSpPr>
        <p:spPr>
          <a:xfrm>
            <a:off x="1944405" y="5020678"/>
            <a:ext cx="1711784" cy="56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49" b="1" dirty="0"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Negative</a:t>
            </a:r>
          </a:p>
          <a:p>
            <a:pPr algn="ctr"/>
            <a:endParaRPr lang="en-US" sz="1549" dirty="0">
              <a:latin typeface="Helvetic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34C501-E3B3-00A4-FDC8-2E237627F9E6}"/>
              </a:ext>
            </a:extLst>
          </p:cNvPr>
          <p:cNvSpPr/>
          <p:nvPr/>
        </p:nvSpPr>
        <p:spPr>
          <a:xfrm>
            <a:off x="2063682" y="4957538"/>
            <a:ext cx="1820091" cy="13642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92"/>
          </a:p>
        </p:txBody>
      </p:sp>
    </p:spTree>
    <p:extLst>
      <p:ext uri="{BB962C8B-B14F-4D97-AF65-F5344CB8AC3E}">
        <p14:creationId xmlns:p14="http://schemas.microsoft.com/office/powerpoint/2010/main" val="31367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2F6E98-A40B-1913-82E5-EDB287515C97}"/>
              </a:ext>
            </a:extLst>
          </p:cNvPr>
          <p:cNvCxnSpPr>
            <a:cxnSpLocks/>
          </p:cNvCxnSpPr>
          <p:nvPr/>
        </p:nvCxnSpPr>
        <p:spPr>
          <a:xfrm>
            <a:off x="2048311" y="2518546"/>
            <a:ext cx="0" cy="32711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AC7AF-C9EA-DE29-39E4-6E6116B38C90}"/>
              </a:ext>
            </a:extLst>
          </p:cNvPr>
          <p:cNvCxnSpPr>
            <a:cxnSpLocks/>
          </p:cNvCxnSpPr>
          <p:nvPr/>
        </p:nvCxnSpPr>
        <p:spPr>
          <a:xfrm flipH="1">
            <a:off x="2048311" y="5789729"/>
            <a:ext cx="38418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77B8D8-623E-64F6-ABF9-43AB45AFE110}"/>
              </a:ext>
            </a:extLst>
          </p:cNvPr>
          <p:cNvSpPr txBox="1"/>
          <p:nvPr/>
        </p:nvSpPr>
        <p:spPr>
          <a:xfrm rot="16200000">
            <a:off x="886584" y="3880625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b="1" dirty="0">
                <a:latin typeface="Helvetica" pitchFamily="2" charset="0"/>
              </a:rPr>
              <a:t>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2ECAC-B90D-2DC4-D8CD-B8E79B400C53}"/>
              </a:ext>
            </a:extLst>
          </p:cNvPr>
          <p:cNvSpPr txBox="1"/>
          <p:nvPr/>
        </p:nvSpPr>
        <p:spPr>
          <a:xfrm>
            <a:off x="3653331" y="623641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b="1" dirty="0">
                <a:latin typeface="Helvetica" pitchFamily="2" charset="0"/>
              </a:rPr>
              <a:t>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5B48D-6E12-A75D-FE41-4F16E3B752BC}"/>
              </a:ext>
            </a:extLst>
          </p:cNvPr>
          <p:cNvSpPr txBox="1"/>
          <p:nvPr/>
        </p:nvSpPr>
        <p:spPr>
          <a:xfrm>
            <a:off x="2684950" y="5845861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Cold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D38245-8953-DEC9-AD61-24DFFAF53E73}"/>
              </a:ext>
            </a:extLst>
          </p:cNvPr>
          <p:cNvSpPr txBox="1"/>
          <p:nvPr/>
        </p:nvSpPr>
        <p:spPr>
          <a:xfrm>
            <a:off x="4627629" y="5845861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Hot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2FF36F-B11F-A792-DB94-969DB586824D}"/>
              </a:ext>
            </a:extLst>
          </p:cNvPr>
          <p:cNvSpPr txBox="1"/>
          <p:nvPr/>
        </p:nvSpPr>
        <p:spPr>
          <a:xfrm>
            <a:off x="1455259" y="3101021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Wet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3B786-7616-39F6-7AAD-42E587E6F8B3}"/>
              </a:ext>
            </a:extLst>
          </p:cNvPr>
          <p:cNvSpPr txBox="1"/>
          <p:nvPr/>
        </p:nvSpPr>
        <p:spPr>
          <a:xfrm>
            <a:off x="1475215" y="478707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Dry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DE6199-D6F3-58AE-4177-5909554097B9}"/>
              </a:ext>
            </a:extLst>
          </p:cNvPr>
          <p:cNvCxnSpPr>
            <a:cxnSpLocks/>
          </p:cNvCxnSpPr>
          <p:nvPr/>
        </p:nvCxnSpPr>
        <p:spPr>
          <a:xfrm flipH="1">
            <a:off x="2048311" y="4154137"/>
            <a:ext cx="38418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DB9F5-552D-B178-E271-770AE2610BC5}"/>
              </a:ext>
            </a:extLst>
          </p:cNvPr>
          <p:cNvCxnSpPr>
            <a:cxnSpLocks/>
          </p:cNvCxnSpPr>
          <p:nvPr/>
        </p:nvCxnSpPr>
        <p:spPr>
          <a:xfrm>
            <a:off x="3969239" y="2518546"/>
            <a:ext cx="0" cy="32711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496C6-545D-2A77-BFD0-3EAFEBD861D3}"/>
              </a:ext>
            </a:extLst>
          </p:cNvPr>
          <p:cNvCxnSpPr>
            <a:cxnSpLocks/>
          </p:cNvCxnSpPr>
          <p:nvPr/>
        </p:nvCxnSpPr>
        <p:spPr>
          <a:xfrm>
            <a:off x="5890168" y="2518546"/>
            <a:ext cx="0" cy="32711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327F8B-9DDE-B6CA-80E6-7A4F8B100807}"/>
              </a:ext>
            </a:extLst>
          </p:cNvPr>
          <p:cNvCxnSpPr>
            <a:cxnSpLocks/>
          </p:cNvCxnSpPr>
          <p:nvPr/>
        </p:nvCxnSpPr>
        <p:spPr>
          <a:xfrm flipH="1">
            <a:off x="2048310" y="2530571"/>
            <a:ext cx="38418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1106C8-6F3D-7035-5BCF-D5F21FC1A621}"/>
              </a:ext>
            </a:extLst>
          </p:cNvPr>
          <p:cNvSpPr txBox="1"/>
          <p:nvPr/>
        </p:nvSpPr>
        <p:spPr>
          <a:xfrm>
            <a:off x="3969239" y="4154137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79DA8-0816-7E6F-0F38-0F1F07399EA2}"/>
              </a:ext>
            </a:extLst>
          </p:cNvPr>
          <p:cNvSpPr txBox="1"/>
          <p:nvPr/>
        </p:nvSpPr>
        <p:spPr>
          <a:xfrm>
            <a:off x="4983155" y="4131087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4231D4-4BB8-FFF7-AAFA-B4AC0DF115B7}"/>
              </a:ext>
            </a:extLst>
          </p:cNvPr>
          <p:cNvSpPr txBox="1"/>
          <p:nvPr/>
        </p:nvSpPr>
        <p:spPr>
          <a:xfrm>
            <a:off x="3942643" y="2528471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26F713-6D01-677F-D6C7-E7AC97CEC54E}"/>
              </a:ext>
            </a:extLst>
          </p:cNvPr>
          <p:cNvSpPr txBox="1"/>
          <p:nvPr/>
        </p:nvSpPr>
        <p:spPr>
          <a:xfrm>
            <a:off x="4956559" y="2505421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CEF34C-3B54-7657-0643-CDD0D03FC17F}"/>
              </a:ext>
            </a:extLst>
          </p:cNvPr>
          <p:cNvSpPr txBox="1"/>
          <p:nvPr/>
        </p:nvSpPr>
        <p:spPr>
          <a:xfrm>
            <a:off x="2035269" y="4169300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44BF00-001C-72B4-B8E7-CDB1B9AF0786}"/>
              </a:ext>
            </a:extLst>
          </p:cNvPr>
          <p:cNvSpPr txBox="1"/>
          <p:nvPr/>
        </p:nvSpPr>
        <p:spPr>
          <a:xfrm>
            <a:off x="3049185" y="4146250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38668-A059-EB7F-6D54-A0DA046A57F0}"/>
              </a:ext>
            </a:extLst>
          </p:cNvPr>
          <p:cNvSpPr txBox="1"/>
          <p:nvPr/>
        </p:nvSpPr>
        <p:spPr>
          <a:xfrm>
            <a:off x="2049817" y="2555574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5EABBA-E809-F19D-E5C4-261C72421066}"/>
              </a:ext>
            </a:extLst>
          </p:cNvPr>
          <p:cNvSpPr txBox="1"/>
          <p:nvPr/>
        </p:nvSpPr>
        <p:spPr>
          <a:xfrm>
            <a:off x="3063733" y="2532524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A1B5EE9-114D-E3AC-836B-F1D84EBDFFA2}"/>
              </a:ext>
            </a:extLst>
          </p:cNvPr>
          <p:cNvSpPr/>
          <p:nvPr/>
        </p:nvSpPr>
        <p:spPr>
          <a:xfrm>
            <a:off x="4062087" y="2926233"/>
            <a:ext cx="847627" cy="161610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219055 h 241284"/>
              <a:gd name="connsiteX1" fmla="*/ 335061 w 963561"/>
              <a:gd name="connsiteY1" fmla="*/ 11 h 241284"/>
              <a:gd name="connsiteX2" fmla="*/ 737419 w 963561"/>
              <a:gd name="connsiteY2" fmla="*/ 209222 h 241284"/>
              <a:gd name="connsiteX3" fmla="*/ 963561 w 963561"/>
              <a:gd name="connsiteY3" fmla="*/ 238719 h 241284"/>
              <a:gd name="connsiteX0" fmla="*/ 0 w 963561"/>
              <a:gd name="connsiteY0" fmla="*/ 231620 h 253849"/>
              <a:gd name="connsiteX1" fmla="*/ 559729 w 963561"/>
              <a:gd name="connsiteY1" fmla="*/ 11 h 253849"/>
              <a:gd name="connsiteX2" fmla="*/ 737419 w 963561"/>
              <a:gd name="connsiteY2" fmla="*/ 221787 h 253849"/>
              <a:gd name="connsiteX3" fmla="*/ 963561 w 963561"/>
              <a:gd name="connsiteY3" fmla="*/ 251284 h 253849"/>
              <a:gd name="connsiteX0" fmla="*/ 0 w 963561"/>
              <a:gd name="connsiteY0" fmla="*/ 232107 h 252025"/>
              <a:gd name="connsiteX1" fmla="*/ 559729 w 963561"/>
              <a:gd name="connsiteY1" fmla="*/ 498 h 252025"/>
              <a:gd name="connsiteX2" fmla="*/ 849752 w 963561"/>
              <a:gd name="connsiteY2" fmla="*/ 172010 h 252025"/>
              <a:gd name="connsiteX3" fmla="*/ 963561 w 963561"/>
              <a:gd name="connsiteY3" fmla="*/ 251771 h 252025"/>
              <a:gd name="connsiteX0" fmla="*/ 0 w 1138303"/>
              <a:gd name="connsiteY0" fmla="*/ 232107 h 252025"/>
              <a:gd name="connsiteX1" fmla="*/ 559729 w 1138303"/>
              <a:gd name="connsiteY1" fmla="*/ 498 h 252025"/>
              <a:gd name="connsiteX2" fmla="*/ 849752 w 1138303"/>
              <a:gd name="connsiteY2" fmla="*/ 172010 h 252025"/>
              <a:gd name="connsiteX3" fmla="*/ 1138303 w 1138303"/>
              <a:gd name="connsiteY3" fmla="*/ 251771 h 252025"/>
              <a:gd name="connsiteX0" fmla="*/ 0 w 1138303"/>
              <a:gd name="connsiteY0" fmla="*/ 233213 h 253021"/>
              <a:gd name="connsiteX1" fmla="*/ 559729 w 1138303"/>
              <a:gd name="connsiteY1" fmla="*/ 1604 h 253021"/>
              <a:gd name="connsiteX2" fmla="*/ 912159 w 1138303"/>
              <a:gd name="connsiteY2" fmla="*/ 135418 h 253021"/>
              <a:gd name="connsiteX3" fmla="*/ 1138303 w 1138303"/>
              <a:gd name="connsiteY3" fmla="*/ 252877 h 253021"/>
              <a:gd name="connsiteX0" fmla="*/ 0 w 1163265"/>
              <a:gd name="connsiteY0" fmla="*/ 233213 h 233214"/>
              <a:gd name="connsiteX1" fmla="*/ 559729 w 1163265"/>
              <a:gd name="connsiteY1" fmla="*/ 1604 h 233214"/>
              <a:gd name="connsiteX2" fmla="*/ 912159 w 1163265"/>
              <a:gd name="connsiteY2" fmla="*/ 135418 h 233214"/>
              <a:gd name="connsiteX3" fmla="*/ 1163265 w 1163265"/>
              <a:gd name="connsiteY3" fmla="*/ 227743 h 233214"/>
              <a:gd name="connsiteX0" fmla="*/ 0 w 1163265"/>
              <a:gd name="connsiteY0" fmla="*/ 283017 h 283016"/>
              <a:gd name="connsiteX1" fmla="*/ 434915 w 1163265"/>
              <a:gd name="connsiteY1" fmla="*/ 1143 h 283016"/>
              <a:gd name="connsiteX2" fmla="*/ 912159 w 1163265"/>
              <a:gd name="connsiteY2" fmla="*/ 185222 h 283016"/>
              <a:gd name="connsiteX3" fmla="*/ 1163265 w 1163265"/>
              <a:gd name="connsiteY3" fmla="*/ 277547 h 283016"/>
              <a:gd name="connsiteX0" fmla="*/ 0 w 1163265"/>
              <a:gd name="connsiteY0" fmla="*/ 308004 h 308005"/>
              <a:gd name="connsiteX1" fmla="*/ 534767 w 1163265"/>
              <a:gd name="connsiteY1" fmla="*/ 998 h 308005"/>
              <a:gd name="connsiteX2" fmla="*/ 912159 w 1163265"/>
              <a:gd name="connsiteY2" fmla="*/ 210209 h 308005"/>
              <a:gd name="connsiteX3" fmla="*/ 1163265 w 1163265"/>
              <a:gd name="connsiteY3" fmla="*/ 302534 h 30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3265" h="308005">
                <a:moveTo>
                  <a:pt x="0" y="308004"/>
                </a:moveTo>
                <a:cubicBezTo>
                  <a:pt x="81116" y="205584"/>
                  <a:pt x="382741" y="17297"/>
                  <a:pt x="534767" y="998"/>
                </a:cubicBezTo>
                <a:cubicBezTo>
                  <a:pt x="686794" y="-15301"/>
                  <a:pt x="799088" y="172519"/>
                  <a:pt x="912159" y="210209"/>
                </a:cubicBezTo>
                <a:cubicBezTo>
                  <a:pt x="1025230" y="247899"/>
                  <a:pt x="1106729" y="306630"/>
                  <a:pt x="1163265" y="302534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2C89B84E-70F7-12D7-1935-77E87EE3E9C8}"/>
              </a:ext>
            </a:extLst>
          </p:cNvPr>
          <p:cNvSpPr/>
          <p:nvPr/>
        </p:nvSpPr>
        <p:spPr>
          <a:xfrm>
            <a:off x="5035930" y="2818501"/>
            <a:ext cx="829437" cy="295315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57685 h 365037"/>
              <a:gd name="connsiteX1" fmla="*/ 272651 w 1063413"/>
              <a:gd name="connsiteY1" fmla="*/ 412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420438 h 427790"/>
              <a:gd name="connsiteX1" fmla="*/ 247687 w 1063413"/>
              <a:gd name="connsiteY1" fmla="*/ 333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20438 h 427790"/>
              <a:gd name="connsiteX1" fmla="*/ 347540 w 1063413"/>
              <a:gd name="connsiteY1" fmla="*/ 334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07886 h 415238"/>
              <a:gd name="connsiteX1" fmla="*/ 434911 w 1063413"/>
              <a:gd name="connsiteY1" fmla="*/ 347 h 415238"/>
              <a:gd name="connsiteX2" fmla="*/ 774863 w 1063413"/>
              <a:gd name="connsiteY2" fmla="*/ 335221 h 415238"/>
              <a:gd name="connsiteX3" fmla="*/ 1063413 w 1063413"/>
              <a:gd name="connsiteY3" fmla="*/ 414984 h 415238"/>
              <a:gd name="connsiteX0" fmla="*/ 0 w 1063413"/>
              <a:gd name="connsiteY0" fmla="*/ 408029 h 415330"/>
              <a:gd name="connsiteX1" fmla="*/ 434911 w 1063413"/>
              <a:gd name="connsiteY1" fmla="*/ 490 h 415330"/>
              <a:gd name="connsiteX2" fmla="*/ 862233 w 1063413"/>
              <a:gd name="connsiteY2" fmla="*/ 322797 h 415330"/>
              <a:gd name="connsiteX3" fmla="*/ 1063413 w 1063413"/>
              <a:gd name="connsiteY3" fmla="*/ 415127 h 415330"/>
              <a:gd name="connsiteX0" fmla="*/ 0 w 1138302"/>
              <a:gd name="connsiteY0" fmla="*/ 408029 h 408028"/>
              <a:gd name="connsiteX1" fmla="*/ 434911 w 1138302"/>
              <a:gd name="connsiteY1" fmla="*/ 490 h 408028"/>
              <a:gd name="connsiteX2" fmla="*/ 862233 w 1138302"/>
              <a:gd name="connsiteY2" fmla="*/ 322797 h 408028"/>
              <a:gd name="connsiteX3" fmla="*/ 1138302 w 1138302"/>
              <a:gd name="connsiteY3" fmla="*/ 389994 h 408028"/>
              <a:gd name="connsiteX0" fmla="*/ 0 w 1138302"/>
              <a:gd name="connsiteY0" fmla="*/ 422089 h 422089"/>
              <a:gd name="connsiteX1" fmla="*/ 434911 w 1138302"/>
              <a:gd name="connsiteY1" fmla="*/ 469 h 422089"/>
              <a:gd name="connsiteX2" fmla="*/ 862233 w 1138302"/>
              <a:gd name="connsiteY2" fmla="*/ 336857 h 422089"/>
              <a:gd name="connsiteX3" fmla="*/ 1138302 w 1138302"/>
              <a:gd name="connsiteY3" fmla="*/ 404054 h 422089"/>
              <a:gd name="connsiteX0" fmla="*/ 0 w 1138302"/>
              <a:gd name="connsiteY0" fmla="*/ 422089 h 422089"/>
              <a:gd name="connsiteX1" fmla="*/ 350999 w 1138302"/>
              <a:gd name="connsiteY1" fmla="*/ 469 h 422089"/>
              <a:gd name="connsiteX2" fmla="*/ 862233 w 1138302"/>
              <a:gd name="connsiteY2" fmla="*/ 336857 h 422089"/>
              <a:gd name="connsiteX3" fmla="*/ 1138302 w 1138302"/>
              <a:gd name="connsiteY3" fmla="*/ 404054 h 422089"/>
              <a:gd name="connsiteX0" fmla="*/ 0 w 1138302"/>
              <a:gd name="connsiteY0" fmla="*/ 408032 h 408032"/>
              <a:gd name="connsiteX1" fmla="*/ 378970 w 1138302"/>
              <a:gd name="connsiteY1" fmla="*/ 491 h 408032"/>
              <a:gd name="connsiteX2" fmla="*/ 862233 w 1138302"/>
              <a:gd name="connsiteY2" fmla="*/ 322800 h 408032"/>
              <a:gd name="connsiteX3" fmla="*/ 1138302 w 1138302"/>
              <a:gd name="connsiteY3" fmla="*/ 389997 h 40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302" h="408032">
                <a:moveTo>
                  <a:pt x="0" y="408032"/>
                </a:moveTo>
                <a:cubicBezTo>
                  <a:pt x="81116" y="305612"/>
                  <a:pt x="235265" y="14696"/>
                  <a:pt x="378970" y="491"/>
                </a:cubicBezTo>
                <a:cubicBezTo>
                  <a:pt x="522676" y="-13714"/>
                  <a:pt x="749162" y="285110"/>
                  <a:pt x="862233" y="322800"/>
                </a:cubicBezTo>
                <a:cubicBezTo>
                  <a:pt x="975304" y="360490"/>
                  <a:pt x="1081766" y="394093"/>
                  <a:pt x="1138302" y="389997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3C89012-6E2F-DC0C-DCC9-0F068B35C1D2}"/>
              </a:ext>
            </a:extLst>
          </p:cNvPr>
          <p:cNvSpPr/>
          <p:nvPr/>
        </p:nvSpPr>
        <p:spPr>
          <a:xfrm>
            <a:off x="4071144" y="4431350"/>
            <a:ext cx="702110" cy="383807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69845 h 392074"/>
              <a:gd name="connsiteX1" fmla="*/ 185283 w 963561"/>
              <a:gd name="connsiteY1" fmla="*/ 6 h 392074"/>
              <a:gd name="connsiteX2" fmla="*/ 737419 w 963561"/>
              <a:gd name="connsiteY2" fmla="*/ 360012 h 392074"/>
              <a:gd name="connsiteX3" fmla="*/ 963561 w 963561"/>
              <a:gd name="connsiteY3" fmla="*/ 389509 h 392074"/>
              <a:gd name="connsiteX0" fmla="*/ 0 w 963561"/>
              <a:gd name="connsiteY0" fmla="*/ 508071 h 530300"/>
              <a:gd name="connsiteX1" fmla="*/ 185283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508071 h 530300"/>
              <a:gd name="connsiteX1" fmla="*/ 135356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61" h="530300">
                <a:moveTo>
                  <a:pt x="0" y="508071"/>
                </a:moveTo>
                <a:cubicBezTo>
                  <a:pt x="81116" y="405651"/>
                  <a:pt x="12453" y="1643"/>
                  <a:pt x="135356" y="4"/>
                </a:cubicBezTo>
                <a:cubicBezTo>
                  <a:pt x="258259" y="-1635"/>
                  <a:pt x="624348" y="460548"/>
                  <a:pt x="737419" y="498238"/>
                </a:cubicBezTo>
                <a:cubicBezTo>
                  <a:pt x="850490" y="535928"/>
                  <a:pt x="907025" y="531831"/>
                  <a:pt x="963561" y="52773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6B640B05-8D13-3280-F000-A155EA42EC48}"/>
              </a:ext>
            </a:extLst>
          </p:cNvPr>
          <p:cNvSpPr/>
          <p:nvPr/>
        </p:nvSpPr>
        <p:spPr>
          <a:xfrm>
            <a:off x="5007129" y="4590066"/>
            <a:ext cx="774869" cy="185226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82784 h 390136"/>
              <a:gd name="connsiteX1" fmla="*/ 260170 w 1063413"/>
              <a:gd name="connsiteY1" fmla="*/ 377 h 390136"/>
              <a:gd name="connsiteX2" fmla="*/ 774863 w 1063413"/>
              <a:gd name="connsiteY2" fmla="*/ 310119 h 390136"/>
              <a:gd name="connsiteX3" fmla="*/ 1063413 w 1063413"/>
              <a:gd name="connsiteY3" fmla="*/ 389882 h 390136"/>
              <a:gd name="connsiteX0" fmla="*/ 0 w 1063413"/>
              <a:gd name="connsiteY0" fmla="*/ 420440 h 427792"/>
              <a:gd name="connsiteX1" fmla="*/ 222726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420440 h 427792"/>
              <a:gd name="connsiteX1" fmla="*/ 347541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357686 h 365038"/>
              <a:gd name="connsiteX1" fmla="*/ 347541 w 1063413"/>
              <a:gd name="connsiteY1" fmla="*/ 412 h 365038"/>
              <a:gd name="connsiteX2" fmla="*/ 774863 w 1063413"/>
              <a:gd name="connsiteY2" fmla="*/ 285021 h 365038"/>
              <a:gd name="connsiteX3" fmla="*/ 1063413 w 1063413"/>
              <a:gd name="connsiteY3" fmla="*/ 364784 h 36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413" h="365038">
                <a:moveTo>
                  <a:pt x="0" y="357686"/>
                </a:moveTo>
                <a:cubicBezTo>
                  <a:pt x="81116" y="255266"/>
                  <a:pt x="218397" y="12523"/>
                  <a:pt x="347541" y="412"/>
                </a:cubicBezTo>
                <a:cubicBezTo>
                  <a:pt x="476685" y="-11699"/>
                  <a:pt x="661792" y="247331"/>
                  <a:pt x="774863" y="285021"/>
                </a:cubicBezTo>
                <a:cubicBezTo>
                  <a:pt x="887934" y="322711"/>
                  <a:pt x="1006877" y="368880"/>
                  <a:pt x="1063413" y="364784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33B7082F-E5E3-DA5F-4E77-7FEE783434C5}"/>
              </a:ext>
            </a:extLst>
          </p:cNvPr>
          <p:cNvSpPr/>
          <p:nvPr/>
        </p:nvSpPr>
        <p:spPr>
          <a:xfrm>
            <a:off x="2117657" y="2973281"/>
            <a:ext cx="885009" cy="191993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219055 h 241284"/>
              <a:gd name="connsiteX1" fmla="*/ 335061 w 963561"/>
              <a:gd name="connsiteY1" fmla="*/ 11 h 241284"/>
              <a:gd name="connsiteX2" fmla="*/ 737419 w 963561"/>
              <a:gd name="connsiteY2" fmla="*/ 209222 h 241284"/>
              <a:gd name="connsiteX3" fmla="*/ 963561 w 963561"/>
              <a:gd name="connsiteY3" fmla="*/ 238719 h 241284"/>
              <a:gd name="connsiteX0" fmla="*/ 0 w 963561"/>
              <a:gd name="connsiteY0" fmla="*/ 281882 h 304111"/>
              <a:gd name="connsiteX1" fmla="*/ 572210 w 963561"/>
              <a:gd name="connsiteY1" fmla="*/ 8 h 304111"/>
              <a:gd name="connsiteX2" fmla="*/ 737419 w 963561"/>
              <a:gd name="connsiteY2" fmla="*/ 272049 h 304111"/>
              <a:gd name="connsiteX3" fmla="*/ 963561 w 963561"/>
              <a:gd name="connsiteY3" fmla="*/ 301546 h 304111"/>
              <a:gd name="connsiteX0" fmla="*/ 0 w 1188228"/>
              <a:gd name="connsiteY0" fmla="*/ 281882 h 327183"/>
              <a:gd name="connsiteX1" fmla="*/ 572210 w 1188228"/>
              <a:gd name="connsiteY1" fmla="*/ 8 h 327183"/>
              <a:gd name="connsiteX2" fmla="*/ 737419 w 1188228"/>
              <a:gd name="connsiteY2" fmla="*/ 272049 h 327183"/>
              <a:gd name="connsiteX3" fmla="*/ 1188228 w 1188228"/>
              <a:gd name="connsiteY3" fmla="*/ 326678 h 327183"/>
              <a:gd name="connsiteX0" fmla="*/ 0 w 1188228"/>
              <a:gd name="connsiteY0" fmla="*/ 283887 h 328774"/>
              <a:gd name="connsiteX1" fmla="*/ 572210 w 1188228"/>
              <a:gd name="connsiteY1" fmla="*/ 2013 h 328774"/>
              <a:gd name="connsiteX2" fmla="*/ 887198 w 1188228"/>
              <a:gd name="connsiteY2" fmla="*/ 160958 h 328774"/>
              <a:gd name="connsiteX3" fmla="*/ 1188228 w 1188228"/>
              <a:gd name="connsiteY3" fmla="*/ 328683 h 328774"/>
              <a:gd name="connsiteX0" fmla="*/ 0 w 1188228"/>
              <a:gd name="connsiteY0" fmla="*/ 321196 h 366083"/>
              <a:gd name="connsiteX1" fmla="*/ 672062 w 1188228"/>
              <a:gd name="connsiteY1" fmla="*/ 1623 h 366083"/>
              <a:gd name="connsiteX2" fmla="*/ 887198 w 1188228"/>
              <a:gd name="connsiteY2" fmla="*/ 198267 h 366083"/>
              <a:gd name="connsiteX3" fmla="*/ 1188228 w 1188228"/>
              <a:gd name="connsiteY3" fmla="*/ 365992 h 366083"/>
              <a:gd name="connsiteX0" fmla="*/ 0 w 1188228"/>
              <a:gd name="connsiteY0" fmla="*/ 322788 h 367656"/>
              <a:gd name="connsiteX1" fmla="*/ 672062 w 1188228"/>
              <a:gd name="connsiteY1" fmla="*/ 3215 h 367656"/>
              <a:gd name="connsiteX2" fmla="*/ 999532 w 1188228"/>
              <a:gd name="connsiteY2" fmla="*/ 162160 h 367656"/>
              <a:gd name="connsiteX3" fmla="*/ 1188228 w 1188228"/>
              <a:gd name="connsiteY3" fmla="*/ 367584 h 367656"/>
              <a:gd name="connsiteX0" fmla="*/ 0 w 1375450"/>
              <a:gd name="connsiteY0" fmla="*/ 322789 h 392780"/>
              <a:gd name="connsiteX1" fmla="*/ 672062 w 1375450"/>
              <a:gd name="connsiteY1" fmla="*/ 3216 h 392780"/>
              <a:gd name="connsiteX2" fmla="*/ 999532 w 1375450"/>
              <a:gd name="connsiteY2" fmla="*/ 162161 h 392780"/>
              <a:gd name="connsiteX3" fmla="*/ 1375450 w 1375450"/>
              <a:gd name="connsiteY3" fmla="*/ 392718 h 392780"/>
              <a:gd name="connsiteX0" fmla="*/ 0 w 1375450"/>
              <a:gd name="connsiteY0" fmla="*/ 323523 h 393511"/>
              <a:gd name="connsiteX1" fmla="*/ 672062 w 1375450"/>
              <a:gd name="connsiteY1" fmla="*/ 3950 h 393511"/>
              <a:gd name="connsiteX2" fmla="*/ 1012014 w 1375450"/>
              <a:gd name="connsiteY2" fmla="*/ 150328 h 393511"/>
              <a:gd name="connsiteX3" fmla="*/ 1375450 w 1375450"/>
              <a:gd name="connsiteY3" fmla="*/ 393452 h 393511"/>
              <a:gd name="connsiteX0" fmla="*/ 0 w 1434413"/>
              <a:gd name="connsiteY0" fmla="*/ 323523 h 409909"/>
              <a:gd name="connsiteX1" fmla="*/ 672062 w 1434413"/>
              <a:gd name="connsiteY1" fmla="*/ 3950 h 409909"/>
              <a:gd name="connsiteX2" fmla="*/ 1012014 w 1434413"/>
              <a:gd name="connsiteY2" fmla="*/ 150328 h 409909"/>
              <a:gd name="connsiteX3" fmla="*/ 1434413 w 1434413"/>
              <a:gd name="connsiteY3" fmla="*/ 409854 h 409909"/>
              <a:gd name="connsiteX0" fmla="*/ 0 w 1434413"/>
              <a:gd name="connsiteY0" fmla="*/ 330127 h 416500"/>
              <a:gd name="connsiteX1" fmla="*/ 672062 w 1434413"/>
              <a:gd name="connsiteY1" fmla="*/ 10554 h 416500"/>
              <a:gd name="connsiteX2" fmla="*/ 1041496 w 1434413"/>
              <a:gd name="connsiteY2" fmla="*/ 91325 h 416500"/>
              <a:gd name="connsiteX3" fmla="*/ 1434413 w 1434413"/>
              <a:gd name="connsiteY3" fmla="*/ 416458 h 416500"/>
              <a:gd name="connsiteX0" fmla="*/ 0 w 1434413"/>
              <a:gd name="connsiteY0" fmla="*/ 336529 h 422899"/>
              <a:gd name="connsiteX1" fmla="*/ 672062 w 1434413"/>
              <a:gd name="connsiteY1" fmla="*/ 16956 h 422899"/>
              <a:gd name="connsiteX2" fmla="*/ 1070977 w 1434413"/>
              <a:gd name="connsiteY2" fmla="*/ 64923 h 422899"/>
              <a:gd name="connsiteX3" fmla="*/ 1434413 w 1434413"/>
              <a:gd name="connsiteY3" fmla="*/ 422860 h 42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413" h="422899">
                <a:moveTo>
                  <a:pt x="0" y="336529"/>
                </a:moveTo>
                <a:cubicBezTo>
                  <a:pt x="81116" y="234109"/>
                  <a:pt x="493566" y="62224"/>
                  <a:pt x="672062" y="16956"/>
                </a:cubicBezTo>
                <a:cubicBezTo>
                  <a:pt x="850558" y="-28312"/>
                  <a:pt x="957906" y="27233"/>
                  <a:pt x="1070977" y="64923"/>
                </a:cubicBezTo>
                <a:cubicBezTo>
                  <a:pt x="1184048" y="102613"/>
                  <a:pt x="1377877" y="426956"/>
                  <a:pt x="1434413" y="42286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52EF8208-109F-0DBC-B27D-F08A65726079}"/>
              </a:ext>
            </a:extLst>
          </p:cNvPr>
          <p:cNvSpPr/>
          <p:nvPr/>
        </p:nvSpPr>
        <p:spPr>
          <a:xfrm>
            <a:off x="2146336" y="4467106"/>
            <a:ext cx="691919" cy="357688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69845 h 392074"/>
              <a:gd name="connsiteX1" fmla="*/ 185283 w 963561"/>
              <a:gd name="connsiteY1" fmla="*/ 6 h 392074"/>
              <a:gd name="connsiteX2" fmla="*/ 737419 w 963561"/>
              <a:gd name="connsiteY2" fmla="*/ 360012 h 392074"/>
              <a:gd name="connsiteX3" fmla="*/ 963561 w 963561"/>
              <a:gd name="connsiteY3" fmla="*/ 389509 h 392074"/>
              <a:gd name="connsiteX0" fmla="*/ 0 w 963561"/>
              <a:gd name="connsiteY0" fmla="*/ 508071 h 530300"/>
              <a:gd name="connsiteX1" fmla="*/ 185283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508071 h 530300"/>
              <a:gd name="connsiteX1" fmla="*/ 135356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508071 h 530300"/>
              <a:gd name="connsiteX1" fmla="*/ 272654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493993 h 516222"/>
              <a:gd name="connsiteX1" fmla="*/ 412508 w 963561"/>
              <a:gd name="connsiteY1" fmla="*/ 5 h 516222"/>
              <a:gd name="connsiteX2" fmla="*/ 737419 w 963561"/>
              <a:gd name="connsiteY2" fmla="*/ 484160 h 516222"/>
              <a:gd name="connsiteX3" fmla="*/ 963561 w 963561"/>
              <a:gd name="connsiteY3" fmla="*/ 513657 h 516222"/>
              <a:gd name="connsiteX0" fmla="*/ 0 w 949575"/>
              <a:gd name="connsiteY0" fmla="*/ 493993 h 498831"/>
              <a:gd name="connsiteX1" fmla="*/ 412508 w 949575"/>
              <a:gd name="connsiteY1" fmla="*/ 5 h 498831"/>
              <a:gd name="connsiteX2" fmla="*/ 737419 w 949575"/>
              <a:gd name="connsiteY2" fmla="*/ 484160 h 498831"/>
              <a:gd name="connsiteX3" fmla="*/ 949575 w 949575"/>
              <a:gd name="connsiteY3" fmla="*/ 471416 h 498831"/>
              <a:gd name="connsiteX0" fmla="*/ 0 w 949575"/>
              <a:gd name="connsiteY0" fmla="*/ 494212 h 494212"/>
              <a:gd name="connsiteX1" fmla="*/ 412508 w 949575"/>
              <a:gd name="connsiteY1" fmla="*/ 224 h 494212"/>
              <a:gd name="connsiteX2" fmla="*/ 765391 w 949575"/>
              <a:gd name="connsiteY2" fmla="*/ 428059 h 494212"/>
              <a:gd name="connsiteX3" fmla="*/ 949575 w 949575"/>
              <a:gd name="connsiteY3" fmla="*/ 471635 h 4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575" h="494212">
                <a:moveTo>
                  <a:pt x="0" y="494212"/>
                </a:moveTo>
                <a:cubicBezTo>
                  <a:pt x="81116" y="391792"/>
                  <a:pt x="284943" y="11250"/>
                  <a:pt x="412508" y="224"/>
                </a:cubicBezTo>
                <a:cubicBezTo>
                  <a:pt x="540073" y="-10802"/>
                  <a:pt x="652320" y="390369"/>
                  <a:pt x="765391" y="428059"/>
                </a:cubicBezTo>
                <a:cubicBezTo>
                  <a:pt x="878462" y="465749"/>
                  <a:pt x="893039" y="475731"/>
                  <a:pt x="949575" y="47163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B19204EA-AA05-C3FE-CFA6-575FC74BDDEF}"/>
              </a:ext>
            </a:extLst>
          </p:cNvPr>
          <p:cNvSpPr/>
          <p:nvPr/>
        </p:nvSpPr>
        <p:spPr>
          <a:xfrm>
            <a:off x="3028744" y="4621674"/>
            <a:ext cx="856722" cy="192791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82784 h 390136"/>
              <a:gd name="connsiteX1" fmla="*/ 260170 w 1063413"/>
              <a:gd name="connsiteY1" fmla="*/ 377 h 390136"/>
              <a:gd name="connsiteX2" fmla="*/ 774863 w 1063413"/>
              <a:gd name="connsiteY2" fmla="*/ 310119 h 390136"/>
              <a:gd name="connsiteX3" fmla="*/ 1063413 w 1063413"/>
              <a:gd name="connsiteY3" fmla="*/ 389882 h 390136"/>
              <a:gd name="connsiteX0" fmla="*/ 0 w 1063413"/>
              <a:gd name="connsiteY0" fmla="*/ 420440 h 427792"/>
              <a:gd name="connsiteX1" fmla="*/ 222726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420440 h 427792"/>
              <a:gd name="connsiteX1" fmla="*/ 347541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357686 h 365038"/>
              <a:gd name="connsiteX1" fmla="*/ 347541 w 1063413"/>
              <a:gd name="connsiteY1" fmla="*/ 412 h 365038"/>
              <a:gd name="connsiteX2" fmla="*/ 774863 w 1063413"/>
              <a:gd name="connsiteY2" fmla="*/ 285021 h 365038"/>
              <a:gd name="connsiteX3" fmla="*/ 1063413 w 1063413"/>
              <a:gd name="connsiteY3" fmla="*/ 364784 h 365038"/>
              <a:gd name="connsiteX0" fmla="*/ 0 w 1063413"/>
              <a:gd name="connsiteY0" fmla="*/ 357686 h 365038"/>
              <a:gd name="connsiteX1" fmla="*/ 447393 w 1063413"/>
              <a:gd name="connsiteY1" fmla="*/ 412 h 365038"/>
              <a:gd name="connsiteX2" fmla="*/ 774863 w 1063413"/>
              <a:gd name="connsiteY2" fmla="*/ 285021 h 365038"/>
              <a:gd name="connsiteX3" fmla="*/ 1063413 w 1063413"/>
              <a:gd name="connsiteY3" fmla="*/ 364784 h 365038"/>
              <a:gd name="connsiteX0" fmla="*/ 0 w 1063413"/>
              <a:gd name="connsiteY0" fmla="*/ 357859 h 365159"/>
              <a:gd name="connsiteX1" fmla="*/ 447393 w 1063413"/>
              <a:gd name="connsiteY1" fmla="*/ 585 h 365159"/>
              <a:gd name="connsiteX2" fmla="*/ 874716 w 1063413"/>
              <a:gd name="connsiteY2" fmla="*/ 272628 h 365159"/>
              <a:gd name="connsiteX3" fmla="*/ 1063413 w 1063413"/>
              <a:gd name="connsiteY3" fmla="*/ 364957 h 365159"/>
              <a:gd name="connsiteX0" fmla="*/ 0 w 1175747"/>
              <a:gd name="connsiteY0" fmla="*/ 357859 h 357859"/>
              <a:gd name="connsiteX1" fmla="*/ 447393 w 1175747"/>
              <a:gd name="connsiteY1" fmla="*/ 585 h 357859"/>
              <a:gd name="connsiteX2" fmla="*/ 874716 w 1175747"/>
              <a:gd name="connsiteY2" fmla="*/ 272628 h 357859"/>
              <a:gd name="connsiteX3" fmla="*/ 1175747 w 1175747"/>
              <a:gd name="connsiteY3" fmla="*/ 314692 h 357859"/>
              <a:gd name="connsiteX0" fmla="*/ 0 w 1175747"/>
              <a:gd name="connsiteY0" fmla="*/ 382940 h 382940"/>
              <a:gd name="connsiteX1" fmla="*/ 572210 w 1175747"/>
              <a:gd name="connsiteY1" fmla="*/ 533 h 382940"/>
              <a:gd name="connsiteX2" fmla="*/ 874716 w 1175747"/>
              <a:gd name="connsiteY2" fmla="*/ 297709 h 382940"/>
              <a:gd name="connsiteX3" fmla="*/ 1175747 w 1175747"/>
              <a:gd name="connsiteY3" fmla="*/ 339773 h 382940"/>
              <a:gd name="connsiteX0" fmla="*/ 0 w 1175747"/>
              <a:gd name="connsiteY0" fmla="*/ 383634 h 383634"/>
              <a:gd name="connsiteX1" fmla="*/ 572210 w 1175747"/>
              <a:gd name="connsiteY1" fmla="*/ 1227 h 383634"/>
              <a:gd name="connsiteX2" fmla="*/ 962087 w 1175747"/>
              <a:gd name="connsiteY2" fmla="*/ 260703 h 383634"/>
              <a:gd name="connsiteX3" fmla="*/ 1175747 w 1175747"/>
              <a:gd name="connsiteY3" fmla="*/ 340467 h 383634"/>
              <a:gd name="connsiteX0" fmla="*/ 0 w 1175747"/>
              <a:gd name="connsiteY0" fmla="*/ 364468 h 364468"/>
              <a:gd name="connsiteX1" fmla="*/ 670107 w 1175747"/>
              <a:gd name="connsiteY1" fmla="*/ 1327 h 364468"/>
              <a:gd name="connsiteX2" fmla="*/ 962087 w 1175747"/>
              <a:gd name="connsiteY2" fmla="*/ 241537 h 364468"/>
              <a:gd name="connsiteX3" fmla="*/ 1175747 w 1175747"/>
              <a:gd name="connsiteY3" fmla="*/ 321301 h 364468"/>
              <a:gd name="connsiteX0" fmla="*/ 0 w 1175747"/>
              <a:gd name="connsiteY0" fmla="*/ 364468 h 364468"/>
              <a:gd name="connsiteX1" fmla="*/ 670107 w 1175747"/>
              <a:gd name="connsiteY1" fmla="*/ 1327 h 364468"/>
              <a:gd name="connsiteX2" fmla="*/ 1045999 w 1175747"/>
              <a:gd name="connsiteY2" fmla="*/ 241537 h 364468"/>
              <a:gd name="connsiteX3" fmla="*/ 1175747 w 1175747"/>
              <a:gd name="connsiteY3" fmla="*/ 321301 h 36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47" h="364468">
                <a:moveTo>
                  <a:pt x="0" y="364468"/>
                </a:moveTo>
                <a:cubicBezTo>
                  <a:pt x="81116" y="262048"/>
                  <a:pt x="495774" y="21815"/>
                  <a:pt x="670107" y="1327"/>
                </a:cubicBezTo>
                <a:cubicBezTo>
                  <a:pt x="844440" y="-19161"/>
                  <a:pt x="932928" y="203847"/>
                  <a:pt x="1045999" y="241537"/>
                </a:cubicBezTo>
                <a:cubicBezTo>
                  <a:pt x="1159070" y="279227"/>
                  <a:pt x="1119211" y="325397"/>
                  <a:pt x="1175747" y="321301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441A820-F285-512B-9FBD-B29446EC65C9}"/>
              </a:ext>
            </a:extLst>
          </p:cNvPr>
          <p:cNvSpPr/>
          <p:nvPr/>
        </p:nvSpPr>
        <p:spPr>
          <a:xfrm>
            <a:off x="6804612" y="3364211"/>
            <a:ext cx="414756" cy="14097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6AD09DAD-BD0A-7BD6-B34F-FD14A84237D1}"/>
              </a:ext>
            </a:extLst>
          </p:cNvPr>
          <p:cNvSpPr/>
          <p:nvPr/>
        </p:nvSpPr>
        <p:spPr>
          <a:xfrm rot="10800000">
            <a:off x="6794543" y="4073807"/>
            <a:ext cx="414756" cy="140970"/>
          </a:xfrm>
          <a:prstGeom prst="rightArrow">
            <a:avLst/>
          </a:prstGeom>
          <a:solidFill>
            <a:srgbClr val="307E58"/>
          </a:solidFill>
          <a:ln>
            <a:solidFill>
              <a:srgbClr val="307E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860CD8-DF44-BC46-73E6-995435A62110}"/>
              </a:ext>
            </a:extLst>
          </p:cNvPr>
          <p:cNvSpPr txBox="1"/>
          <p:nvPr/>
        </p:nvSpPr>
        <p:spPr>
          <a:xfrm>
            <a:off x="6284031" y="2631650"/>
            <a:ext cx="1958228" cy="69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5" dirty="0">
                <a:latin typeface="Helvetica" pitchFamily="2" charset="0"/>
              </a:rPr>
              <a:t>Peak timing shift under future precipitation intensification: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F062D2C-E35D-E0C6-14EE-BD73AD72FA92}"/>
              </a:ext>
            </a:extLst>
          </p:cNvPr>
          <p:cNvSpPr/>
          <p:nvPr/>
        </p:nvSpPr>
        <p:spPr>
          <a:xfrm>
            <a:off x="3139801" y="2866939"/>
            <a:ext cx="829437" cy="286712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57685 h 365037"/>
              <a:gd name="connsiteX1" fmla="*/ 272651 w 1063413"/>
              <a:gd name="connsiteY1" fmla="*/ 412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420438 h 427790"/>
              <a:gd name="connsiteX1" fmla="*/ 247687 w 1063413"/>
              <a:gd name="connsiteY1" fmla="*/ 333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20438 h 427790"/>
              <a:gd name="connsiteX1" fmla="*/ 347540 w 1063413"/>
              <a:gd name="connsiteY1" fmla="*/ 334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07886 h 415238"/>
              <a:gd name="connsiteX1" fmla="*/ 434911 w 1063413"/>
              <a:gd name="connsiteY1" fmla="*/ 347 h 415238"/>
              <a:gd name="connsiteX2" fmla="*/ 774863 w 1063413"/>
              <a:gd name="connsiteY2" fmla="*/ 335221 h 415238"/>
              <a:gd name="connsiteX3" fmla="*/ 1063413 w 1063413"/>
              <a:gd name="connsiteY3" fmla="*/ 414984 h 415238"/>
              <a:gd name="connsiteX0" fmla="*/ 0 w 1063413"/>
              <a:gd name="connsiteY0" fmla="*/ 408029 h 415330"/>
              <a:gd name="connsiteX1" fmla="*/ 434911 w 1063413"/>
              <a:gd name="connsiteY1" fmla="*/ 490 h 415330"/>
              <a:gd name="connsiteX2" fmla="*/ 862233 w 1063413"/>
              <a:gd name="connsiteY2" fmla="*/ 322797 h 415330"/>
              <a:gd name="connsiteX3" fmla="*/ 1063413 w 1063413"/>
              <a:gd name="connsiteY3" fmla="*/ 415127 h 415330"/>
              <a:gd name="connsiteX0" fmla="*/ 0 w 1138302"/>
              <a:gd name="connsiteY0" fmla="*/ 408029 h 408028"/>
              <a:gd name="connsiteX1" fmla="*/ 434911 w 1138302"/>
              <a:gd name="connsiteY1" fmla="*/ 490 h 408028"/>
              <a:gd name="connsiteX2" fmla="*/ 862233 w 1138302"/>
              <a:gd name="connsiteY2" fmla="*/ 322797 h 408028"/>
              <a:gd name="connsiteX3" fmla="*/ 1138302 w 1138302"/>
              <a:gd name="connsiteY3" fmla="*/ 389994 h 408028"/>
              <a:gd name="connsiteX0" fmla="*/ 0 w 1138302"/>
              <a:gd name="connsiteY0" fmla="*/ 393973 h 393973"/>
              <a:gd name="connsiteX1" fmla="*/ 560780 w 1138302"/>
              <a:gd name="connsiteY1" fmla="*/ 514 h 393973"/>
              <a:gd name="connsiteX2" fmla="*/ 862233 w 1138302"/>
              <a:gd name="connsiteY2" fmla="*/ 308741 h 393973"/>
              <a:gd name="connsiteX3" fmla="*/ 1138302 w 1138302"/>
              <a:gd name="connsiteY3" fmla="*/ 375938 h 393973"/>
              <a:gd name="connsiteX0" fmla="*/ 0 w 1138302"/>
              <a:gd name="connsiteY0" fmla="*/ 394434 h 394434"/>
              <a:gd name="connsiteX1" fmla="*/ 560780 w 1138302"/>
              <a:gd name="connsiteY1" fmla="*/ 975 h 394434"/>
              <a:gd name="connsiteX2" fmla="*/ 946145 w 1138302"/>
              <a:gd name="connsiteY2" fmla="*/ 281042 h 394434"/>
              <a:gd name="connsiteX3" fmla="*/ 1138302 w 1138302"/>
              <a:gd name="connsiteY3" fmla="*/ 376399 h 394434"/>
              <a:gd name="connsiteX0" fmla="*/ 0 w 1138302"/>
              <a:gd name="connsiteY0" fmla="*/ 352372 h 352372"/>
              <a:gd name="connsiteX1" fmla="*/ 406941 w 1138302"/>
              <a:gd name="connsiteY1" fmla="*/ 1154 h 352372"/>
              <a:gd name="connsiteX2" fmla="*/ 946145 w 1138302"/>
              <a:gd name="connsiteY2" fmla="*/ 238980 h 352372"/>
              <a:gd name="connsiteX3" fmla="*/ 1138302 w 1138302"/>
              <a:gd name="connsiteY3" fmla="*/ 334337 h 352372"/>
              <a:gd name="connsiteX0" fmla="*/ 0 w 1138302"/>
              <a:gd name="connsiteY0" fmla="*/ 396145 h 396145"/>
              <a:gd name="connsiteX1" fmla="*/ 406941 w 1138302"/>
              <a:gd name="connsiteY1" fmla="*/ 44927 h 396145"/>
              <a:gd name="connsiteX2" fmla="*/ 736365 w 1138302"/>
              <a:gd name="connsiteY2" fmla="*/ 29309 h 396145"/>
              <a:gd name="connsiteX3" fmla="*/ 1138302 w 1138302"/>
              <a:gd name="connsiteY3" fmla="*/ 378110 h 39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302" h="396145">
                <a:moveTo>
                  <a:pt x="0" y="396145"/>
                </a:moveTo>
                <a:cubicBezTo>
                  <a:pt x="81116" y="293725"/>
                  <a:pt x="284214" y="106066"/>
                  <a:pt x="406941" y="44927"/>
                </a:cubicBezTo>
                <a:cubicBezTo>
                  <a:pt x="529668" y="-16212"/>
                  <a:pt x="623294" y="-8381"/>
                  <a:pt x="736365" y="29309"/>
                </a:cubicBezTo>
                <a:cubicBezTo>
                  <a:pt x="849436" y="66999"/>
                  <a:pt x="1081766" y="382206"/>
                  <a:pt x="1138302" y="378110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CBB1E-200C-FB94-ABB7-1BC99FBC6F03}"/>
              </a:ext>
            </a:extLst>
          </p:cNvPr>
          <p:cNvSpPr txBox="1"/>
          <p:nvPr/>
        </p:nvSpPr>
        <p:spPr>
          <a:xfrm>
            <a:off x="6284031" y="3477726"/>
            <a:ext cx="1870674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 responses will be more delayed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DDF40-BC79-D4AF-FD7F-578FDEF068FE}"/>
              </a:ext>
            </a:extLst>
          </p:cNvPr>
          <p:cNvSpPr txBox="1"/>
          <p:nvPr/>
        </p:nvSpPr>
        <p:spPr>
          <a:xfrm>
            <a:off x="6284031" y="4234090"/>
            <a:ext cx="1687050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5" dirty="0">
                <a:solidFill>
                  <a:srgbClr val="307E58"/>
                </a:solidFill>
                <a:latin typeface="Helvetica" pitchFamily="2" charset="0"/>
              </a:rPr>
              <a:t>Carbon responses will be faster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B5917-8D93-136F-5655-1BD8A7A6A46D}"/>
              </a:ext>
            </a:extLst>
          </p:cNvPr>
          <p:cNvSpPr txBox="1"/>
          <p:nvPr/>
        </p:nvSpPr>
        <p:spPr>
          <a:xfrm>
            <a:off x="2021714" y="5347000"/>
            <a:ext cx="1798527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All responses are more delayed at colder MATs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5AB0F-5F93-FF1F-13D6-D849FDD8BB5F}"/>
              </a:ext>
            </a:extLst>
          </p:cNvPr>
          <p:cNvSpPr txBox="1"/>
          <p:nvPr/>
        </p:nvSpPr>
        <p:spPr>
          <a:xfrm>
            <a:off x="3952136" y="5171412"/>
            <a:ext cx="190680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Water responses are faster and greater in hot and dry ecosystems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FCB58-1F80-9592-1782-93F6B117F1A1}"/>
              </a:ext>
            </a:extLst>
          </p:cNvPr>
          <p:cNvSpPr txBox="1"/>
          <p:nvPr/>
        </p:nvSpPr>
        <p:spPr>
          <a:xfrm>
            <a:off x="3956177" y="3535820"/>
            <a:ext cx="196058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Carbon responses are faster and greater in hot and wet ecosystems</a:t>
            </a:r>
          </a:p>
        </p:txBody>
      </p:sp>
    </p:spTree>
    <p:extLst>
      <p:ext uri="{BB962C8B-B14F-4D97-AF65-F5344CB8AC3E}">
        <p14:creationId xmlns:p14="http://schemas.microsoft.com/office/powerpoint/2010/main" val="352035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A50790F1-8674-57CC-F3A6-6CFD6CDBC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16" y="648649"/>
            <a:ext cx="6716383" cy="2518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17A17-AFAF-C8FE-0A61-E15AFC65A8B8}"/>
              </a:ext>
            </a:extLst>
          </p:cNvPr>
          <p:cNvSpPr txBox="1"/>
          <p:nvPr/>
        </p:nvSpPr>
        <p:spPr>
          <a:xfrm>
            <a:off x="1739854" y="2843412"/>
            <a:ext cx="50779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(D)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9EF8C9-BB63-CD8A-F01A-617D381866A3}"/>
              </a:ext>
            </a:extLst>
          </p:cNvPr>
          <p:cNvCxnSpPr>
            <a:cxnSpLocks/>
          </p:cNvCxnSpPr>
          <p:nvPr/>
        </p:nvCxnSpPr>
        <p:spPr>
          <a:xfrm>
            <a:off x="2361019" y="3183333"/>
            <a:ext cx="0" cy="32711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53DF5A-F19B-C561-270B-8A68C36B5249}"/>
              </a:ext>
            </a:extLst>
          </p:cNvPr>
          <p:cNvCxnSpPr>
            <a:cxnSpLocks/>
          </p:cNvCxnSpPr>
          <p:nvPr/>
        </p:nvCxnSpPr>
        <p:spPr>
          <a:xfrm flipH="1">
            <a:off x="2361020" y="6454516"/>
            <a:ext cx="38418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A31F38B-E309-B8F3-2592-411B433056CF}"/>
              </a:ext>
            </a:extLst>
          </p:cNvPr>
          <p:cNvSpPr txBox="1"/>
          <p:nvPr/>
        </p:nvSpPr>
        <p:spPr>
          <a:xfrm rot="16200000">
            <a:off x="1278394" y="4461864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b="1" dirty="0">
                <a:latin typeface="Helvetica" pitchFamily="2" charset="0"/>
              </a:rPr>
              <a:t>MAP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7A533C-F7D3-129C-2F4A-1C0184A081D0}"/>
              </a:ext>
            </a:extLst>
          </p:cNvPr>
          <p:cNvSpPr txBox="1"/>
          <p:nvPr/>
        </p:nvSpPr>
        <p:spPr>
          <a:xfrm>
            <a:off x="3966038" y="6705704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b="1" dirty="0">
                <a:latin typeface="Helvetica" pitchFamily="2" charset="0"/>
              </a:rPr>
              <a:t>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10F5E8-E319-F4A3-5E26-05ABD6A77359}"/>
              </a:ext>
            </a:extLst>
          </p:cNvPr>
          <p:cNvSpPr txBox="1"/>
          <p:nvPr/>
        </p:nvSpPr>
        <p:spPr>
          <a:xfrm>
            <a:off x="2997658" y="651064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Cold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313EBE3-FD83-D3BA-342B-11760B6E123B}"/>
              </a:ext>
            </a:extLst>
          </p:cNvPr>
          <p:cNvSpPr txBox="1"/>
          <p:nvPr/>
        </p:nvSpPr>
        <p:spPr>
          <a:xfrm>
            <a:off x="4940338" y="651064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Hot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8E8D4B-BD7D-C8C6-0872-243EF2EB704B}"/>
              </a:ext>
            </a:extLst>
          </p:cNvPr>
          <p:cNvSpPr txBox="1"/>
          <p:nvPr/>
        </p:nvSpPr>
        <p:spPr>
          <a:xfrm>
            <a:off x="1767967" y="376580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Wet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143190-4B08-7275-0731-6EA9316CCAAA}"/>
              </a:ext>
            </a:extLst>
          </p:cNvPr>
          <p:cNvSpPr txBox="1"/>
          <p:nvPr/>
        </p:nvSpPr>
        <p:spPr>
          <a:xfrm>
            <a:off x="1787923" y="5451866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latin typeface="Helvetica" pitchFamily="2" charset="0"/>
              </a:rPr>
              <a:t>Dry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BA1560-0E7C-823B-7D54-2011155A2C20}"/>
              </a:ext>
            </a:extLst>
          </p:cNvPr>
          <p:cNvCxnSpPr>
            <a:cxnSpLocks/>
          </p:cNvCxnSpPr>
          <p:nvPr/>
        </p:nvCxnSpPr>
        <p:spPr>
          <a:xfrm flipH="1">
            <a:off x="2361020" y="4818925"/>
            <a:ext cx="38418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764A26D-0BFF-6AC2-7535-C27C114887FE}"/>
              </a:ext>
            </a:extLst>
          </p:cNvPr>
          <p:cNvCxnSpPr>
            <a:cxnSpLocks/>
          </p:cNvCxnSpPr>
          <p:nvPr/>
        </p:nvCxnSpPr>
        <p:spPr>
          <a:xfrm>
            <a:off x="4281947" y="3183333"/>
            <a:ext cx="0" cy="32711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E6788A-12D8-FDF7-7C40-DC1A39C5C86A}"/>
              </a:ext>
            </a:extLst>
          </p:cNvPr>
          <p:cNvCxnSpPr>
            <a:cxnSpLocks/>
          </p:cNvCxnSpPr>
          <p:nvPr/>
        </p:nvCxnSpPr>
        <p:spPr>
          <a:xfrm>
            <a:off x="6202876" y="3183333"/>
            <a:ext cx="0" cy="327118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7AF487D-1A8A-9038-E262-577949511D31}"/>
              </a:ext>
            </a:extLst>
          </p:cNvPr>
          <p:cNvCxnSpPr>
            <a:cxnSpLocks/>
          </p:cNvCxnSpPr>
          <p:nvPr/>
        </p:nvCxnSpPr>
        <p:spPr>
          <a:xfrm flipH="1">
            <a:off x="2361019" y="3195358"/>
            <a:ext cx="38418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DCE37C1-8588-703D-7CAB-6ED7C75CE5A1}"/>
              </a:ext>
            </a:extLst>
          </p:cNvPr>
          <p:cNvSpPr txBox="1"/>
          <p:nvPr/>
        </p:nvSpPr>
        <p:spPr>
          <a:xfrm>
            <a:off x="4281947" y="4818924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012005-1FA7-4EFA-B01A-863303A5B762}"/>
              </a:ext>
            </a:extLst>
          </p:cNvPr>
          <p:cNvSpPr txBox="1"/>
          <p:nvPr/>
        </p:nvSpPr>
        <p:spPr>
          <a:xfrm>
            <a:off x="5295863" y="4795874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26242C-C6F4-1F39-7318-2425F6E25D62}"/>
              </a:ext>
            </a:extLst>
          </p:cNvPr>
          <p:cNvSpPr txBox="1"/>
          <p:nvPr/>
        </p:nvSpPr>
        <p:spPr>
          <a:xfrm>
            <a:off x="4255351" y="319325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177140-D34A-26CA-0A98-59A648024D70}"/>
              </a:ext>
            </a:extLst>
          </p:cNvPr>
          <p:cNvSpPr txBox="1"/>
          <p:nvPr/>
        </p:nvSpPr>
        <p:spPr>
          <a:xfrm>
            <a:off x="5269267" y="3170208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811178-CDB4-E20B-2FD0-BBA78FB161F6}"/>
              </a:ext>
            </a:extLst>
          </p:cNvPr>
          <p:cNvSpPr txBox="1"/>
          <p:nvPr/>
        </p:nvSpPr>
        <p:spPr>
          <a:xfrm>
            <a:off x="2347977" y="4834088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96C0C5-DDE7-BE11-0B00-88F5743C7786}"/>
              </a:ext>
            </a:extLst>
          </p:cNvPr>
          <p:cNvSpPr txBox="1"/>
          <p:nvPr/>
        </p:nvSpPr>
        <p:spPr>
          <a:xfrm>
            <a:off x="3361893" y="4811038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6C2AE2-CC25-4C7D-8A48-01F451792CAA}"/>
              </a:ext>
            </a:extLst>
          </p:cNvPr>
          <p:cNvSpPr txBox="1"/>
          <p:nvPr/>
        </p:nvSpPr>
        <p:spPr>
          <a:xfrm>
            <a:off x="2362526" y="3220361"/>
            <a:ext cx="8356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370586-A48D-FCB5-35C4-7DA5F6330944}"/>
              </a:ext>
            </a:extLst>
          </p:cNvPr>
          <p:cNvSpPr txBox="1"/>
          <p:nvPr/>
        </p:nvSpPr>
        <p:spPr>
          <a:xfrm>
            <a:off x="3376442" y="3197311"/>
            <a:ext cx="960207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5" dirty="0">
                <a:solidFill>
                  <a:srgbClr val="307E58"/>
                </a:solidFill>
                <a:latin typeface="Helvetica" pitchFamily="2" charset="0"/>
              </a:rPr>
              <a:t>Carbon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16186FA5-53E6-D691-D443-295DFEE5D37C}"/>
              </a:ext>
            </a:extLst>
          </p:cNvPr>
          <p:cNvSpPr/>
          <p:nvPr/>
        </p:nvSpPr>
        <p:spPr>
          <a:xfrm>
            <a:off x="4374795" y="3591021"/>
            <a:ext cx="847627" cy="161610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219055 h 241284"/>
              <a:gd name="connsiteX1" fmla="*/ 335061 w 963561"/>
              <a:gd name="connsiteY1" fmla="*/ 11 h 241284"/>
              <a:gd name="connsiteX2" fmla="*/ 737419 w 963561"/>
              <a:gd name="connsiteY2" fmla="*/ 209222 h 241284"/>
              <a:gd name="connsiteX3" fmla="*/ 963561 w 963561"/>
              <a:gd name="connsiteY3" fmla="*/ 238719 h 241284"/>
              <a:gd name="connsiteX0" fmla="*/ 0 w 963561"/>
              <a:gd name="connsiteY0" fmla="*/ 231620 h 253849"/>
              <a:gd name="connsiteX1" fmla="*/ 559729 w 963561"/>
              <a:gd name="connsiteY1" fmla="*/ 11 h 253849"/>
              <a:gd name="connsiteX2" fmla="*/ 737419 w 963561"/>
              <a:gd name="connsiteY2" fmla="*/ 221787 h 253849"/>
              <a:gd name="connsiteX3" fmla="*/ 963561 w 963561"/>
              <a:gd name="connsiteY3" fmla="*/ 251284 h 253849"/>
              <a:gd name="connsiteX0" fmla="*/ 0 w 963561"/>
              <a:gd name="connsiteY0" fmla="*/ 232107 h 252025"/>
              <a:gd name="connsiteX1" fmla="*/ 559729 w 963561"/>
              <a:gd name="connsiteY1" fmla="*/ 498 h 252025"/>
              <a:gd name="connsiteX2" fmla="*/ 849752 w 963561"/>
              <a:gd name="connsiteY2" fmla="*/ 172010 h 252025"/>
              <a:gd name="connsiteX3" fmla="*/ 963561 w 963561"/>
              <a:gd name="connsiteY3" fmla="*/ 251771 h 252025"/>
              <a:gd name="connsiteX0" fmla="*/ 0 w 1138303"/>
              <a:gd name="connsiteY0" fmla="*/ 232107 h 252025"/>
              <a:gd name="connsiteX1" fmla="*/ 559729 w 1138303"/>
              <a:gd name="connsiteY1" fmla="*/ 498 h 252025"/>
              <a:gd name="connsiteX2" fmla="*/ 849752 w 1138303"/>
              <a:gd name="connsiteY2" fmla="*/ 172010 h 252025"/>
              <a:gd name="connsiteX3" fmla="*/ 1138303 w 1138303"/>
              <a:gd name="connsiteY3" fmla="*/ 251771 h 252025"/>
              <a:gd name="connsiteX0" fmla="*/ 0 w 1138303"/>
              <a:gd name="connsiteY0" fmla="*/ 233213 h 253021"/>
              <a:gd name="connsiteX1" fmla="*/ 559729 w 1138303"/>
              <a:gd name="connsiteY1" fmla="*/ 1604 h 253021"/>
              <a:gd name="connsiteX2" fmla="*/ 912159 w 1138303"/>
              <a:gd name="connsiteY2" fmla="*/ 135418 h 253021"/>
              <a:gd name="connsiteX3" fmla="*/ 1138303 w 1138303"/>
              <a:gd name="connsiteY3" fmla="*/ 252877 h 253021"/>
              <a:gd name="connsiteX0" fmla="*/ 0 w 1163265"/>
              <a:gd name="connsiteY0" fmla="*/ 233213 h 233214"/>
              <a:gd name="connsiteX1" fmla="*/ 559729 w 1163265"/>
              <a:gd name="connsiteY1" fmla="*/ 1604 h 233214"/>
              <a:gd name="connsiteX2" fmla="*/ 912159 w 1163265"/>
              <a:gd name="connsiteY2" fmla="*/ 135418 h 233214"/>
              <a:gd name="connsiteX3" fmla="*/ 1163265 w 1163265"/>
              <a:gd name="connsiteY3" fmla="*/ 227743 h 233214"/>
              <a:gd name="connsiteX0" fmla="*/ 0 w 1163265"/>
              <a:gd name="connsiteY0" fmla="*/ 283017 h 283016"/>
              <a:gd name="connsiteX1" fmla="*/ 434915 w 1163265"/>
              <a:gd name="connsiteY1" fmla="*/ 1143 h 283016"/>
              <a:gd name="connsiteX2" fmla="*/ 912159 w 1163265"/>
              <a:gd name="connsiteY2" fmla="*/ 185222 h 283016"/>
              <a:gd name="connsiteX3" fmla="*/ 1163265 w 1163265"/>
              <a:gd name="connsiteY3" fmla="*/ 277547 h 283016"/>
              <a:gd name="connsiteX0" fmla="*/ 0 w 1163265"/>
              <a:gd name="connsiteY0" fmla="*/ 308004 h 308005"/>
              <a:gd name="connsiteX1" fmla="*/ 534767 w 1163265"/>
              <a:gd name="connsiteY1" fmla="*/ 998 h 308005"/>
              <a:gd name="connsiteX2" fmla="*/ 912159 w 1163265"/>
              <a:gd name="connsiteY2" fmla="*/ 210209 h 308005"/>
              <a:gd name="connsiteX3" fmla="*/ 1163265 w 1163265"/>
              <a:gd name="connsiteY3" fmla="*/ 302534 h 30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3265" h="308005">
                <a:moveTo>
                  <a:pt x="0" y="308004"/>
                </a:moveTo>
                <a:cubicBezTo>
                  <a:pt x="81116" y="205584"/>
                  <a:pt x="382741" y="17297"/>
                  <a:pt x="534767" y="998"/>
                </a:cubicBezTo>
                <a:cubicBezTo>
                  <a:pt x="686794" y="-15301"/>
                  <a:pt x="799088" y="172519"/>
                  <a:pt x="912159" y="210209"/>
                </a:cubicBezTo>
                <a:cubicBezTo>
                  <a:pt x="1025230" y="247899"/>
                  <a:pt x="1106729" y="306630"/>
                  <a:pt x="1163265" y="302534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41D5AD1F-428E-83AC-280B-9016B14493DE}"/>
              </a:ext>
            </a:extLst>
          </p:cNvPr>
          <p:cNvSpPr/>
          <p:nvPr/>
        </p:nvSpPr>
        <p:spPr>
          <a:xfrm>
            <a:off x="5348638" y="3483289"/>
            <a:ext cx="829437" cy="295315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57685 h 365037"/>
              <a:gd name="connsiteX1" fmla="*/ 272651 w 1063413"/>
              <a:gd name="connsiteY1" fmla="*/ 412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420438 h 427790"/>
              <a:gd name="connsiteX1" fmla="*/ 247687 w 1063413"/>
              <a:gd name="connsiteY1" fmla="*/ 333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20438 h 427790"/>
              <a:gd name="connsiteX1" fmla="*/ 347540 w 1063413"/>
              <a:gd name="connsiteY1" fmla="*/ 334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07886 h 415238"/>
              <a:gd name="connsiteX1" fmla="*/ 434911 w 1063413"/>
              <a:gd name="connsiteY1" fmla="*/ 347 h 415238"/>
              <a:gd name="connsiteX2" fmla="*/ 774863 w 1063413"/>
              <a:gd name="connsiteY2" fmla="*/ 335221 h 415238"/>
              <a:gd name="connsiteX3" fmla="*/ 1063413 w 1063413"/>
              <a:gd name="connsiteY3" fmla="*/ 414984 h 415238"/>
              <a:gd name="connsiteX0" fmla="*/ 0 w 1063413"/>
              <a:gd name="connsiteY0" fmla="*/ 408029 h 415330"/>
              <a:gd name="connsiteX1" fmla="*/ 434911 w 1063413"/>
              <a:gd name="connsiteY1" fmla="*/ 490 h 415330"/>
              <a:gd name="connsiteX2" fmla="*/ 862233 w 1063413"/>
              <a:gd name="connsiteY2" fmla="*/ 322797 h 415330"/>
              <a:gd name="connsiteX3" fmla="*/ 1063413 w 1063413"/>
              <a:gd name="connsiteY3" fmla="*/ 415127 h 415330"/>
              <a:gd name="connsiteX0" fmla="*/ 0 w 1138302"/>
              <a:gd name="connsiteY0" fmla="*/ 408029 h 408028"/>
              <a:gd name="connsiteX1" fmla="*/ 434911 w 1138302"/>
              <a:gd name="connsiteY1" fmla="*/ 490 h 408028"/>
              <a:gd name="connsiteX2" fmla="*/ 862233 w 1138302"/>
              <a:gd name="connsiteY2" fmla="*/ 322797 h 408028"/>
              <a:gd name="connsiteX3" fmla="*/ 1138302 w 1138302"/>
              <a:gd name="connsiteY3" fmla="*/ 389994 h 408028"/>
              <a:gd name="connsiteX0" fmla="*/ 0 w 1138302"/>
              <a:gd name="connsiteY0" fmla="*/ 422089 h 422089"/>
              <a:gd name="connsiteX1" fmla="*/ 434911 w 1138302"/>
              <a:gd name="connsiteY1" fmla="*/ 469 h 422089"/>
              <a:gd name="connsiteX2" fmla="*/ 862233 w 1138302"/>
              <a:gd name="connsiteY2" fmla="*/ 336857 h 422089"/>
              <a:gd name="connsiteX3" fmla="*/ 1138302 w 1138302"/>
              <a:gd name="connsiteY3" fmla="*/ 404054 h 422089"/>
              <a:gd name="connsiteX0" fmla="*/ 0 w 1138302"/>
              <a:gd name="connsiteY0" fmla="*/ 422089 h 422089"/>
              <a:gd name="connsiteX1" fmla="*/ 350999 w 1138302"/>
              <a:gd name="connsiteY1" fmla="*/ 469 h 422089"/>
              <a:gd name="connsiteX2" fmla="*/ 862233 w 1138302"/>
              <a:gd name="connsiteY2" fmla="*/ 336857 h 422089"/>
              <a:gd name="connsiteX3" fmla="*/ 1138302 w 1138302"/>
              <a:gd name="connsiteY3" fmla="*/ 404054 h 422089"/>
              <a:gd name="connsiteX0" fmla="*/ 0 w 1138302"/>
              <a:gd name="connsiteY0" fmla="*/ 408032 h 408032"/>
              <a:gd name="connsiteX1" fmla="*/ 378970 w 1138302"/>
              <a:gd name="connsiteY1" fmla="*/ 491 h 408032"/>
              <a:gd name="connsiteX2" fmla="*/ 862233 w 1138302"/>
              <a:gd name="connsiteY2" fmla="*/ 322800 h 408032"/>
              <a:gd name="connsiteX3" fmla="*/ 1138302 w 1138302"/>
              <a:gd name="connsiteY3" fmla="*/ 389997 h 40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302" h="408032">
                <a:moveTo>
                  <a:pt x="0" y="408032"/>
                </a:moveTo>
                <a:cubicBezTo>
                  <a:pt x="81116" y="305612"/>
                  <a:pt x="235265" y="14696"/>
                  <a:pt x="378970" y="491"/>
                </a:cubicBezTo>
                <a:cubicBezTo>
                  <a:pt x="522676" y="-13714"/>
                  <a:pt x="749162" y="285110"/>
                  <a:pt x="862233" y="322800"/>
                </a:cubicBezTo>
                <a:cubicBezTo>
                  <a:pt x="975304" y="360490"/>
                  <a:pt x="1081766" y="394093"/>
                  <a:pt x="1138302" y="389997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911A27F5-81B4-DC63-6427-8381777D62D9}"/>
              </a:ext>
            </a:extLst>
          </p:cNvPr>
          <p:cNvSpPr/>
          <p:nvPr/>
        </p:nvSpPr>
        <p:spPr>
          <a:xfrm>
            <a:off x="4383853" y="5096138"/>
            <a:ext cx="702110" cy="383807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69845 h 392074"/>
              <a:gd name="connsiteX1" fmla="*/ 185283 w 963561"/>
              <a:gd name="connsiteY1" fmla="*/ 6 h 392074"/>
              <a:gd name="connsiteX2" fmla="*/ 737419 w 963561"/>
              <a:gd name="connsiteY2" fmla="*/ 360012 h 392074"/>
              <a:gd name="connsiteX3" fmla="*/ 963561 w 963561"/>
              <a:gd name="connsiteY3" fmla="*/ 389509 h 392074"/>
              <a:gd name="connsiteX0" fmla="*/ 0 w 963561"/>
              <a:gd name="connsiteY0" fmla="*/ 508071 h 530300"/>
              <a:gd name="connsiteX1" fmla="*/ 185283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508071 h 530300"/>
              <a:gd name="connsiteX1" fmla="*/ 135356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561" h="530300">
                <a:moveTo>
                  <a:pt x="0" y="508071"/>
                </a:moveTo>
                <a:cubicBezTo>
                  <a:pt x="81116" y="405651"/>
                  <a:pt x="12453" y="1643"/>
                  <a:pt x="135356" y="4"/>
                </a:cubicBezTo>
                <a:cubicBezTo>
                  <a:pt x="258259" y="-1635"/>
                  <a:pt x="624348" y="460548"/>
                  <a:pt x="737419" y="498238"/>
                </a:cubicBezTo>
                <a:cubicBezTo>
                  <a:pt x="850490" y="535928"/>
                  <a:pt x="907025" y="531831"/>
                  <a:pt x="963561" y="52773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54445726-32D5-7583-C5BA-8FEEB436B604}"/>
              </a:ext>
            </a:extLst>
          </p:cNvPr>
          <p:cNvSpPr/>
          <p:nvPr/>
        </p:nvSpPr>
        <p:spPr>
          <a:xfrm>
            <a:off x="5319838" y="5254853"/>
            <a:ext cx="774869" cy="185226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82784 h 390136"/>
              <a:gd name="connsiteX1" fmla="*/ 260170 w 1063413"/>
              <a:gd name="connsiteY1" fmla="*/ 377 h 390136"/>
              <a:gd name="connsiteX2" fmla="*/ 774863 w 1063413"/>
              <a:gd name="connsiteY2" fmla="*/ 310119 h 390136"/>
              <a:gd name="connsiteX3" fmla="*/ 1063413 w 1063413"/>
              <a:gd name="connsiteY3" fmla="*/ 389882 h 390136"/>
              <a:gd name="connsiteX0" fmla="*/ 0 w 1063413"/>
              <a:gd name="connsiteY0" fmla="*/ 420440 h 427792"/>
              <a:gd name="connsiteX1" fmla="*/ 222726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420440 h 427792"/>
              <a:gd name="connsiteX1" fmla="*/ 347541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357686 h 365038"/>
              <a:gd name="connsiteX1" fmla="*/ 347541 w 1063413"/>
              <a:gd name="connsiteY1" fmla="*/ 412 h 365038"/>
              <a:gd name="connsiteX2" fmla="*/ 774863 w 1063413"/>
              <a:gd name="connsiteY2" fmla="*/ 285021 h 365038"/>
              <a:gd name="connsiteX3" fmla="*/ 1063413 w 1063413"/>
              <a:gd name="connsiteY3" fmla="*/ 364784 h 36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3413" h="365038">
                <a:moveTo>
                  <a:pt x="0" y="357686"/>
                </a:moveTo>
                <a:cubicBezTo>
                  <a:pt x="81116" y="255266"/>
                  <a:pt x="218397" y="12523"/>
                  <a:pt x="347541" y="412"/>
                </a:cubicBezTo>
                <a:cubicBezTo>
                  <a:pt x="476685" y="-11699"/>
                  <a:pt x="661792" y="247331"/>
                  <a:pt x="774863" y="285021"/>
                </a:cubicBezTo>
                <a:cubicBezTo>
                  <a:pt x="887934" y="322711"/>
                  <a:pt x="1006877" y="368880"/>
                  <a:pt x="1063413" y="364784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BAB469D3-470F-CE1E-2739-94648359A3B0}"/>
              </a:ext>
            </a:extLst>
          </p:cNvPr>
          <p:cNvSpPr/>
          <p:nvPr/>
        </p:nvSpPr>
        <p:spPr>
          <a:xfrm>
            <a:off x="2430365" y="3638069"/>
            <a:ext cx="885009" cy="191993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219055 h 241284"/>
              <a:gd name="connsiteX1" fmla="*/ 335061 w 963561"/>
              <a:gd name="connsiteY1" fmla="*/ 11 h 241284"/>
              <a:gd name="connsiteX2" fmla="*/ 737419 w 963561"/>
              <a:gd name="connsiteY2" fmla="*/ 209222 h 241284"/>
              <a:gd name="connsiteX3" fmla="*/ 963561 w 963561"/>
              <a:gd name="connsiteY3" fmla="*/ 238719 h 241284"/>
              <a:gd name="connsiteX0" fmla="*/ 0 w 963561"/>
              <a:gd name="connsiteY0" fmla="*/ 281882 h 304111"/>
              <a:gd name="connsiteX1" fmla="*/ 572210 w 963561"/>
              <a:gd name="connsiteY1" fmla="*/ 8 h 304111"/>
              <a:gd name="connsiteX2" fmla="*/ 737419 w 963561"/>
              <a:gd name="connsiteY2" fmla="*/ 272049 h 304111"/>
              <a:gd name="connsiteX3" fmla="*/ 963561 w 963561"/>
              <a:gd name="connsiteY3" fmla="*/ 301546 h 304111"/>
              <a:gd name="connsiteX0" fmla="*/ 0 w 1188228"/>
              <a:gd name="connsiteY0" fmla="*/ 281882 h 327183"/>
              <a:gd name="connsiteX1" fmla="*/ 572210 w 1188228"/>
              <a:gd name="connsiteY1" fmla="*/ 8 h 327183"/>
              <a:gd name="connsiteX2" fmla="*/ 737419 w 1188228"/>
              <a:gd name="connsiteY2" fmla="*/ 272049 h 327183"/>
              <a:gd name="connsiteX3" fmla="*/ 1188228 w 1188228"/>
              <a:gd name="connsiteY3" fmla="*/ 326678 h 327183"/>
              <a:gd name="connsiteX0" fmla="*/ 0 w 1188228"/>
              <a:gd name="connsiteY0" fmla="*/ 283887 h 328774"/>
              <a:gd name="connsiteX1" fmla="*/ 572210 w 1188228"/>
              <a:gd name="connsiteY1" fmla="*/ 2013 h 328774"/>
              <a:gd name="connsiteX2" fmla="*/ 887198 w 1188228"/>
              <a:gd name="connsiteY2" fmla="*/ 160958 h 328774"/>
              <a:gd name="connsiteX3" fmla="*/ 1188228 w 1188228"/>
              <a:gd name="connsiteY3" fmla="*/ 328683 h 328774"/>
              <a:gd name="connsiteX0" fmla="*/ 0 w 1188228"/>
              <a:gd name="connsiteY0" fmla="*/ 321196 h 366083"/>
              <a:gd name="connsiteX1" fmla="*/ 672062 w 1188228"/>
              <a:gd name="connsiteY1" fmla="*/ 1623 h 366083"/>
              <a:gd name="connsiteX2" fmla="*/ 887198 w 1188228"/>
              <a:gd name="connsiteY2" fmla="*/ 198267 h 366083"/>
              <a:gd name="connsiteX3" fmla="*/ 1188228 w 1188228"/>
              <a:gd name="connsiteY3" fmla="*/ 365992 h 366083"/>
              <a:gd name="connsiteX0" fmla="*/ 0 w 1188228"/>
              <a:gd name="connsiteY0" fmla="*/ 322788 h 367656"/>
              <a:gd name="connsiteX1" fmla="*/ 672062 w 1188228"/>
              <a:gd name="connsiteY1" fmla="*/ 3215 h 367656"/>
              <a:gd name="connsiteX2" fmla="*/ 999532 w 1188228"/>
              <a:gd name="connsiteY2" fmla="*/ 162160 h 367656"/>
              <a:gd name="connsiteX3" fmla="*/ 1188228 w 1188228"/>
              <a:gd name="connsiteY3" fmla="*/ 367584 h 367656"/>
              <a:gd name="connsiteX0" fmla="*/ 0 w 1375450"/>
              <a:gd name="connsiteY0" fmla="*/ 322789 h 392780"/>
              <a:gd name="connsiteX1" fmla="*/ 672062 w 1375450"/>
              <a:gd name="connsiteY1" fmla="*/ 3216 h 392780"/>
              <a:gd name="connsiteX2" fmla="*/ 999532 w 1375450"/>
              <a:gd name="connsiteY2" fmla="*/ 162161 h 392780"/>
              <a:gd name="connsiteX3" fmla="*/ 1375450 w 1375450"/>
              <a:gd name="connsiteY3" fmla="*/ 392718 h 392780"/>
              <a:gd name="connsiteX0" fmla="*/ 0 w 1375450"/>
              <a:gd name="connsiteY0" fmla="*/ 323523 h 393511"/>
              <a:gd name="connsiteX1" fmla="*/ 672062 w 1375450"/>
              <a:gd name="connsiteY1" fmla="*/ 3950 h 393511"/>
              <a:gd name="connsiteX2" fmla="*/ 1012014 w 1375450"/>
              <a:gd name="connsiteY2" fmla="*/ 150328 h 393511"/>
              <a:gd name="connsiteX3" fmla="*/ 1375450 w 1375450"/>
              <a:gd name="connsiteY3" fmla="*/ 393452 h 393511"/>
              <a:gd name="connsiteX0" fmla="*/ 0 w 1434413"/>
              <a:gd name="connsiteY0" fmla="*/ 323523 h 409909"/>
              <a:gd name="connsiteX1" fmla="*/ 672062 w 1434413"/>
              <a:gd name="connsiteY1" fmla="*/ 3950 h 409909"/>
              <a:gd name="connsiteX2" fmla="*/ 1012014 w 1434413"/>
              <a:gd name="connsiteY2" fmla="*/ 150328 h 409909"/>
              <a:gd name="connsiteX3" fmla="*/ 1434413 w 1434413"/>
              <a:gd name="connsiteY3" fmla="*/ 409854 h 409909"/>
              <a:gd name="connsiteX0" fmla="*/ 0 w 1434413"/>
              <a:gd name="connsiteY0" fmla="*/ 330127 h 416500"/>
              <a:gd name="connsiteX1" fmla="*/ 672062 w 1434413"/>
              <a:gd name="connsiteY1" fmla="*/ 10554 h 416500"/>
              <a:gd name="connsiteX2" fmla="*/ 1041496 w 1434413"/>
              <a:gd name="connsiteY2" fmla="*/ 91325 h 416500"/>
              <a:gd name="connsiteX3" fmla="*/ 1434413 w 1434413"/>
              <a:gd name="connsiteY3" fmla="*/ 416458 h 416500"/>
              <a:gd name="connsiteX0" fmla="*/ 0 w 1434413"/>
              <a:gd name="connsiteY0" fmla="*/ 336529 h 422899"/>
              <a:gd name="connsiteX1" fmla="*/ 672062 w 1434413"/>
              <a:gd name="connsiteY1" fmla="*/ 16956 h 422899"/>
              <a:gd name="connsiteX2" fmla="*/ 1070977 w 1434413"/>
              <a:gd name="connsiteY2" fmla="*/ 64923 h 422899"/>
              <a:gd name="connsiteX3" fmla="*/ 1434413 w 1434413"/>
              <a:gd name="connsiteY3" fmla="*/ 422860 h 42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413" h="422899">
                <a:moveTo>
                  <a:pt x="0" y="336529"/>
                </a:moveTo>
                <a:cubicBezTo>
                  <a:pt x="81116" y="234109"/>
                  <a:pt x="493566" y="62224"/>
                  <a:pt x="672062" y="16956"/>
                </a:cubicBezTo>
                <a:cubicBezTo>
                  <a:pt x="850558" y="-28312"/>
                  <a:pt x="957906" y="27233"/>
                  <a:pt x="1070977" y="64923"/>
                </a:cubicBezTo>
                <a:cubicBezTo>
                  <a:pt x="1184048" y="102613"/>
                  <a:pt x="1377877" y="426956"/>
                  <a:pt x="1434413" y="422860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0EF3B8A4-E2D0-AF9C-E122-697E4DCC1511}"/>
              </a:ext>
            </a:extLst>
          </p:cNvPr>
          <p:cNvSpPr/>
          <p:nvPr/>
        </p:nvSpPr>
        <p:spPr>
          <a:xfrm>
            <a:off x="2459044" y="5131894"/>
            <a:ext cx="691919" cy="357688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69845 h 392074"/>
              <a:gd name="connsiteX1" fmla="*/ 185283 w 963561"/>
              <a:gd name="connsiteY1" fmla="*/ 6 h 392074"/>
              <a:gd name="connsiteX2" fmla="*/ 737419 w 963561"/>
              <a:gd name="connsiteY2" fmla="*/ 360012 h 392074"/>
              <a:gd name="connsiteX3" fmla="*/ 963561 w 963561"/>
              <a:gd name="connsiteY3" fmla="*/ 389509 h 392074"/>
              <a:gd name="connsiteX0" fmla="*/ 0 w 963561"/>
              <a:gd name="connsiteY0" fmla="*/ 508071 h 530300"/>
              <a:gd name="connsiteX1" fmla="*/ 185283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508071 h 530300"/>
              <a:gd name="connsiteX1" fmla="*/ 135356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508071 h 530300"/>
              <a:gd name="connsiteX1" fmla="*/ 272654 w 963561"/>
              <a:gd name="connsiteY1" fmla="*/ 4 h 530300"/>
              <a:gd name="connsiteX2" fmla="*/ 737419 w 963561"/>
              <a:gd name="connsiteY2" fmla="*/ 498238 h 530300"/>
              <a:gd name="connsiteX3" fmla="*/ 963561 w 963561"/>
              <a:gd name="connsiteY3" fmla="*/ 527735 h 530300"/>
              <a:gd name="connsiteX0" fmla="*/ 0 w 963561"/>
              <a:gd name="connsiteY0" fmla="*/ 493993 h 516222"/>
              <a:gd name="connsiteX1" fmla="*/ 412508 w 963561"/>
              <a:gd name="connsiteY1" fmla="*/ 5 h 516222"/>
              <a:gd name="connsiteX2" fmla="*/ 737419 w 963561"/>
              <a:gd name="connsiteY2" fmla="*/ 484160 h 516222"/>
              <a:gd name="connsiteX3" fmla="*/ 963561 w 963561"/>
              <a:gd name="connsiteY3" fmla="*/ 513657 h 516222"/>
              <a:gd name="connsiteX0" fmla="*/ 0 w 949575"/>
              <a:gd name="connsiteY0" fmla="*/ 493993 h 498831"/>
              <a:gd name="connsiteX1" fmla="*/ 412508 w 949575"/>
              <a:gd name="connsiteY1" fmla="*/ 5 h 498831"/>
              <a:gd name="connsiteX2" fmla="*/ 737419 w 949575"/>
              <a:gd name="connsiteY2" fmla="*/ 484160 h 498831"/>
              <a:gd name="connsiteX3" fmla="*/ 949575 w 949575"/>
              <a:gd name="connsiteY3" fmla="*/ 471416 h 498831"/>
              <a:gd name="connsiteX0" fmla="*/ 0 w 949575"/>
              <a:gd name="connsiteY0" fmla="*/ 494212 h 494212"/>
              <a:gd name="connsiteX1" fmla="*/ 412508 w 949575"/>
              <a:gd name="connsiteY1" fmla="*/ 224 h 494212"/>
              <a:gd name="connsiteX2" fmla="*/ 765391 w 949575"/>
              <a:gd name="connsiteY2" fmla="*/ 428059 h 494212"/>
              <a:gd name="connsiteX3" fmla="*/ 949575 w 949575"/>
              <a:gd name="connsiteY3" fmla="*/ 471635 h 494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575" h="494212">
                <a:moveTo>
                  <a:pt x="0" y="494212"/>
                </a:moveTo>
                <a:cubicBezTo>
                  <a:pt x="81116" y="391792"/>
                  <a:pt x="284943" y="11250"/>
                  <a:pt x="412508" y="224"/>
                </a:cubicBezTo>
                <a:cubicBezTo>
                  <a:pt x="540073" y="-10802"/>
                  <a:pt x="652320" y="390369"/>
                  <a:pt x="765391" y="428059"/>
                </a:cubicBezTo>
                <a:cubicBezTo>
                  <a:pt x="878462" y="465749"/>
                  <a:pt x="893039" y="475731"/>
                  <a:pt x="949575" y="47163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CBFADFDE-9C49-E4B3-C5F0-ED7659148453}"/>
              </a:ext>
            </a:extLst>
          </p:cNvPr>
          <p:cNvSpPr/>
          <p:nvPr/>
        </p:nvSpPr>
        <p:spPr>
          <a:xfrm>
            <a:off x="3341452" y="5286461"/>
            <a:ext cx="856722" cy="192791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82784 h 390136"/>
              <a:gd name="connsiteX1" fmla="*/ 260170 w 1063413"/>
              <a:gd name="connsiteY1" fmla="*/ 377 h 390136"/>
              <a:gd name="connsiteX2" fmla="*/ 774863 w 1063413"/>
              <a:gd name="connsiteY2" fmla="*/ 310119 h 390136"/>
              <a:gd name="connsiteX3" fmla="*/ 1063413 w 1063413"/>
              <a:gd name="connsiteY3" fmla="*/ 389882 h 390136"/>
              <a:gd name="connsiteX0" fmla="*/ 0 w 1063413"/>
              <a:gd name="connsiteY0" fmla="*/ 420440 h 427792"/>
              <a:gd name="connsiteX1" fmla="*/ 222726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420440 h 427792"/>
              <a:gd name="connsiteX1" fmla="*/ 347541 w 1063413"/>
              <a:gd name="connsiteY1" fmla="*/ 334 h 427792"/>
              <a:gd name="connsiteX2" fmla="*/ 774863 w 1063413"/>
              <a:gd name="connsiteY2" fmla="*/ 347775 h 427792"/>
              <a:gd name="connsiteX3" fmla="*/ 1063413 w 1063413"/>
              <a:gd name="connsiteY3" fmla="*/ 427538 h 427792"/>
              <a:gd name="connsiteX0" fmla="*/ 0 w 1063413"/>
              <a:gd name="connsiteY0" fmla="*/ 357686 h 365038"/>
              <a:gd name="connsiteX1" fmla="*/ 347541 w 1063413"/>
              <a:gd name="connsiteY1" fmla="*/ 412 h 365038"/>
              <a:gd name="connsiteX2" fmla="*/ 774863 w 1063413"/>
              <a:gd name="connsiteY2" fmla="*/ 285021 h 365038"/>
              <a:gd name="connsiteX3" fmla="*/ 1063413 w 1063413"/>
              <a:gd name="connsiteY3" fmla="*/ 364784 h 365038"/>
              <a:gd name="connsiteX0" fmla="*/ 0 w 1063413"/>
              <a:gd name="connsiteY0" fmla="*/ 357686 h 365038"/>
              <a:gd name="connsiteX1" fmla="*/ 447393 w 1063413"/>
              <a:gd name="connsiteY1" fmla="*/ 412 h 365038"/>
              <a:gd name="connsiteX2" fmla="*/ 774863 w 1063413"/>
              <a:gd name="connsiteY2" fmla="*/ 285021 h 365038"/>
              <a:gd name="connsiteX3" fmla="*/ 1063413 w 1063413"/>
              <a:gd name="connsiteY3" fmla="*/ 364784 h 365038"/>
              <a:gd name="connsiteX0" fmla="*/ 0 w 1063413"/>
              <a:gd name="connsiteY0" fmla="*/ 357859 h 365159"/>
              <a:gd name="connsiteX1" fmla="*/ 447393 w 1063413"/>
              <a:gd name="connsiteY1" fmla="*/ 585 h 365159"/>
              <a:gd name="connsiteX2" fmla="*/ 874716 w 1063413"/>
              <a:gd name="connsiteY2" fmla="*/ 272628 h 365159"/>
              <a:gd name="connsiteX3" fmla="*/ 1063413 w 1063413"/>
              <a:gd name="connsiteY3" fmla="*/ 364957 h 365159"/>
              <a:gd name="connsiteX0" fmla="*/ 0 w 1175747"/>
              <a:gd name="connsiteY0" fmla="*/ 357859 h 357859"/>
              <a:gd name="connsiteX1" fmla="*/ 447393 w 1175747"/>
              <a:gd name="connsiteY1" fmla="*/ 585 h 357859"/>
              <a:gd name="connsiteX2" fmla="*/ 874716 w 1175747"/>
              <a:gd name="connsiteY2" fmla="*/ 272628 h 357859"/>
              <a:gd name="connsiteX3" fmla="*/ 1175747 w 1175747"/>
              <a:gd name="connsiteY3" fmla="*/ 314692 h 357859"/>
              <a:gd name="connsiteX0" fmla="*/ 0 w 1175747"/>
              <a:gd name="connsiteY0" fmla="*/ 382940 h 382940"/>
              <a:gd name="connsiteX1" fmla="*/ 572210 w 1175747"/>
              <a:gd name="connsiteY1" fmla="*/ 533 h 382940"/>
              <a:gd name="connsiteX2" fmla="*/ 874716 w 1175747"/>
              <a:gd name="connsiteY2" fmla="*/ 297709 h 382940"/>
              <a:gd name="connsiteX3" fmla="*/ 1175747 w 1175747"/>
              <a:gd name="connsiteY3" fmla="*/ 339773 h 382940"/>
              <a:gd name="connsiteX0" fmla="*/ 0 w 1175747"/>
              <a:gd name="connsiteY0" fmla="*/ 383634 h 383634"/>
              <a:gd name="connsiteX1" fmla="*/ 572210 w 1175747"/>
              <a:gd name="connsiteY1" fmla="*/ 1227 h 383634"/>
              <a:gd name="connsiteX2" fmla="*/ 962087 w 1175747"/>
              <a:gd name="connsiteY2" fmla="*/ 260703 h 383634"/>
              <a:gd name="connsiteX3" fmla="*/ 1175747 w 1175747"/>
              <a:gd name="connsiteY3" fmla="*/ 340467 h 383634"/>
              <a:gd name="connsiteX0" fmla="*/ 0 w 1175747"/>
              <a:gd name="connsiteY0" fmla="*/ 364468 h 364468"/>
              <a:gd name="connsiteX1" fmla="*/ 670107 w 1175747"/>
              <a:gd name="connsiteY1" fmla="*/ 1327 h 364468"/>
              <a:gd name="connsiteX2" fmla="*/ 962087 w 1175747"/>
              <a:gd name="connsiteY2" fmla="*/ 241537 h 364468"/>
              <a:gd name="connsiteX3" fmla="*/ 1175747 w 1175747"/>
              <a:gd name="connsiteY3" fmla="*/ 321301 h 364468"/>
              <a:gd name="connsiteX0" fmla="*/ 0 w 1175747"/>
              <a:gd name="connsiteY0" fmla="*/ 364468 h 364468"/>
              <a:gd name="connsiteX1" fmla="*/ 670107 w 1175747"/>
              <a:gd name="connsiteY1" fmla="*/ 1327 h 364468"/>
              <a:gd name="connsiteX2" fmla="*/ 1045999 w 1175747"/>
              <a:gd name="connsiteY2" fmla="*/ 241537 h 364468"/>
              <a:gd name="connsiteX3" fmla="*/ 1175747 w 1175747"/>
              <a:gd name="connsiteY3" fmla="*/ 321301 h 36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5747" h="364468">
                <a:moveTo>
                  <a:pt x="0" y="364468"/>
                </a:moveTo>
                <a:cubicBezTo>
                  <a:pt x="81116" y="262048"/>
                  <a:pt x="495774" y="21815"/>
                  <a:pt x="670107" y="1327"/>
                </a:cubicBezTo>
                <a:cubicBezTo>
                  <a:pt x="844440" y="-19161"/>
                  <a:pt x="932928" y="203847"/>
                  <a:pt x="1045999" y="241537"/>
                </a:cubicBezTo>
                <a:cubicBezTo>
                  <a:pt x="1159070" y="279227"/>
                  <a:pt x="1119211" y="325397"/>
                  <a:pt x="1175747" y="321301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A72C87B-E5B4-8E4A-C79B-212266CF43F4}"/>
              </a:ext>
            </a:extLst>
          </p:cNvPr>
          <p:cNvSpPr/>
          <p:nvPr/>
        </p:nvSpPr>
        <p:spPr>
          <a:xfrm>
            <a:off x="6914450" y="4323583"/>
            <a:ext cx="414756" cy="14097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8E439041-37BB-9C36-551C-4E7E7439976F}"/>
              </a:ext>
            </a:extLst>
          </p:cNvPr>
          <p:cNvSpPr/>
          <p:nvPr/>
        </p:nvSpPr>
        <p:spPr>
          <a:xfrm rot="10800000">
            <a:off x="6904380" y="5033178"/>
            <a:ext cx="414756" cy="140970"/>
          </a:xfrm>
          <a:prstGeom prst="rightArrow">
            <a:avLst/>
          </a:prstGeom>
          <a:solidFill>
            <a:srgbClr val="307E58"/>
          </a:solidFill>
          <a:ln>
            <a:solidFill>
              <a:srgbClr val="307E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5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0076F8-A4AB-5543-7C87-12C4F8794C7C}"/>
              </a:ext>
            </a:extLst>
          </p:cNvPr>
          <p:cNvSpPr txBox="1"/>
          <p:nvPr/>
        </p:nvSpPr>
        <p:spPr>
          <a:xfrm>
            <a:off x="6393869" y="3591021"/>
            <a:ext cx="1958228" cy="69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5" dirty="0">
                <a:latin typeface="Helvetica" pitchFamily="2" charset="0"/>
              </a:rPr>
              <a:t>Peak timing shift under future precipitation intensification: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E7B93802-D8FA-3281-9A06-BA827645C291}"/>
              </a:ext>
            </a:extLst>
          </p:cNvPr>
          <p:cNvSpPr/>
          <p:nvPr/>
        </p:nvSpPr>
        <p:spPr>
          <a:xfrm>
            <a:off x="3452509" y="3531726"/>
            <a:ext cx="829437" cy="286712"/>
          </a:xfrm>
          <a:custGeom>
            <a:avLst/>
            <a:gdLst>
              <a:gd name="connsiteX0" fmla="*/ 0 w 963561"/>
              <a:gd name="connsiteY0" fmla="*/ 206490 h 228719"/>
              <a:gd name="connsiteX1" fmla="*/ 285135 w 963561"/>
              <a:gd name="connsiteY1" fmla="*/ 12 h 228719"/>
              <a:gd name="connsiteX2" fmla="*/ 737419 w 963561"/>
              <a:gd name="connsiteY2" fmla="*/ 196657 h 228719"/>
              <a:gd name="connsiteX3" fmla="*/ 963561 w 963561"/>
              <a:gd name="connsiteY3" fmla="*/ 226154 h 228719"/>
              <a:gd name="connsiteX0" fmla="*/ 0 w 963561"/>
              <a:gd name="connsiteY0" fmla="*/ 357279 h 379508"/>
              <a:gd name="connsiteX1" fmla="*/ 122874 w 963561"/>
              <a:gd name="connsiteY1" fmla="*/ 6 h 379508"/>
              <a:gd name="connsiteX2" fmla="*/ 737419 w 963561"/>
              <a:gd name="connsiteY2" fmla="*/ 347446 h 379508"/>
              <a:gd name="connsiteX3" fmla="*/ 963561 w 963561"/>
              <a:gd name="connsiteY3" fmla="*/ 376943 h 379508"/>
              <a:gd name="connsiteX0" fmla="*/ 0 w 963561"/>
              <a:gd name="connsiteY0" fmla="*/ 369846 h 392075"/>
              <a:gd name="connsiteX1" fmla="*/ 210245 w 963561"/>
              <a:gd name="connsiteY1" fmla="*/ 6 h 392075"/>
              <a:gd name="connsiteX2" fmla="*/ 737419 w 963561"/>
              <a:gd name="connsiteY2" fmla="*/ 360013 h 392075"/>
              <a:gd name="connsiteX3" fmla="*/ 963561 w 963561"/>
              <a:gd name="connsiteY3" fmla="*/ 389510 h 392075"/>
              <a:gd name="connsiteX0" fmla="*/ 0 w 1013487"/>
              <a:gd name="connsiteY0" fmla="*/ 369846 h 427548"/>
              <a:gd name="connsiteX1" fmla="*/ 210245 w 1013487"/>
              <a:gd name="connsiteY1" fmla="*/ 6 h 427548"/>
              <a:gd name="connsiteX2" fmla="*/ 737419 w 1013487"/>
              <a:gd name="connsiteY2" fmla="*/ 360013 h 427548"/>
              <a:gd name="connsiteX3" fmla="*/ 1013487 w 1013487"/>
              <a:gd name="connsiteY3" fmla="*/ 427208 h 427548"/>
              <a:gd name="connsiteX0" fmla="*/ 0 w 1013487"/>
              <a:gd name="connsiteY0" fmla="*/ 357281 h 414982"/>
              <a:gd name="connsiteX1" fmla="*/ 197763 w 1013487"/>
              <a:gd name="connsiteY1" fmla="*/ 7 h 414982"/>
              <a:gd name="connsiteX2" fmla="*/ 737419 w 1013487"/>
              <a:gd name="connsiteY2" fmla="*/ 347448 h 414982"/>
              <a:gd name="connsiteX3" fmla="*/ 1013487 w 1013487"/>
              <a:gd name="connsiteY3" fmla="*/ 414643 h 414982"/>
              <a:gd name="connsiteX0" fmla="*/ 0 w 1063413"/>
              <a:gd name="connsiteY0" fmla="*/ 357281 h 371583"/>
              <a:gd name="connsiteX1" fmla="*/ 197763 w 1063413"/>
              <a:gd name="connsiteY1" fmla="*/ 7 h 371583"/>
              <a:gd name="connsiteX2" fmla="*/ 737419 w 1063413"/>
              <a:gd name="connsiteY2" fmla="*/ 347448 h 371583"/>
              <a:gd name="connsiteX3" fmla="*/ 1063413 w 1063413"/>
              <a:gd name="connsiteY3" fmla="*/ 364379 h 371583"/>
              <a:gd name="connsiteX0" fmla="*/ 0 w 1063413"/>
              <a:gd name="connsiteY0" fmla="*/ 357685 h 365037"/>
              <a:gd name="connsiteX1" fmla="*/ 197763 w 1063413"/>
              <a:gd name="connsiteY1" fmla="*/ 411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357685 h 365037"/>
              <a:gd name="connsiteX1" fmla="*/ 272651 w 1063413"/>
              <a:gd name="connsiteY1" fmla="*/ 412 h 365037"/>
              <a:gd name="connsiteX2" fmla="*/ 774863 w 1063413"/>
              <a:gd name="connsiteY2" fmla="*/ 285020 h 365037"/>
              <a:gd name="connsiteX3" fmla="*/ 1063413 w 1063413"/>
              <a:gd name="connsiteY3" fmla="*/ 364783 h 365037"/>
              <a:gd name="connsiteX0" fmla="*/ 0 w 1063413"/>
              <a:gd name="connsiteY0" fmla="*/ 420438 h 427790"/>
              <a:gd name="connsiteX1" fmla="*/ 247687 w 1063413"/>
              <a:gd name="connsiteY1" fmla="*/ 333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20438 h 427790"/>
              <a:gd name="connsiteX1" fmla="*/ 347540 w 1063413"/>
              <a:gd name="connsiteY1" fmla="*/ 334 h 427790"/>
              <a:gd name="connsiteX2" fmla="*/ 774863 w 1063413"/>
              <a:gd name="connsiteY2" fmla="*/ 347773 h 427790"/>
              <a:gd name="connsiteX3" fmla="*/ 1063413 w 1063413"/>
              <a:gd name="connsiteY3" fmla="*/ 427536 h 427790"/>
              <a:gd name="connsiteX0" fmla="*/ 0 w 1063413"/>
              <a:gd name="connsiteY0" fmla="*/ 407886 h 415238"/>
              <a:gd name="connsiteX1" fmla="*/ 434911 w 1063413"/>
              <a:gd name="connsiteY1" fmla="*/ 347 h 415238"/>
              <a:gd name="connsiteX2" fmla="*/ 774863 w 1063413"/>
              <a:gd name="connsiteY2" fmla="*/ 335221 h 415238"/>
              <a:gd name="connsiteX3" fmla="*/ 1063413 w 1063413"/>
              <a:gd name="connsiteY3" fmla="*/ 414984 h 415238"/>
              <a:gd name="connsiteX0" fmla="*/ 0 w 1063413"/>
              <a:gd name="connsiteY0" fmla="*/ 408029 h 415330"/>
              <a:gd name="connsiteX1" fmla="*/ 434911 w 1063413"/>
              <a:gd name="connsiteY1" fmla="*/ 490 h 415330"/>
              <a:gd name="connsiteX2" fmla="*/ 862233 w 1063413"/>
              <a:gd name="connsiteY2" fmla="*/ 322797 h 415330"/>
              <a:gd name="connsiteX3" fmla="*/ 1063413 w 1063413"/>
              <a:gd name="connsiteY3" fmla="*/ 415127 h 415330"/>
              <a:gd name="connsiteX0" fmla="*/ 0 w 1138302"/>
              <a:gd name="connsiteY0" fmla="*/ 408029 h 408028"/>
              <a:gd name="connsiteX1" fmla="*/ 434911 w 1138302"/>
              <a:gd name="connsiteY1" fmla="*/ 490 h 408028"/>
              <a:gd name="connsiteX2" fmla="*/ 862233 w 1138302"/>
              <a:gd name="connsiteY2" fmla="*/ 322797 h 408028"/>
              <a:gd name="connsiteX3" fmla="*/ 1138302 w 1138302"/>
              <a:gd name="connsiteY3" fmla="*/ 389994 h 408028"/>
              <a:gd name="connsiteX0" fmla="*/ 0 w 1138302"/>
              <a:gd name="connsiteY0" fmla="*/ 393973 h 393973"/>
              <a:gd name="connsiteX1" fmla="*/ 560780 w 1138302"/>
              <a:gd name="connsiteY1" fmla="*/ 514 h 393973"/>
              <a:gd name="connsiteX2" fmla="*/ 862233 w 1138302"/>
              <a:gd name="connsiteY2" fmla="*/ 308741 h 393973"/>
              <a:gd name="connsiteX3" fmla="*/ 1138302 w 1138302"/>
              <a:gd name="connsiteY3" fmla="*/ 375938 h 393973"/>
              <a:gd name="connsiteX0" fmla="*/ 0 w 1138302"/>
              <a:gd name="connsiteY0" fmla="*/ 394434 h 394434"/>
              <a:gd name="connsiteX1" fmla="*/ 560780 w 1138302"/>
              <a:gd name="connsiteY1" fmla="*/ 975 h 394434"/>
              <a:gd name="connsiteX2" fmla="*/ 946145 w 1138302"/>
              <a:gd name="connsiteY2" fmla="*/ 281042 h 394434"/>
              <a:gd name="connsiteX3" fmla="*/ 1138302 w 1138302"/>
              <a:gd name="connsiteY3" fmla="*/ 376399 h 394434"/>
              <a:gd name="connsiteX0" fmla="*/ 0 w 1138302"/>
              <a:gd name="connsiteY0" fmla="*/ 352372 h 352372"/>
              <a:gd name="connsiteX1" fmla="*/ 406941 w 1138302"/>
              <a:gd name="connsiteY1" fmla="*/ 1154 h 352372"/>
              <a:gd name="connsiteX2" fmla="*/ 946145 w 1138302"/>
              <a:gd name="connsiteY2" fmla="*/ 238980 h 352372"/>
              <a:gd name="connsiteX3" fmla="*/ 1138302 w 1138302"/>
              <a:gd name="connsiteY3" fmla="*/ 334337 h 352372"/>
              <a:gd name="connsiteX0" fmla="*/ 0 w 1138302"/>
              <a:gd name="connsiteY0" fmla="*/ 396145 h 396145"/>
              <a:gd name="connsiteX1" fmla="*/ 406941 w 1138302"/>
              <a:gd name="connsiteY1" fmla="*/ 44927 h 396145"/>
              <a:gd name="connsiteX2" fmla="*/ 736365 w 1138302"/>
              <a:gd name="connsiteY2" fmla="*/ 29309 h 396145"/>
              <a:gd name="connsiteX3" fmla="*/ 1138302 w 1138302"/>
              <a:gd name="connsiteY3" fmla="*/ 378110 h 396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302" h="396145">
                <a:moveTo>
                  <a:pt x="0" y="396145"/>
                </a:moveTo>
                <a:cubicBezTo>
                  <a:pt x="81116" y="293725"/>
                  <a:pt x="284214" y="106066"/>
                  <a:pt x="406941" y="44927"/>
                </a:cubicBezTo>
                <a:cubicBezTo>
                  <a:pt x="529668" y="-16212"/>
                  <a:pt x="623294" y="-8381"/>
                  <a:pt x="736365" y="29309"/>
                </a:cubicBezTo>
                <a:cubicBezTo>
                  <a:pt x="849436" y="66999"/>
                  <a:pt x="1081766" y="382206"/>
                  <a:pt x="1138302" y="378110"/>
                </a:cubicBezTo>
              </a:path>
            </a:pathLst>
          </a:custGeom>
          <a:ln w="28575">
            <a:solidFill>
              <a:srgbClr val="307E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5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8A020A-7BBC-1E9E-F18E-A45E92223F30}"/>
              </a:ext>
            </a:extLst>
          </p:cNvPr>
          <p:cNvSpPr txBox="1"/>
          <p:nvPr/>
        </p:nvSpPr>
        <p:spPr>
          <a:xfrm>
            <a:off x="6393868" y="4437097"/>
            <a:ext cx="1870674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5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Water responses will be more delayed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FCDC78-C612-A925-DDFD-5C2DC403EAE9}"/>
              </a:ext>
            </a:extLst>
          </p:cNvPr>
          <p:cNvSpPr txBox="1"/>
          <p:nvPr/>
        </p:nvSpPr>
        <p:spPr>
          <a:xfrm>
            <a:off x="6393868" y="5193461"/>
            <a:ext cx="1687050" cy="490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5" dirty="0">
                <a:solidFill>
                  <a:srgbClr val="307E58"/>
                </a:solidFill>
                <a:latin typeface="Helvetica" pitchFamily="2" charset="0"/>
              </a:rPr>
              <a:t>Carbon responses will be faster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88194F-344B-9116-7BF4-22238E7CA711}"/>
              </a:ext>
            </a:extLst>
          </p:cNvPr>
          <p:cNvSpPr txBox="1"/>
          <p:nvPr/>
        </p:nvSpPr>
        <p:spPr>
          <a:xfrm>
            <a:off x="2334422" y="6011787"/>
            <a:ext cx="1798527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All responses are more delayed at colder MATs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8A432F-92A6-DA66-F21E-E92DA65B8374}"/>
              </a:ext>
            </a:extLst>
          </p:cNvPr>
          <p:cNvSpPr txBox="1"/>
          <p:nvPr/>
        </p:nvSpPr>
        <p:spPr>
          <a:xfrm>
            <a:off x="4264844" y="5836200"/>
            <a:ext cx="190680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Water responses are faster and greater in hot and dry ecosystems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7A2E0E-774F-1450-6060-C0B26346964C}"/>
              </a:ext>
            </a:extLst>
          </p:cNvPr>
          <p:cNvSpPr txBox="1"/>
          <p:nvPr/>
        </p:nvSpPr>
        <p:spPr>
          <a:xfrm>
            <a:off x="4268885" y="4200607"/>
            <a:ext cx="196058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0" dirty="0">
                <a:latin typeface="Helvetica" pitchFamily="2" charset="0"/>
              </a:rPr>
              <a:t>Carbon responses are faster and greater in hot and wet ecosystems</a:t>
            </a:r>
          </a:p>
        </p:txBody>
      </p:sp>
    </p:spTree>
    <p:extLst>
      <p:ext uri="{BB962C8B-B14F-4D97-AF65-F5344CB8AC3E}">
        <p14:creationId xmlns:p14="http://schemas.microsoft.com/office/powerpoint/2010/main" val="287633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405</Words>
  <Application>Microsoft Macintosh PowerPoint</Application>
  <PresentationFormat>Custom</PresentationFormat>
  <Paragraphs>107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Reich</dc:creator>
  <cp:lastModifiedBy>Emma Reich</cp:lastModifiedBy>
  <cp:revision>18</cp:revision>
  <dcterms:created xsi:type="dcterms:W3CDTF">2024-07-09T21:49:22Z</dcterms:created>
  <dcterms:modified xsi:type="dcterms:W3CDTF">2024-10-15T18:07:35Z</dcterms:modified>
</cp:coreProperties>
</file>