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420" r:id="rId3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98" d="100"/>
          <a:sy n="19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465E-B844-1845-97EA-6363B48C251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1F5F5-17A1-3F44-BC6B-21764F52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293A7-9DF4-C232-80AC-43ED2AD8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BCD5B-581B-1B57-A9DD-9D7ECB1F0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25884-3987-D5B7-05E5-424BA917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Pulse-level covariates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8B03-467D-69CD-90AA-AF16B41FF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13B35-C5F7-9C4B-B6F7-4E893B56E1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0C808-DD6F-3347-B3C1-2A8C06EC455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46A2D-8DAF-7C4D-8A5A-BEE116A2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4E8BAF2-DAD2-B0D5-20DF-B024AB6E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36576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1D703AF-992A-B6FD-975B-B84DA7B795E1}"/>
              </a:ext>
            </a:extLst>
          </p:cNvPr>
          <p:cNvSpPr/>
          <p:nvPr/>
        </p:nvSpPr>
        <p:spPr>
          <a:xfrm>
            <a:off x="1595688" y="466827"/>
            <a:ext cx="600075" cy="271484"/>
          </a:xfrm>
          <a:custGeom>
            <a:avLst/>
            <a:gdLst>
              <a:gd name="connsiteX0" fmla="*/ 0 w 600075"/>
              <a:gd name="connsiteY0" fmla="*/ 257196 h 271484"/>
              <a:gd name="connsiteX1" fmla="*/ 142875 w 600075"/>
              <a:gd name="connsiteY1" fmla="*/ 21 h 271484"/>
              <a:gd name="connsiteX2" fmla="*/ 357187 w 600075"/>
              <a:gd name="connsiteY2" fmla="*/ 242909 h 271484"/>
              <a:gd name="connsiteX3" fmla="*/ 600075 w 600075"/>
              <a:gd name="connsiteY3" fmla="*/ 271484 h 27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71484">
                <a:moveTo>
                  <a:pt x="0" y="257196"/>
                </a:moveTo>
                <a:cubicBezTo>
                  <a:pt x="41672" y="129799"/>
                  <a:pt x="83344" y="2402"/>
                  <a:pt x="142875" y="21"/>
                </a:cubicBezTo>
                <a:cubicBezTo>
                  <a:pt x="202406" y="-2360"/>
                  <a:pt x="280987" y="197665"/>
                  <a:pt x="357187" y="242909"/>
                </a:cubicBezTo>
                <a:cubicBezTo>
                  <a:pt x="433387" y="288153"/>
                  <a:pt x="461963" y="247672"/>
                  <a:pt x="600075" y="27148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913F26A-54BB-273E-96DD-DFA7ED40A68B}"/>
              </a:ext>
            </a:extLst>
          </p:cNvPr>
          <p:cNvSpPr/>
          <p:nvPr/>
        </p:nvSpPr>
        <p:spPr>
          <a:xfrm rot="20917571">
            <a:off x="1879798" y="780502"/>
            <a:ext cx="641267" cy="113035"/>
          </a:xfrm>
          <a:custGeom>
            <a:avLst/>
            <a:gdLst>
              <a:gd name="connsiteX0" fmla="*/ 0 w 795647"/>
              <a:gd name="connsiteY0" fmla="*/ 190088 h 196245"/>
              <a:gd name="connsiteX1" fmla="*/ 201880 w 795647"/>
              <a:gd name="connsiteY1" fmla="*/ 83 h 196245"/>
              <a:gd name="connsiteX2" fmla="*/ 534389 w 795647"/>
              <a:gd name="connsiteY2" fmla="*/ 166337 h 196245"/>
              <a:gd name="connsiteX3" fmla="*/ 795647 w 795647"/>
              <a:gd name="connsiteY3" fmla="*/ 190088 h 19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647" h="196245">
                <a:moveTo>
                  <a:pt x="0" y="190088"/>
                </a:moveTo>
                <a:cubicBezTo>
                  <a:pt x="56407" y="97064"/>
                  <a:pt x="112815" y="4041"/>
                  <a:pt x="201880" y="83"/>
                </a:cubicBezTo>
                <a:cubicBezTo>
                  <a:pt x="290945" y="-3876"/>
                  <a:pt x="435428" y="134669"/>
                  <a:pt x="534389" y="166337"/>
                </a:cubicBezTo>
                <a:cubicBezTo>
                  <a:pt x="633350" y="198005"/>
                  <a:pt x="708561" y="201963"/>
                  <a:pt x="795647" y="190088"/>
                </a:cubicBezTo>
              </a:path>
            </a:pathLst>
          </a:custGeom>
          <a:noFill/>
          <a:ln>
            <a:solidFill>
              <a:srgbClr val="CEB8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47B54D-06C4-9FAC-012E-422F7B53A2CC}"/>
              </a:ext>
            </a:extLst>
          </p:cNvPr>
          <p:cNvCxnSpPr>
            <a:cxnSpLocks/>
          </p:cNvCxnSpPr>
          <p:nvPr/>
        </p:nvCxnSpPr>
        <p:spPr>
          <a:xfrm flipV="1">
            <a:off x="1427296" y="1069722"/>
            <a:ext cx="478538" cy="13541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C320C9-EA2D-A0D6-DE18-C82EB4AABA5F}"/>
              </a:ext>
            </a:extLst>
          </p:cNvPr>
          <p:cNvCxnSpPr>
            <a:cxnSpLocks/>
          </p:cNvCxnSpPr>
          <p:nvPr/>
        </p:nvCxnSpPr>
        <p:spPr>
          <a:xfrm>
            <a:off x="1627865" y="1381288"/>
            <a:ext cx="4945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2A664-F045-9896-449D-88E8C8B90695}"/>
              </a:ext>
            </a:extLst>
          </p:cNvPr>
          <p:cNvSpPr txBox="1"/>
          <p:nvPr/>
        </p:nvSpPr>
        <p:spPr>
          <a:xfrm>
            <a:off x="495837" y="6440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C544E-B087-5865-B445-227A05695B72}"/>
              </a:ext>
            </a:extLst>
          </p:cNvPr>
          <p:cNvSpPr txBox="1"/>
          <p:nvPr/>
        </p:nvSpPr>
        <p:spPr>
          <a:xfrm>
            <a:off x="4183487" y="6440"/>
            <a:ext cx="69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671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9D775-FB38-FF9B-1EE5-94D847CD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9B175B4-77CA-948C-325C-62A9C3B8E7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r="787"/>
          <a:stretch/>
        </p:blipFill>
        <p:spPr>
          <a:xfrm>
            <a:off x="2092734" y="243856"/>
            <a:ext cx="3327956" cy="34137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962724-BE6A-5D17-1F09-08DBD284D829}"/>
              </a:ext>
            </a:extLst>
          </p:cNvPr>
          <p:cNvSpPr/>
          <p:nvPr/>
        </p:nvSpPr>
        <p:spPr>
          <a:xfrm>
            <a:off x="3993445" y="2324100"/>
            <a:ext cx="1371600" cy="132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08023-9BD4-97D1-E918-6DC645405023}"/>
              </a:ext>
            </a:extLst>
          </p:cNvPr>
          <p:cNvSpPr/>
          <p:nvPr/>
        </p:nvSpPr>
        <p:spPr>
          <a:xfrm>
            <a:off x="2004625" y="243856"/>
            <a:ext cx="2032282" cy="2080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A0990-775E-0FE1-875F-9F1F0BF4981A}"/>
              </a:ext>
            </a:extLst>
          </p:cNvPr>
          <p:cNvSpPr txBox="1"/>
          <p:nvPr/>
        </p:nvSpPr>
        <p:spPr>
          <a:xfrm rot="16200000">
            <a:off x="1192780" y="976566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Covariates</a:t>
            </a:r>
          </a:p>
          <a:p>
            <a:pPr algn="ctr"/>
            <a:endParaRPr lang="en-US" sz="1067" b="1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7815-177D-7174-8DFA-83573D912F05}"/>
              </a:ext>
            </a:extLst>
          </p:cNvPr>
          <p:cNvSpPr txBox="1"/>
          <p:nvPr/>
        </p:nvSpPr>
        <p:spPr>
          <a:xfrm rot="18877744">
            <a:off x="2940407" y="2643682"/>
            <a:ext cx="1684881" cy="58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Response or no response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D3A21-1D09-3258-B2A8-AE7EE96695E3}"/>
              </a:ext>
            </a:extLst>
          </p:cNvPr>
          <p:cNvSpPr txBox="1"/>
          <p:nvPr/>
        </p:nvSpPr>
        <p:spPr>
          <a:xfrm rot="18877744">
            <a:off x="3806493" y="2497142"/>
            <a:ext cx="1169022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Time of peak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30D5-A470-C93F-4F97-0CA49897F6C6}"/>
              </a:ext>
            </a:extLst>
          </p:cNvPr>
          <p:cNvSpPr txBox="1"/>
          <p:nvPr/>
        </p:nvSpPr>
        <p:spPr>
          <a:xfrm rot="18877744">
            <a:off x="3926114" y="2621665"/>
            <a:ext cx="144082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Magnitude of peak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9D843-2016-27E2-F80D-8911D9E73DF6}"/>
              </a:ext>
            </a:extLst>
          </p:cNvPr>
          <p:cNvSpPr txBox="1"/>
          <p:nvPr/>
        </p:nvSpPr>
        <p:spPr>
          <a:xfrm rot="18877744">
            <a:off x="4383843" y="2489212"/>
            <a:ext cx="1440825" cy="58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Speed (linear response slope)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40C53-F70B-939D-90E3-BB424099A5FC}"/>
              </a:ext>
            </a:extLst>
          </p:cNvPr>
          <p:cNvSpPr txBox="1"/>
          <p:nvPr/>
        </p:nvSpPr>
        <p:spPr>
          <a:xfrm>
            <a:off x="3690720" y="3442576"/>
            <a:ext cx="169525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Response Variables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82603-84BB-F3C3-9DC0-20A9D364F51D}"/>
              </a:ext>
            </a:extLst>
          </p:cNvPr>
          <p:cNvSpPr txBox="1"/>
          <p:nvPr/>
        </p:nvSpPr>
        <p:spPr>
          <a:xfrm>
            <a:off x="2969492" y="243856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Plot/footprint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E41B6-2F16-31DF-3F2D-763DB7249F6E}"/>
              </a:ext>
            </a:extLst>
          </p:cNvPr>
          <p:cNvSpPr txBox="1"/>
          <p:nvPr/>
        </p:nvSpPr>
        <p:spPr>
          <a:xfrm>
            <a:off x="2881382" y="449905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Individual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D3AD4-E8B0-D235-EA3A-1036DE5F8229}"/>
              </a:ext>
            </a:extLst>
          </p:cNvPr>
          <p:cNvSpPr txBox="1"/>
          <p:nvPr/>
        </p:nvSpPr>
        <p:spPr>
          <a:xfrm>
            <a:off x="2881382" y="654303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Leaf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8BCBF-E893-C73B-3BF3-0E0DE83DFE08}"/>
              </a:ext>
            </a:extLst>
          </p:cNvPr>
          <p:cNvSpPr txBox="1"/>
          <p:nvPr/>
        </p:nvSpPr>
        <p:spPr>
          <a:xfrm>
            <a:off x="2888233" y="833485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A0243-9210-E2A2-E7F7-01ED646EE183}"/>
              </a:ext>
            </a:extLst>
          </p:cNvPr>
          <p:cNvSpPr txBox="1"/>
          <p:nvPr/>
        </p:nvSpPr>
        <p:spPr>
          <a:xfrm>
            <a:off x="2883902" y="998174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MAT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6AE5E-190F-8C9A-845C-D923860E19B2}"/>
              </a:ext>
            </a:extLst>
          </p:cNvPr>
          <p:cNvSpPr txBox="1"/>
          <p:nvPr/>
        </p:nvSpPr>
        <p:spPr>
          <a:xfrm>
            <a:off x="2879572" y="1169209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Pulse amount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AF598-A4A1-3894-E7D7-6660F1153D79}"/>
              </a:ext>
            </a:extLst>
          </p:cNvPr>
          <p:cNvSpPr txBox="1"/>
          <p:nvPr/>
        </p:nvSpPr>
        <p:spPr>
          <a:xfrm>
            <a:off x="2895364" y="1331112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Water-related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4BA05-F4A1-E751-93C2-1820392BD032}"/>
              </a:ext>
            </a:extLst>
          </p:cNvPr>
          <p:cNvSpPr txBox="1"/>
          <p:nvPr/>
        </p:nvSpPr>
        <p:spPr>
          <a:xfrm>
            <a:off x="2895364" y="1513209"/>
            <a:ext cx="13122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7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Carbon-related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75E95-009D-56C5-F43A-F73D30858929}"/>
              </a:ext>
            </a:extLst>
          </p:cNvPr>
          <p:cNvSpPr txBox="1"/>
          <p:nvPr/>
        </p:nvSpPr>
        <p:spPr>
          <a:xfrm>
            <a:off x="1894511" y="1735553"/>
            <a:ext cx="229731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5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Pulse amount × water- or carbon- related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55CE8-E1DC-645D-A330-73162A645D4D}"/>
              </a:ext>
            </a:extLst>
          </p:cNvPr>
          <p:cNvSpPr txBox="1"/>
          <p:nvPr/>
        </p:nvSpPr>
        <p:spPr>
          <a:xfrm>
            <a:off x="2078759" y="1907908"/>
            <a:ext cx="229731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5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 × water- or carbon- related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41467-43B1-8929-BA59-7BAE5659D3A2}"/>
              </a:ext>
            </a:extLst>
          </p:cNvPr>
          <p:cNvSpPr txBox="1"/>
          <p:nvPr/>
        </p:nvSpPr>
        <p:spPr>
          <a:xfrm>
            <a:off x="2537253" y="2106382"/>
            <a:ext cx="229731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5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 × MAT</a:t>
            </a:r>
          </a:p>
          <a:p>
            <a:pPr algn="ctr"/>
            <a:endParaRPr lang="en-US" sz="1067" dirty="0">
              <a:latin typeface="Helvetica" pitchFamily="2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D286B2B-4F8B-0C31-4C7F-F95F57F55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t="370" r="36958" b="93711"/>
          <a:stretch/>
        </p:blipFill>
        <p:spPr>
          <a:xfrm rot="5400000">
            <a:off x="1859422" y="2326531"/>
            <a:ext cx="282843" cy="215813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21B005F-3640-1312-6B89-CA574FD78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7" t="378" r="7900" b="94193"/>
          <a:stretch/>
        </p:blipFill>
        <p:spPr>
          <a:xfrm rot="5400000">
            <a:off x="1947286" y="2816502"/>
            <a:ext cx="107113" cy="1979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BE57-1A68-BD01-6A0D-68EB46AAC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9" t="1761" r="24557" b="95458"/>
          <a:stretch/>
        </p:blipFill>
        <p:spPr>
          <a:xfrm rot="5400000">
            <a:off x="1929159" y="2653388"/>
            <a:ext cx="143366" cy="1014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1528D7-65EA-5857-B952-7927BBFE931F}"/>
              </a:ext>
            </a:extLst>
          </p:cNvPr>
          <p:cNvSpPr txBox="1"/>
          <p:nvPr/>
        </p:nvSpPr>
        <p:spPr>
          <a:xfrm>
            <a:off x="2004065" y="2846567"/>
            <a:ext cx="523756" cy="437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7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Positive</a:t>
            </a:r>
          </a:p>
          <a:p>
            <a:pPr algn="ctr"/>
            <a:endParaRPr lang="en-US" sz="747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9867B-4B79-61BB-41AF-F68EEEE08551}"/>
              </a:ext>
            </a:extLst>
          </p:cNvPr>
          <p:cNvSpPr txBox="1"/>
          <p:nvPr/>
        </p:nvSpPr>
        <p:spPr>
          <a:xfrm>
            <a:off x="2005624" y="2635429"/>
            <a:ext cx="824922" cy="437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7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Nonsignificant</a:t>
            </a:r>
          </a:p>
          <a:p>
            <a:pPr algn="ctr"/>
            <a:endParaRPr lang="en-US" sz="747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5FC81-CE99-7E26-C157-1B0C5BC44020}"/>
              </a:ext>
            </a:extLst>
          </p:cNvPr>
          <p:cNvSpPr txBox="1"/>
          <p:nvPr/>
        </p:nvSpPr>
        <p:spPr>
          <a:xfrm>
            <a:off x="1877243" y="2419503"/>
            <a:ext cx="824922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7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Negative</a:t>
            </a:r>
          </a:p>
          <a:p>
            <a:pPr algn="ctr"/>
            <a:endParaRPr lang="en-US" sz="747" dirty="0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34C501-E3B3-00A4-FDC8-2E237627F9E6}"/>
              </a:ext>
            </a:extLst>
          </p:cNvPr>
          <p:cNvSpPr/>
          <p:nvPr/>
        </p:nvSpPr>
        <p:spPr>
          <a:xfrm>
            <a:off x="1934724" y="2389075"/>
            <a:ext cx="877116" cy="657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"/>
          </a:p>
        </p:txBody>
      </p:sp>
    </p:spTree>
    <p:extLst>
      <p:ext uri="{BB962C8B-B14F-4D97-AF65-F5344CB8AC3E}">
        <p14:creationId xmlns:p14="http://schemas.microsoft.com/office/powerpoint/2010/main" val="31367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58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Reich</dc:creator>
  <cp:lastModifiedBy>Emma Reich</cp:lastModifiedBy>
  <cp:revision>7</cp:revision>
  <dcterms:created xsi:type="dcterms:W3CDTF">2024-04-27T21:30:17Z</dcterms:created>
  <dcterms:modified xsi:type="dcterms:W3CDTF">2024-09-17T18:26:50Z</dcterms:modified>
</cp:coreProperties>
</file>