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70" d="100"/>
          <a:sy n="170" d="100"/>
        </p:scale>
        <p:origin x="93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0C808-DD6F-3347-B3C1-2A8C06EC455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79156C2-4A56-6B97-FC07-87E75D0D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36576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1D703AF-992A-B6FD-975B-B84DA7B795E1}"/>
              </a:ext>
            </a:extLst>
          </p:cNvPr>
          <p:cNvSpPr/>
          <p:nvPr/>
        </p:nvSpPr>
        <p:spPr>
          <a:xfrm>
            <a:off x="1595688" y="466827"/>
            <a:ext cx="600075" cy="271484"/>
          </a:xfrm>
          <a:custGeom>
            <a:avLst/>
            <a:gdLst>
              <a:gd name="connsiteX0" fmla="*/ 0 w 600075"/>
              <a:gd name="connsiteY0" fmla="*/ 257196 h 271484"/>
              <a:gd name="connsiteX1" fmla="*/ 142875 w 600075"/>
              <a:gd name="connsiteY1" fmla="*/ 21 h 271484"/>
              <a:gd name="connsiteX2" fmla="*/ 357187 w 600075"/>
              <a:gd name="connsiteY2" fmla="*/ 242909 h 271484"/>
              <a:gd name="connsiteX3" fmla="*/ 600075 w 600075"/>
              <a:gd name="connsiteY3" fmla="*/ 271484 h 27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71484">
                <a:moveTo>
                  <a:pt x="0" y="257196"/>
                </a:moveTo>
                <a:cubicBezTo>
                  <a:pt x="41672" y="129799"/>
                  <a:pt x="83344" y="2402"/>
                  <a:pt x="142875" y="21"/>
                </a:cubicBezTo>
                <a:cubicBezTo>
                  <a:pt x="202406" y="-2360"/>
                  <a:pt x="280987" y="197665"/>
                  <a:pt x="357187" y="242909"/>
                </a:cubicBezTo>
                <a:cubicBezTo>
                  <a:pt x="433387" y="288153"/>
                  <a:pt x="461963" y="247672"/>
                  <a:pt x="600075" y="27148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913F26A-54BB-273E-96DD-DFA7ED40A68B}"/>
              </a:ext>
            </a:extLst>
          </p:cNvPr>
          <p:cNvSpPr/>
          <p:nvPr/>
        </p:nvSpPr>
        <p:spPr>
          <a:xfrm>
            <a:off x="1875129" y="847500"/>
            <a:ext cx="641267" cy="113035"/>
          </a:xfrm>
          <a:custGeom>
            <a:avLst/>
            <a:gdLst>
              <a:gd name="connsiteX0" fmla="*/ 0 w 795647"/>
              <a:gd name="connsiteY0" fmla="*/ 190088 h 196245"/>
              <a:gd name="connsiteX1" fmla="*/ 201880 w 795647"/>
              <a:gd name="connsiteY1" fmla="*/ 83 h 196245"/>
              <a:gd name="connsiteX2" fmla="*/ 534389 w 795647"/>
              <a:gd name="connsiteY2" fmla="*/ 166337 h 196245"/>
              <a:gd name="connsiteX3" fmla="*/ 795647 w 795647"/>
              <a:gd name="connsiteY3" fmla="*/ 190088 h 19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647" h="196245">
                <a:moveTo>
                  <a:pt x="0" y="190088"/>
                </a:moveTo>
                <a:cubicBezTo>
                  <a:pt x="56407" y="97064"/>
                  <a:pt x="112815" y="4041"/>
                  <a:pt x="201880" y="83"/>
                </a:cubicBezTo>
                <a:cubicBezTo>
                  <a:pt x="290945" y="-3876"/>
                  <a:pt x="435428" y="134669"/>
                  <a:pt x="534389" y="166337"/>
                </a:cubicBezTo>
                <a:cubicBezTo>
                  <a:pt x="633350" y="198005"/>
                  <a:pt x="708561" y="201963"/>
                  <a:pt x="795647" y="190088"/>
                </a:cubicBezTo>
              </a:path>
            </a:pathLst>
          </a:custGeom>
          <a:noFill/>
          <a:ln>
            <a:solidFill>
              <a:srgbClr val="CEB8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47B54D-06C4-9FAC-012E-422F7B53A2CC}"/>
              </a:ext>
            </a:extLst>
          </p:cNvPr>
          <p:cNvCxnSpPr>
            <a:cxnSpLocks/>
          </p:cNvCxnSpPr>
          <p:nvPr/>
        </p:nvCxnSpPr>
        <p:spPr>
          <a:xfrm flipV="1">
            <a:off x="1427296" y="1069722"/>
            <a:ext cx="478538" cy="13541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C320C9-EA2D-A0D6-DE18-C82EB4AABA5F}"/>
              </a:ext>
            </a:extLst>
          </p:cNvPr>
          <p:cNvCxnSpPr>
            <a:cxnSpLocks/>
          </p:cNvCxnSpPr>
          <p:nvPr/>
        </p:nvCxnSpPr>
        <p:spPr>
          <a:xfrm>
            <a:off x="1627865" y="1381288"/>
            <a:ext cx="4945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3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Reich</dc:creator>
  <cp:lastModifiedBy>Emma Reich</cp:lastModifiedBy>
  <cp:revision>2</cp:revision>
  <dcterms:created xsi:type="dcterms:W3CDTF">2024-04-27T21:30:17Z</dcterms:created>
  <dcterms:modified xsi:type="dcterms:W3CDTF">2024-04-27T21:44:03Z</dcterms:modified>
</cp:coreProperties>
</file>