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8" r:id="rId4"/>
  </p:sldMasterIdLst>
  <p:notesMasterIdLst>
    <p:notesMasterId r:id="rId22"/>
  </p:notesMasterIdLst>
  <p:handoutMasterIdLst>
    <p:handoutMasterId r:id="rId23"/>
  </p:handoutMasterIdLst>
  <p:sldIdLst>
    <p:sldId id="256" r:id="rId5"/>
    <p:sldId id="310" r:id="rId6"/>
    <p:sldId id="290" r:id="rId7"/>
    <p:sldId id="373" r:id="rId8"/>
    <p:sldId id="305" r:id="rId9"/>
    <p:sldId id="379" r:id="rId10"/>
    <p:sldId id="374" r:id="rId11"/>
    <p:sldId id="378" r:id="rId12"/>
    <p:sldId id="380" r:id="rId13"/>
    <p:sldId id="381" r:id="rId14"/>
    <p:sldId id="382" r:id="rId15"/>
    <p:sldId id="383" r:id="rId16"/>
    <p:sldId id="303" r:id="rId17"/>
    <p:sldId id="384" r:id="rId18"/>
    <p:sldId id="385" r:id="rId19"/>
    <p:sldId id="386" r:id="rId20"/>
    <p:sldId id="274" r:id="rId2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 Owl" initials="AO" lastIdx="2" clrIdx="0">
    <p:extLst>
      <p:ext uri="{19B8F6BF-5375-455C-9EA6-DF929625EA0E}">
        <p15:presenceInfo xmlns:p15="http://schemas.microsoft.com/office/powerpoint/2012/main" userId="aedbb3872e1f03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108" d="100"/>
          <a:sy n="108" d="100"/>
        </p:scale>
        <p:origin x="630" y="126"/>
      </p:cViewPr>
      <p:guideLst/>
    </p:cSldViewPr>
  </p:slideViewPr>
  <p:outlineViewPr>
    <p:cViewPr>
      <p:scale>
        <a:sx n="33" d="100"/>
        <a:sy n="33" d="100"/>
      </p:scale>
      <p:origin x="0" y="-546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9C0F81-976B-4208-8344-C39BF482803A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BAFF783-9ACF-4ADE-961D-5A19AA1EF015}">
      <dgm:prSet/>
      <dgm:spPr/>
      <dgm:t>
        <a:bodyPr/>
        <a:lstStyle/>
        <a:p>
          <a:r>
            <a:rPr lang="ru-RU"/>
            <a:t>Провести разведочный анализ данных</a:t>
          </a:r>
        </a:p>
      </dgm:t>
    </dgm:pt>
    <dgm:pt modelId="{6683FFC2-7B20-49AE-9443-6D10661345EE}" type="parTrans" cxnId="{D61F4AB7-64E7-42B1-A9D3-F60AD059CFFC}">
      <dgm:prSet/>
      <dgm:spPr/>
      <dgm:t>
        <a:bodyPr/>
        <a:lstStyle/>
        <a:p>
          <a:endParaRPr lang="ru-RU"/>
        </a:p>
      </dgm:t>
    </dgm:pt>
    <dgm:pt modelId="{93362458-10D8-4E35-B581-6DCC400C8FD5}" type="sibTrans" cxnId="{D61F4AB7-64E7-42B1-A9D3-F60AD059CFFC}">
      <dgm:prSet/>
      <dgm:spPr/>
      <dgm:t>
        <a:bodyPr/>
        <a:lstStyle/>
        <a:p>
          <a:endParaRPr lang="ru-RU"/>
        </a:p>
      </dgm:t>
    </dgm:pt>
    <dgm:pt modelId="{BB2196DB-E56D-4DC3-BCC4-86D52C58EE83}">
      <dgm:prSet/>
      <dgm:spPr/>
      <dgm:t>
        <a:bodyPr/>
        <a:lstStyle/>
        <a:p>
          <a:r>
            <a:rPr lang="ru-RU"/>
            <a:t>Провести предобработку данных</a:t>
          </a:r>
        </a:p>
      </dgm:t>
    </dgm:pt>
    <dgm:pt modelId="{3072ACD7-1060-4245-B449-EE4EDCB49F6A}" type="parTrans" cxnId="{AF6D3449-8156-4C03-85A3-92DCDE393BE8}">
      <dgm:prSet/>
      <dgm:spPr/>
      <dgm:t>
        <a:bodyPr/>
        <a:lstStyle/>
        <a:p>
          <a:endParaRPr lang="ru-RU"/>
        </a:p>
      </dgm:t>
    </dgm:pt>
    <dgm:pt modelId="{A0C4D6E9-A258-4BAE-8133-50DC8C8F8C0C}" type="sibTrans" cxnId="{AF6D3449-8156-4C03-85A3-92DCDE393BE8}">
      <dgm:prSet/>
      <dgm:spPr/>
      <dgm:t>
        <a:bodyPr/>
        <a:lstStyle/>
        <a:p>
          <a:endParaRPr lang="ru-RU"/>
        </a:p>
      </dgm:t>
    </dgm:pt>
    <dgm:pt modelId="{E7A4371A-63E7-4647-8027-E7E762D9295B}">
      <dgm:prSet/>
      <dgm:spPr/>
      <dgm:t>
        <a:bodyPr/>
        <a:lstStyle/>
        <a:p>
          <a:r>
            <a:rPr lang="ru-RU"/>
            <a:t>Обучить нескольких моделей для прогноза модуля упругости при растяжении и прочности при растяжении</a:t>
          </a:r>
        </a:p>
      </dgm:t>
    </dgm:pt>
    <dgm:pt modelId="{660A1F6E-1965-4CDF-AEA9-9B32BBBDCFA6}" type="parTrans" cxnId="{F794D4A2-2603-4AE4-809F-E691326815B2}">
      <dgm:prSet/>
      <dgm:spPr/>
      <dgm:t>
        <a:bodyPr/>
        <a:lstStyle/>
        <a:p>
          <a:endParaRPr lang="ru-RU"/>
        </a:p>
      </dgm:t>
    </dgm:pt>
    <dgm:pt modelId="{4249A351-E751-45B6-A08C-6740E38104D4}" type="sibTrans" cxnId="{F794D4A2-2603-4AE4-809F-E691326815B2}">
      <dgm:prSet/>
      <dgm:spPr/>
      <dgm:t>
        <a:bodyPr/>
        <a:lstStyle/>
        <a:p>
          <a:endParaRPr lang="ru-RU"/>
        </a:p>
      </dgm:t>
    </dgm:pt>
    <dgm:pt modelId="{27362C09-5225-4E19-8135-D0A0E37EE7E5}">
      <dgm:prSet/>
      <dgm:spPr/>
      <dgm:t>
        <a:bodyPr/>
        <a:lstStyle/>
        <a:p>
          <a:r>
            <a:rPr lang="ru-RU"/>
            <a:t>Написать нейронную сеть, которая будет рекомендовать соотношение матрица-наполнитель</a:t>
          </a:r>
        </a:p>
      </dgm:t>
    </dgm:pt>
    <dgm:pt modelId="{AD83FF90-9E6B-4522-8C1D-7A4B042A7CD2}" type="parTrans" cxnId="{346FA3F7-5737-46BD-BED6-8D186E4D9840}">
      <dgm:prSet/>
      <dgm:spPr/>
      <dgm:t>
        <a:bodyPr/>
        <a:lstStyle/>
        <a:p>
          <a:endParaRPr lang="ru-RU"/>
        </a:p>
      </dgm:t>
    </dgm:pt>
    <dgm:pt modelId="{020A609A-CF32-4D84-B05F-08CE551FC463}" type="sibTrans" cxnId="{346FA3F7-5737-46BD-BED6-8D186E4D9840}">
      <dgm:prSet/>
      <dgm:spPr/>
      <dgm:t>
        <a:bodyPr/>
        <a:lstStyle/>
        <a:p>
          <a:endParaRPr lang="ru-RU"/>
        </a:p>
      </dgm:t>
    </dgm:pt>
    <dgm:pt modelId="{AD0CE97D-FEAD-4390-A3D6-2EE21ED36AD1}" type="pres">
      <dgm:prSet presAssocID="{309C0F81-976B-4208-8344-C39BF482803A}" presName="linearFlow" presStyleCnt="0">
        <dgm:presLayoutVars>
          <dgm:dir/>
          <dgm:resizeHandles val="exact"/>
        </dgm:presLayoutVars>
      </dgm:prSet>
      <dgm:spPr/>
    </dgm:pt>
    <dgm:pt modelId="{94658E9B-C41F-4742-803F-651573BCF3F2}" type="pres">
      <dgm:prSet presAssocID="{5BAFF783-9ACF-4ADE-961D-5A19AA1EF015}" presName="composite" presStyleCnt="0"/>
      <dgm:spPr/>
    </dgm:pt>
    <dgm:pt modelId="{E79793C0-3638-4FE3-8319-0CB23DA79F7D}" type="pres">
      <dgm:prSet presAssocID="{5BAFF783-9ACF-4ADE-961D-5A19AA1EF015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Лампочка"/>
        </a:ext>
      </dgm:extLst>
    </dgm:pt>
    <dgm:pt modelId="{A5591009-941F-48E0-B320-4140440E1F2C}" type="pres">
      <dgm:prSet presAssocID="{5BAFF783-9ACF-4ADE-961D-5A19AA1EF015}" presName="txShp" presStyleLbl="node1" presStyleIdx="0" presStyleCnt="4">
        <dgm:presLayoutVars>
          <dgm:bulletEnabled val="1"/>
        </dgm:presLayoutVars>
      </dgm:prSet>
      <dgm:spPr/>
    </dgm:pt>
    <dgm:pt modelId="{33FC471A-4587-4674-83D7-1A7B8B362855}" type="pres">
      <dgm:prSet presAssocID="{93362458-10D8-4E35-B581-6DCC400C8FD5}" presName="spacing" presStyleCnt="0"/>
      <dgm:spPr/>
    </dgm:pt>
    <dgm:pt modelId="{DDAEB3E4-0BEA-4586-A5EC-C664EEB0EC28}" type="pres">
      <dgm:prSet presAssocID="{BB2196DB-E56D-4DC3-BCC4-86D52C58EE83}" presName="composite" presStyleCnt="0"/>
      <dgm:spPr/>
    </dgm:pt>
    <dgm:pt modelId="{3861EB0D-0A8F-4389-A153-5501AB58D29B}" type="pres">
      <dgm:prSet presAssocID="{BB2196DB-E56D-4DC3-BCC4-86D52C58EE83}" presName="imgShp" presStyleLbl="fgImgPlac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Открытая книга"/>
        </a:ext>
      </dgm:extLst>
    </dgm:pt>
    <dgm:pt modelId="{9FD80158-20BA-4389-BB06-96A00ECD4BD4}" type="pres">
      <dgm:prSet presAssocID="{BB2196DB-E56D-4DC3-BCC4-86D52C58EE83}" presName="txShp" presStyleLbl="node1" presStyleIdx="1" presStyleCnt="4">
        <dgm:presLayoutVars>
          <dgm:bulletEnabled val="1"/>
        </dgm:presLayoutVars>
      </dgm:prSet>
      <dgm:spPr/>
    </dgm:pt>
    <dgm:pt modelId="{E0537487-9456-422C-9EE0-021A52C7AE7E}" type="pres">
      <dgm:prSet presAssocID="{A0C4D6E9-A258-4BAE-8133-50DC8C8F8C0C}" presName="spacing" presStyleCnt="0"/>
      <dgm:spPr/>
    </dgm:pt>
    <dgm:pt modelId="{1CF1D87C-517A-44A7-8271-0151FF97C3D5}" type="pres">
      <dgm:prSet presAssocID="{E7A4371A-63E7-4647-8027-E7E762D9295B}" presName="composite" presStyleCnt="0"/>
      <dgm:spPr/>
    </dgm:pt>
    <dgm:pt modelId="{1198F2D1-D862-45C0-A144-C07A585772D6}" type="pres">
      <dgm:prSet presAssocID="{E7A4371A-63E7-4647-8027-E7E762D9295B}" presName="imgShp" presStyleLbl="fgImgPlace1" presStyleIdx="2" presStyleCnt="4" custLinFactNeighborX="6390" custLinFactNeighborY="-319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Робот с поднятым подлокотником"/>
        </a:ext>
      </dgm:extLst>
    </dgm:pt>
    <dgm:pt modelId="{98899C1B-8AA4-4CFF-983B-8CC8CC5CF3DC}" type="pres">
      <dgm:prSet presAssocID="{E7A4371A-63E7-4647-8027-E7E762D9295B}" presName="txShp" presStyleLbl="node1" presStyleIdx="2" presStyleCnt="4">
        <dgm:presLayoutVars>
          <dgm:bulletEnabled val="1"/>
        </dgm:presLayoutVars>
      </dgm:prSet>
      <dgm:spPr/>
    </dgm:pt>
    <dgm:pt modelId="{B805880E-45B8-49C8-A159-A77AEF64C852}" type="pres">
      <dgm:prSet presAssocID="{4249A351-E751-45B6-A08C-6740E38104D4}" presName="spacing" presStyleCnt="0"/>
      <dgm:spPr/>
    </dgm:pt>
    <dgm:pt modelId="{2BD601E3-356E-4077-AE8A-2639CF175267}" type="pres">
      <dgm:prSet presAssocID="{27362C09-5225-4E19-8135-D0A0E37EE7E5}" presName="composite" presStyleCnt="0"/>
      <dgm:spPr/>
    </dgm:pt>
    <dgm:pt modelId="{E3323197-736C-4C32-BD50-4727750A314B}" type="pres">
      <dgm:prSet presAssocID="{27362C09-5225-4E19-8135-D0A0E37EE7E5}" presName="imgShp" presStyleLbl="fgImgPlace1" presStyleIdx="3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Робот с поднятым подлокотником"/>
        </a:ext>
      </dgm:extLst>
    </dgm:pt>
    <dgm:pt modelId="{D3E090B2-A80C-476F-8CE2-52A2970D0B73}" type="pres">
      <dgm:prSet presAssocID="{27362C09-5225-4E19-8135-D0A0E37EE7E5}" presName="txShp" presStyleLbl="node1" presStyleIdx="3" presStyleCnt="4">
        <dgm:presLayoutVars>
          <dgm:bulletEnabled val="1"/>
        </dgm:presLayoutVars>
      </dgm:prSet>
      <dgm:spPr/>
    </dgm:pt>
  </dgm:ptLst>
  <dgm:cxnLst>
    <dgm:cxn modelId="{8F199E43-7C86-41B1-A8AE-AB083B6D404E}" type="presOf" srcId="{5BAFF783-9ACF-4ADE-961D-5A19AA1EF015}" destId="{A5591009-941F-48E0-B320-4140440E1F2C}" srcOrd="0" destOrd="0" presId="urn:microsoft.com/office/officeart/2005/8/layout/vList3"/>
    <dgm:cxn modelId="{66EAE963-75B3-4D27-B12C-083CC74480DF}" type="presOf" srcId="{309C0F81-976B-4208-8344-C39BF482803A}" destId="{AD0CE97D-FEAD-4390-A3D6-2EE21ED36AD1}" srcOrd="0" destOrd="0" presId="urn:microsoft.com/office/officeart/2005/8/layout/vList3"/>
    <dgm:cxn modelId="{1D942267-9151-48A2-870D-3477F60D8E75}" type="presOf" srcId="{BB2196DB-E56D-4DC3-BCC4-86D52C58EE83}" destId="{9FD80158-20BA-4389-BB06-96A00ECD4BD4}" srcOrd="0" destOrd="0" presId="urn:microsoft.com/office/officeart/2005/8/layout/vList3"/>
    <dgm:cxn modelId="{AF6D3449-8156-4C03-85A3-92DCDE393BE8}" srcId="{309C0F81-976B-4208-8344-C39BF482803A}" destId="{BB2196DB-E56D-4DC3-BCC4-86D52C58EE83}" srcOrd="1" destOrd="0" parTransId="{3072ACD7-1060-4245-B449-EE4EDCB49F6A}" sibTransId="{A0C4D6E9-A258-4BAE-8133-50DC8C8F8C0C}"/>
    <dgm:cxn modelId="{32FC284A-7A42-4310-B56E-691A700C8018}" type="presOf" srcId="{27362C09-5225-4E19-8135-D0A0E37EE7E5}" destId="{D3E090B2-A80C-476F-8CE2-52A2970D0B73}" srcOrd="0" destOrd="0" presId="urn:microsoft.com/office/officeart/2005/8/layout/vList3"/>
    <dgm:cxn modelId="{F794D4A2-2603-4AE4-809F-E691326815B2}" srcId="{309C0F81-976B-4208-8344-C39BF482803A}" destId="{E7A4371A-63E7-4647-8027-E7E762D9295B}" srcOrd="2" destOrd="0" parTransId="{660A1F6E-1965-4CDF-AEA9-9B32BBBDCFA6}" sibTransId="{4249A351-E751-45B6-A08C-6740E38104D4}"/>
    <dgm:cxn modelId="{D61F4AB7-64E7-42B1-A9D3-F60AD059CFFC}" srcId="{309C0F81-976B-4208-8344-C39BF482803A}" destId="{5BAFF783-9ACF-4ADE-961D-5A19AA1EF015}" srcOrd="0" destOrd="0" parTransId="{6683FFC2-7B20-49AE-9443-6D10661345EE}" sibTransId="{93362458-10D8-4E35-B581-6DCC400C8FD5}"/>
    <dgm:cxn modelId="{5E2736BA-D10F-41D3-AFF6-F0C07DB68D1D}" type="presOf" srcId="{E7A4371A-63E7-4647-8027-E7E762D9295B}" destId="{98899C1B-8AA4-4CFF-983B-8CC8CC5CF3DC}" srcOrd="0" destOrd="0" presId="urn:microsoft.com/office/officeart/2005/8/layout/vList3"/>
    <dgm:cxn modelId="{346FA3F7-5737-46BD-BED6-8D186E4D9840}" srcId="{309C0F81-976B-4208-8344-C39BF482803A}" destId="{27362C09-5225-4E19-8135-D0A0E37EE7E5}" srcOrd="3" destOrd="0" parTransId="{AD83FF90-9E6B-4522-8C1D-7A4B042A7CD2}" sibTransId="{020A609A-CF32-4D84-B05F-08CE551FC463}"/>
    <dgm:cxn modelId="{35B8F88E-4503-4624-B561-2D83706FB380}" type="presParOf" srcId="{AD0CE97D-FEAD-4390-A3D6-2EE21ED36AD1}" destId="{94658E9B-C41F-4742-803F-651573BCF3F2}" srcOrd="0" destOrd="0" presId="urn:microsoft.com/office/officeart/2005/8/layout/vList3"/>
    <dgm:cxn modelId="{7D224CEE-065E-4653-828B-0102C541AB02}" type="presParOf" srcId="{94658E9B-C41F-4742-803F-651573BCF3F2}" destId="{E79793C0-3638-4FE3-8319-0CB23DA79F7D}" srcOrd="0" destOrd="0" presId="urn:microsoft.com/office/officeart/2005/8/layout/vList3"/>
    <dgm:cxn modelId="{F18B0732-6D11-4F89-984C-6DF31C21A6FC}" type="presParOf" srcId="{94658E9B-C41F-4742-803F-651573BCF3F2}" destId="{A5591009-941F-48E0-B320-4140440E1F2C}" srcOrd="1" destOrd="0" presId="urn:microsoft.com/office/officeart/2005/8/layout/vList3"/>
    <dgm:cxn modelId="{6562D887-4E2D-49EB-9D94-91B84CD6D735}" type="presParOf" srcId="{AD0CE97D-FEAD-4390-A3D6-2EE21ED36AD1}" destId="{33FC471A-4587-4674-83D7-1A7B8B362855}" srcOrd="1" destOrd="0" presId="urn:microsoft.com/office/officeart/2005/8/layout/vList3"/>
    <dgm:cxn modelId="{12EE9E10-097B-46D1-8526-9BCF37610D03}" type="presParOf" srcId="{AD0CE97D-FEAD-4390-A3D6-2EE21ED36AD1}" destId="{DDAEB3E4-0BEA-4586-A5EC-C664EEB0EC28}" srcOrd="2" destOrd="0" presId="urn:microsoft.com/office/officeart/2005/8/layout/vList3"/>
    <dgm:cxn modelId="{EB96A6EC-B6C2-4019-91EC-246E934C69E7}" type="presParOf" srcId="{DDAEB3E4-0BEA-4586-A5EC-C664EEB0EC28}" destId="{3861EB0D-0A8F-4389-A153-5501AB58D29B}" srcOrd="0" destOrd="0" presId="urn:microsoft.com/office/officeart/2005/8/layout/vList3"/>
    <dgm:cxn modelId="{79C687FC-0089-4880-BE89-4326D2A3EF2E}" type="presParOf" srcId="{DDAEB3E4-0BEA-4586-A5EC-C664EEB0EC28}" destId="{9FD80158-20BA-4389-BB06-96A00ECD4BD4}" srcOrd="1" destOrd="0" presId="urn:microsoft.com/office/officeart/2005/8/layout/vList3"/>
    <dgm:cxn modelId="{798A8CF7-B537-4492-AE50-ED536C5398D2}" type="presParOf" srcId="{AD0CE97D-FEAD-4390-A3D6-2EE21ED36AD1}" destId="{E0537487-9456-422C-9EE0-021A52C7AE7E}" srcOrd="3" destOrd="0" presId="urn:microsoft.com/office/officeart/2005/8/layout/vList3"/>
    <dgm:cxn modelId="{638E4244-942C-4A68-B146-C579A7813E85}" type="presParOf" srcId="{AD0CE97D-FEAD-4390-A3D6-2EE21ED36AD1}" destId="{1CF1D87C-517A-44A7-8271-0151FF97C3D5}" srcOrd="4" destOrd="0" presId="urn:microsoft.com/office/officeart/2005/8/layout/vList3"/>
    <dgm:cxn modelId="{0C80ABFB-9491-40E4-9D6B-3BB04BACC595}" type="presParOf" srcId="{1CF1D87C-517A-44A7-8271-0151FF97C3D5}" destId="{1198F2D1-D862-45C0-A144-C07A585772D6}" srcOrd="0" destOrd="0" presId="urn:microsoft.com/office/officeart/2005/8/layout/vList3"/>
    <dgm:cxn modelId="{12354D8C-F5D7-48BC-BAB4-DD492E4C1261}" type="presParOf" srcId="{1CF1D87C-517A-44A7-8271-0151FF97C3D5}" destId="{98899C1B-8AA4-4CFF-983B-8CC8CC5CF3DC}" srcOrd="1" destOrd="0" presId="urn:microsoft.com/office/officeart/2005/8/layout/vList3"/>
    <dgm:cxn modelId="{FC6ABF2A-A53E-44D0-85EA-67A7079C675A}" type="presParOf" srcId="{AD0CE97D-FEAD-4390-A3D6-2EE21ED36AD1}" destId="{B805880E-45B8-49C8-A159-A77AEF64C852}" srcOrd="5" destOrd="0" presId="urn:microsoft.com/office/officeart/2005/8/layout/vList3"/>
    <dgm:cxn modelId="{A26FCCE3-D022-4840-B691-FC89F5D708A6}" type="presParOf" srcId="{AD0CE97D-FEAD-4390-A3D6-2EE21ED36AD1}" destId="{2BD601E3-356E-4077-AE8A-2639CF175267}" srcOrd="6" destOrd="0" presId="urn:microsoft.com/office/officeart/2005/8/layout/vList3"/>
    <dgm:cxn modelId="{2EF4AF7E-70C5-4BDC-B804-6298B41646E7}" type="presParOf" srcId="{2BD601E3-356E-4077-AE8A-2639CF175267}" destId="{E3323197-736C-4C32-BD50-4727750A314B}" srcOrd="0" destOrd="0" presId="urn:microsoft.com/office/officeart/2005/8/layout/vList3"/>
    <dgm:cxn modelId="{D4BAF896-EFCD-4293-B828-E10449F121D4}" type="presParOf" srcId="{2BD601E3-356E-4077-AE8A-2639CF175267}" destId="{D3E090B2-A80C-476F-8CE2-52A2970D0B7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591009-941F-48E0-B320-4140440E1F2C}">
      <dsp:nvSpPr>
        <dsp:cNvPr id="0" name=""/>
        <dsp:cNvSpPr/>
      </dsp:nvSpPr>
      <dsp:spPr>
        <a:xfrm rot="10800000">
          <a:off x="1113191" y="402"/>
          <a:ext cx="3868039" cy="55564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024" tIns="41910" rIns="78232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/>
            <a:t>Провести разведочный анализ данных</a:t>
          </a:r>
        </a:p>
      </dsp:txBody>
      <dsp:txXfrm rot="10800000">
        <a:off x="1252102" y="402"/>
        <a:ext cx="3729128" cy="555644"/>
      </dsp:txXfrm>
    </dsp:sp>
    <dsp:sp modelId="{E79793C0-3638-4FE3-8319-0CB23DA79F7D}">
      <dsp:nvSpPr>
        <dsp:cNvPr id="0" name=""/>
        <dsp:cNvSpPr/>
      </dsp:nvSpPr>
      <dsp:spPr>
        <a:xfrm>
          <a:off x="835369" y="402"/>
          <a:ext cx="555644" cy="55564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D80158-20BA-4389-BB06-96A00ECD4BD4}">
      <dsp:nvSpPr>
        <dsp:cNvPr id="0" name=""/>
        <dsp:cNvSpPr/>
      </dsp:nvSpPr>
      <dsp:spPr>
        <a:xfrm rot="10800000">
          <a:off x="1113191" y="721911"/>
          <a:ext cx="3868039" cy="55564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024" tIns="41910" rIns="78232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/>
            <a:t>Провести предобработку данных</a:t>
          </a:r>
        </a:p>
      </dsp:txBody>
      <dsp:txXfrm rot="10800000">
        <a:off x="1252102" y="721911"/>
        <a:ext cx="3729128" cy="555644"/>
      </dsp:txXfrm>
    </dsp:sp>
    <dsp:sp modelId="{3861EB0D-0A8F-4389-A153-5501AB58D29B}">
      <dsp:nvSpPr>
        <dsp:cNvPr id="0" name=""/>
        <dsp:cNvSpPr/>
      </dsp:nvSpPr>
      <dsp:spPr>
        <a:xfrm>
          <a:off x="835369" y="721911"/>
          <a:ext cx="555644" cy="55564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899C1B-8AA4-4CFF-983B-8CC8CC5CF3DC}">
      <dsp:nvSpPr>
        <dsp:cNvPr id="0" name=""/>
        <dsp:cNvSpPr/>
      </dsp:nvSpPr>
      <dsp:spPr>
        <a:xfrm rot="10800000">
          <a:off x="1113191" y="1443419"/>
          <a:ext cx="3868039" cy="55564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024" tIns="41910" rIns="78232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/>
            <a:t>Обучить нескольких моделей для прогноза модуля упругости при растяжении и прочности при растяжении</a:t>
          </a:r>
        </a:p>
      </dsp:txBody>
      <dsp:txXfrm rot="10800000">
        <a:off x="1252102" y="1443419"/>
        <a:ext cx="3729128" cy="555644"/>
      </dsp:txXfrm>
    </dsp:sp>
    <dsp:sp modelId="{1198F2D1-D862-45C0-A144-C07A585772D6}">
      <dsp:nvSpPr>
        <dsp:cNvPr id="0" name=""/>
        <dsp:cNvSpPr/>
      </dsp:nvSpPr>
      <dsp:spPr>
        <a:xfrm>
          <a:off x="870875" y="1425666"/>
          <a:ext cx="555644" cy="555644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090B2-A80C-476F-8CE2-52A2970D0B73}">
      <dsp:nvSpPr>
        <dsp:cNvPr id="0" name=""/>
        <dsp:cNvSpPr/>
      </dsp:nvSpPr>
      <dsp:spPr>
        <a:xfrm rot="10800000">
          <a:off x="1113191" y="2164927"/>
          <a:ext cx="3868039" cy="55564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024" tIns="41910" rIns="78232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/>
            <a:t>Написать нейронную сеть, которая будет рекомендовать соотношение матрица-наполнитель</a:t>
          </a:r>
        </a:p>
      </dsp:txBody>
      <dsp:txXfrm rot="10800000">
        <a:off x="1252102" y="2164927"/>
        <a:ext cx="3729128" cy="555644"/>
      </dsp:txXfrm>
    </dsp:sp>
    <dsp:sp modelId="{E3323197-736C-4C32-BD50-4727750A314B}">
      <dsp:nvSpPr>
        <dsp:cNvPr id="0" name=""/>
        <dsp:cNvSpPr/>
      </dsp:nvSpPr>
      <dsp:spPr>
        <a:xfrm>
          <a:off x="835369" y="2164927"/>
          <a:ext cx="555644" cy="555644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5F37830-0032-42FE-BB7D-4D0AEAE76A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6D4F4FE-5BC5-49AA-86B9-F831689708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FF8F27-67EB-401F-B8C0-5A576A7BD14A}" type="datetime1">
              <a:rPr lang="ru-RU" smtClean="0"/>
              <a:t>27.03.2023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B6F02CC-5414-4BB2-A7DD-9EF9BB13A4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E891B5D-A255-454F-9ABC-4D3310921B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B3D83-8D1A-4DFC-A85C-775CC8A199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7771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AC6F9E8-04C0-4153-9C14-335CA463B6AD}" type="datetime1">
              <a:rPr lang="ru-RU" noProof="0" smtClean="0"/>
              <a:t>27.03.2023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6702109-9DB5-4930-9529-97D0F7F71D9D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045455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702109-9DB5-4930-9529-97D0F7F71D9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16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151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189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512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3369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DA29696-2BE8-442F-AE32-06B5202A784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980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154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2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702109-9DB5-4930-9529-97D0F7F71D9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694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DA29696-2BE8-442F-AE32-06B5202A784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452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DA29696-2BE8-442F-AE32-06B5202A784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477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D1C27E24-5B5B-4605-9165-13141795F0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72869"/>
            <a:ext cx="12191998" cy="3200134"/>
          </a:xfrm>
          <a:custGeom>
            <a:avLst/>
            <a:gdLst>
              <a:gd name="connsiteX0" fmla="*/ 0 w 12191998"/>
              <a:gd name="connsiteY0" fmla="*/ 0 h 2476346"/>
              <a:gd name="connsiteX1" fmla="*/ 12191998 w 12191998"/>
              <a:gd name="connsiteY1" fmla="*/ 0 h 2476346"/>
              <a:gd name="connsiteX2" fmla="*/ 12191998 w 12191998"/>
              <a:gd name="connsiteY2" fmla="*/ 2476346 h 2476346"/>
              <a:gd name="connsiteX3" fmla="*/ 0 w 12191998"/>
              <a:gd name="connsiteY3" fmla="*/ 2476346 h 2476346"/>
              <a:gd name="connsiteX4" fmla="*/ 0 w 12191998"/>
              <a:gd name="connsiteY4" fmla="*/ 0 h 2476346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36125 h 2757568"/>
              <a:gd name="connsiteX1" fmla="*/ 12191998 w 12191998"/>
              <a:gd name="connsiteY1" fmla="*/ 281222 h 2757568"/>
              <a:gd name="connsiteX2" fmla="*/ 12191998 w 12191998"/>
              <a:gd name="connsiteY2" fmla="*/ 2757568 h 2757568"/>
              <a:gd name="connsiteX3" fmla="*/ 0 w 12191998"/>
              <a:gd name="connsiteY3" fmla="*/ 2757568 h 2757568"/>
              <a:gd name="connsiteX4" fmla="*/ 0 w 12191998"/>
              <a:gd name="connsiteY4" fmla="*/ 36125 h 2757568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403170 h 3124613"/>
              <a:gd name="connsiteX1" fmla="*/ 6591300 w 12191998"/>
              <a:gd name="connsiteY1" fmla="*/ 15890 h 3124613"/>
              <a:gd name="connsiteX2" fmla="*/ 12191998 w 12191998"/>
              <a:gd name="connsiteY2" fmla="*/ 648267 h 3124613"/>
              <a:gd name="connsiteX3" fmla="*/ 12191998 w 12191998"/>
              <a:gd name="connsiteY3" fmla="*/ 3124613 h 3124613"/>
              <a:gd name="connsiteX4" fmla="*/ 0 w 12191998"/>
              <a:gd name="connsiteY4" fmla="*/ 3124613 h 3124613"/>
              <a:gd name="connsiteX5" fmla="*/ 0 w 12191998"/>
              <a:gd name="connsiteY5" fmla="*/ 403170 h 312461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530729 h 3252172"/>
              <a:gd name="connsiteX1" fmla="*/ 6591300 w 12191998"/>
              <a:gd name="connsiteY1" fmla="*/ 143449 h 3252172"/>
              <a:gd name="connsiteX2" fmla="*/ 12191998 w 12191998"/>
              <a:gd name="connsiteY2" fmla="*/ 189086 h 3252172"/>
              <a:gd name="connsiteX3" fmla="*/ 12191998 w 12191998"/>
              <a:gd name="connsiteY3" fmla="*/ 3252172 h 3252172"/>
              <a:gd name="connsiteX4" fmla="*/ 0 w 12191998"/>
              <a:gd name="connsiteY4" fmla="*/ 3252172 h 3252172"/>
              <a:gd name="connsiteX5" fmla="*/ 0 w 12191998"/>
              <a:gd name="connsiteY5" fmla="*/ 530729 h 3252172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4563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405622 h 3127065"/>
              <a:gd name="connsiteX1" fmla="*/ 6591300 w 12191998"/>
              <a:gd name="connsiteY1" fmla="*/ 18342 h 3127065"/>
              <a:gd name="connsiteX2" fmla="*/ 12191998 w 12191998"/>
              <a:gd name="connsiteY2" fmla="*/ 63979 h 3127065"/>
              <a:gd name="connsiteX3" fmla="*/ 12191998 w 12191998"/>
              <a:gd name="connsiteY3" fmla="*/ 3127065 h 3127065"/>
              <a:gd name="connsiteX4" fmla="*/ 0 w 12191998"/>
              <a:gd name="connsiteY4" fmla="*/ 3127065 h 3127065"/>
              <a:gd name="connsiteX5" fmla="*/ 0 w 12191998"/>
              <a:gd name="connsiteY5" fmla="*/ 405622 h 3127065"/>
              <a:gd name="connsiteX0" fmla="*/ 0 w 12191998"/>
              <a:gd name="connsiteY0" fmla="*/ 478691 h 3200134"/>
              <a:gd name="connsiteX1" fmla="*/ 6591300 w 12191998"/>
              <a:gd name="connsiteY1" fmla="*/ 91411 h 3200134"/>
              <a:gd name="connsiteX2" fmla="*/ 12191998 w 12191998"/>
              <a:gd name="connsiteY2" fmla="*/ 137048 h 3200134"/>
              <a:gd name="connsiteX3" fmla="*/ 12191998 w 12191998"/>
              <a:gd name="connsiteY3" fmla="*/ 3200134 h 3200134"/>
              <a:gd name="connsiteX4" fmla="*/ 0 w 12191998"/>
              <a:gd name="connsiteY4" fmla="*/ 3200134 h 3200134"/>
              <a:gd name="connsiteX5" fmla="*/ 0 w 12191998"/>
              <a:gd name="connsiteY5" fmla="*/ 478691 h 320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8" h="3200134">
                <a:moveTo>
                  <a:pt x="0" y="478691"/>
                </a:moveTo>
                <a:cubicBezTo>
                  <a:pt x="1786890" y="448251"/>
                  <a:pt x="2044700" y="530622"/>
                  <a:pt x="6591300" y="91411"/>
                </a:cubicBezTo>
                <a:cubicBezTo>
                  <a:pt x="8577580" y="-65860"/>
                  <a:pt x="10438128" y="-72"/>
                  <a:pt x="12191998" y="137048"/>
                </a:cubicBezTo>
                <a:lnTo>
                  <a:pt x="12191998" y="3200134"/>
                </a:lnTo>
                <a:lnTo>
                  <a:pt x="0" y="3200134"/>
                </a:lnTo>
                <a:lnTo>
                  <a:pt x="0" y="478691"/>
                </a:lnTo>
                <a:close/>
              </a:path>
            </a:pathLst>
          </a:custGeom>
          <a:solidFill>
            <a:schemeClr val="accent5"/>
          </a:solidFill>
          <a:ln w="22225">
            <a:noFill/>
          </a:ln>
        </p:spPr>
        <p:txBody>
          <a:bodyPr lIns="182880" tIns="0" rtlCol="0" anchor="ctr"/>
          <a:lstStyle>
            <a:lvl1pPr marL="731520" algn="l">
              <a:lnSpc>
                <a:spcPct val="100000"/>
              </a:lnSpc>
              <a:spcBef>
                <a:spcPts val="800"/>
              </a:spcBef>
              <a:defRPr sz="5400"/>
            </a:lvl1pPr>
          </a:lstStyle>
          <a:p>
            <a:pPr rtl="0"/>
            <a:r>
              <a:rPr lang="ru-RU" noProof="0"/>
              <a:t>Щелкните заголовок</a:t>
            </a:r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B290432B-E439-40FF-A9AA-F20D8672B1D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8" cy="4151560"/>
          </a:xfrm>
          <a:custGeom>
            <a:avLst/>
            <a:gdLst>
              <a:gd name="connsiteX0" fmla="*/ 0 w 12191998"/>
              <a:gd name="connsiteY0" fmla="*/ 0 h 4151560"/>
              <a:gd name="connsiteX1" fmla="*/ 12191998 w 12191998"/>
              <a:gd name="connsiteY1" fmla="*/ 0 h 4151560"/>
              <a:gd name="connsiteX2" fmla="*/ 12191998 w 12191998"/>
              <a:gd name="connsiteY2" fmla="*/ 3809917 h 4151560"/>
              <a:gd name="connsiteX3" fmla="*/ 6591300 w 12191998"/>
              <a:gd name="connsiteY3" fmla="*/ 3764280 h 4151560"/>
              <a:gd name="connsiteX4" fmla="*/ 0 w 12191998"/>
              <a:gd name="connsiteY4" fmla="*/ 4151560 h 41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8" h="4151560">
                <a:moveTo>
                  <a:pt x="0" y="0"/>
                </a:moveTo>
                <a:lnTo>
                  <a:pt x="12191998" y="0"/>
                </a:lnTo>
                <a:lnTo>
                  <a:pt x="12191998" y="3809917"/>
                </a:lnTo>
                <a:cubicBezTo>
                  <a:pt x="10438128" y="3672797"/>
                  <a:pt x="8577580" y="3607009"/>
                  <a:pt x="6591300" y="3764280"/>
                </a:cubicBezTo>
                <a:cubicBezTo>
                  <a:pt x="2044700" y="4203491"/>
                  <a:pt x="1786890" y="4121120"/>
                  <a:pt x="0" y="415156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accent5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13" name="Текст 7">
            <a:extLst>
              <a:ext uri="{FF2B5EF4-FFF2-40B4-BE49-F238E27FC236}">
                <a16:creationId xmlns:a16="http://schemas.microsoft.com/office/drawing/2014/main" id="{5FD77643-24B8-4D2F-9CCC-3BCE807F70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4800" y="4246790"/>
            <a:ext cx="3581400" cy="2081213"/>
          </a:xfrm>
          <a:prstGeom prst="rect">
            <a:avLst/>
          </a:prstGeom>
        </p:spPr>
        <p:txBody>
          <a:bodyPr rtlCol="0" anchor="ctr"/>
          <a:lstStyle>
            <a:lvl1pPr marL="0" indent="0">
              <a:buNone/>
              <a:defRPr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388626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Прямоугольник 41">
            <a:extLst>
              <a:ext uri="{FF2B5EF4-FFF2-40B4-BE49-F238E27FC236}">
                <a16:creationId xmlns:a16="http://schemas.microsoft.com/office/drawing/2014/main" id="{6F70B09C-1A53-4C73-9FD8-708C7D958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90" name="Группа 89">
            <a:extLst>
              <a:ext uri="{FF2B5EF4-FFF2-40B4-BE49-F238E27FC236}">
                <a16:creationId xmlns:a16="http://schemas.microsoft.com/office/drawing/2014/main" id="{D14DE831-4B4E-4AF3-B187-9206DACDB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514" y="-1"/>
            <a:ext cx="12214827" cy="6858000"/>
            <a:chOff x="-6214" y="-1"/>
            <a:chExt cx="12214827" cy="6858000"/>
          </a:xfrm>
        </p:grpSpPr>
        <p:cxnSp>
          <p:nvCxnSpPr>
            <p:cNvPr id="91" name="Прямая соединительная линия 90">
              <a:extLst>
                <a:ext uri="{FF2B5EF4-FFF2-40B4-BE49-F238E27FC236}">
                  <a16:creationId xmlns:a16="http://schemas.microsoft.com/office/drawing/2014/main" id="{D771390A-8381-4353-8D62-C0DD79BC28F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единительная линия 91">
              <a:extLst>
                <a:ext uri="{FF2B5EF4-FFF2-40B4-BE49-F238E27FC236}">
                  <a16:creationId xmlns:a16="http://schemas.microsoft.com/office/drawing/2014/main" id="{232E81AB-5D89-4A83-948B-6072C2DEE62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Прямая соединительная линия 92">
              <a:extLst>
                <a:ext uri="{FF2B5EF4-FFF2-40B4-BE49-F238E27FC236}">
                  <a16:creationId xmlns:a16="http://schemas.microsoft.com/office/drawing/2014/main" id="{0FCC4A04-2321-4CD3-92B2-027B2CBD29B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Прямая соединительная линия 93">
              <a:extLst>
                <a:ext uri="{FF2B5EF4-FFF2-40B4-BE49-F238E27FC236}">
                  <a16:creationId xmlns:a16="http://schemas.microsoft.com/office/drawing/2014/main" id="{BA7BC130-410F-4CC7-B9FD-E7C4C01F0C0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Прямая соединительная линия 94">
              <a:extLst>
                <a:ext uri="{FF2B5EF4-FFF2-40B4-BE49-F238E27FC236}">
                  <a16:creationId xmlns:a16="http://schemas.microsoft.com/office/drawing/2014/main" id="{2E0CFD6B-8DE1-46B9-8FE3-AB225A6719F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Прямая соединительная линия 95">
              <a:extLst>
                <a:ext uri="{FF2B5EF4-FFF2-40B4-BE49-F238E27FC236}">
                  <a16:creationId xmlns:a16="http://schemas.microsoft.com/office/drawing/2014/main" id="{00DD451B-8273-4E41-830F-75FD094A2C5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единительная линия 96">
              <a:extLst>
                <a:ext uri="{FF2B5EF4-FFF2-40B4-BE49-F238E27FC236}">
                  <a16:creationId xmlns:a16="http://schemas.microsoft.com/office/drawing/2014/main" id="{02381626-BACB-4F9A-B456-31C696CBF2DA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>
              <a:extLst>
                <a:ext uri="{FF2B5EF4-FFF2-40B4-BE49-F238E27FC236}">
                  <a16:creationId xmlns:a16="http://schemas.microsoft.com/office/drawing/2014/main" id="{26BD6855-6DB8-463B-9145-BA9CF824252B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>
              <a:extLst>
                <a:ext uri="{FF2B5EF4-FFF2-40B4-BE49-F238E27FC236}">
                  <a16:creationId xmlns:a16="http://schemas.microsoft.com/office/drawing/2014/main" id="{71628876-83EE-4DC7-8869-F56C4D143E48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>
              <a:extLst>
                <a:ext uri="{FF2B5EF4-FFF2-40B4-BE49-F238E27FC236}">
                  <a16:creationId xmlns:a16="http://schemas.microsoft.com/office/drawing/2014/main" id="{35031072-625B-4FC2-A7AF-A25668B28834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>
              <a:extLst>
                <a:ext uri="{FF2B5EF4-FFF2-40B4-BE49-F238E27FC236}">
                  <a16:creationId xmlns:a16="http://schemas.microsoft.com/office/drawing/2014/main" id="{F929441C-AEB2-42CA-8577-3203F43FEB0E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>
              <a:extLst>
                <a:ext uri="{FF2B5EF4-FFF2-40B4-BE49-F238E27FC236}">
                  <a16:creationId xmlns:a16="http://schemas.microsoft.com/office/drawing/2014/main" id="{19CA70B7-031F-4092-B4FA-4A90532B5036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>
              <a:extLst>
                <a:ext uri="{FF2B5EF4-FFF2-40B4-BE49-F238E27FC236}">
                  <a16:creationId xmlns:a16="http://schemas.microsoft.com/office/drawing/2014/main" id="{9E85C53C-39CA-4C00-B01E-8C5674BAF03D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>
              <a:extLst>
                <a:ext uri="{FF2B5EF4-FFF2-40B4-BE49-F238E27FC236}">
                  <a16:creationId xmlns:a16="http://schemas.microsoft.com/office/drawing/2014/main" id="{A28812B8-C920-4FEC-AB94-4B5D8B478A67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>
              <a:extLst>
                <a:ext uri="{FF2B5EF4-FFF2-40B4-BE49-F238E27FC236}">
                  <a16:creationId xmlns:a16="http://schemas.microsoft.com/office/drawing/2014/main" id="{98A158BC-BDC0-4D6B-8006-BBDF7041EDD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>
              <a:extLst>
                <a:ext uri="{FF2B5EF4-FFF2-40B4-BE49-F238E27FC236}">
                  <a16:creationId xmlns:a16="http://schemas.microsoft.com/office/drawing/2014/main" id="{9EB0F122-2776-4058-B989-F3BAFDA95F5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>
              <a:extLst>
                <a:ext uri="{FF2B5EF4-FFF2-40B4-BE49-F238E27FC236}">
                  <a16:creationId xmlns:a16="http://schemas.microsoft.com/office/drawing/2014/main" id="{0F9018F4-E93E-4825-B7D6-94648C22CE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>
              <a:extLst>
                <a:ext uri="{FF2B5EF4-FFF2-40B4-BE49-F238E27FC236}">
                  <a16:creationId xmlns:a16="http://schemas.microsoft.com/office/drawing/2014/main" id="{D4F7E653-1B6A-4AEE-998A-D7B535D02D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>
              <a:extLst>
                <a:ext uri="{FF2B5EF4-FFF2-40B4-BE49-F238E27FC236}">
                  <a16:creationId xmlns:a16="http://schemas.microsoft.com/office/drawing/2014/main" id="{5A1439AF-AC90-41E1-885A-7E869844D4C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единительная линия 109">
              <a:extLst>
                <a:ext uri="{FF2B5EF4-FFF2-40B4-BE49-F238E27FC236}">
                  <a16:creationId xmlns:a16="http://schemas.microsoft.com/office/drawing/2014/main" id="{E0A50FF0-A246-4674-BCF4-476255BEC1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Прямая соединительная линия 110">
              <a:extLst>
                <a:ext uri="{FF2B5EF4-FFF2-40B4-BE49-F238E27FC236}">
                  <a16:creationId xmlns:a16="http://schemas.microsoft.com/office/drawing/2014/main" id="{E1885235-40A5-43E7-B9FA-DD4B5D22E2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>
              <a:extLst>
                <a:ext uri="{FF2B5EF4-FFF2-40B4-BE49-F238E27FC236}">
                  <a16:creationId xmlns:a16="http://schemas.microsoft.com/office/drawing/2014/main" id="{0C816EA7-5943-42BE-858C-AF2089001A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Прямая соединительная линия 112">
              <a:extLst>
                <a:ext uri="{FF2B5EF4-FFF2-40B4-BE49-F238E27FC236}">
                  <a16:creationId xmlns:a16="http://schemas.microsoft.com/office/drawing/2014/main" id="{709DD2EF-AD5F-4463-BAFC-E7F6F3402C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Прямая соединительная линия 113">
              <a:extLst>
                <a:ext uri="{FF2B5EF4-FFF2-40B4-BE49-F238E27FC236}">
                  <a16:creationId xmlns:a16="http://schemas.microsoft.com/office/drawing/2014/main" id="{CFB6B983-6B14-43E0-9CE4-22E97309D8F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Прямая соединительная линия 114">
              <a:extLst>
                <a:ext uri="{FF2B5EF4-FFF2-40B4-BE49-F238E27FC236}">
                  <a16:creationId xmlns:a16="http://schemas.microsoft.com/office/drawing/2014/main" id="{9AAB25A3-8A3B-4279-AACD-37DD3FCAAF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>
              <a:extLst>
                <a:ext uri="{FF2B5EF4-FFF2-40B4-BE49-F238E27FC236}">
                  <a16:creationId xmlns:a16="http://schemas.microsoft.com/office/drawing/2014/main" id="{63B2619E-3696-48DC-80B3-6E827F432F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единительная линия 116">
              <a:extLst>
                <a:ext uri="{FF2B5EF4-FFF2-40B4-BE49-F238E27FC236}">
                  <a16:creationId xmlns:a16="http://schemas.microsoft.com/office/drawing/2014/main" id="{99B75BCC-DBCB-4C72-A90A-E950FDF7D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единительная линия 117">
              <a:extLst>
                <a:ext uri="{FF2B5EF4-FFF2-40B4-BE49-F238E27FC236}">
                  <a16:creationId xmlns:a16="http://schemas.microsoft.com/office/drawing/2014/main" id="{8070D7F8-AC6B-4E63-9681-742BE98272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Прямая соединительная линия 118">
              <a:extLst>
                <a:ext uri="{FF2B5EF4-FFF2-40B4-BE49-F238E27FC236}">
                  <a16:creationId xmlns:a16="http://schemas.microsoft.com/office/drawing/2014/main" id="{E11D8428-90D3-4548-AA28-A6F9C1B921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00C71E3-446B-4C21-B7C7-B8872FBB5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77" name="Прямоугольный треугольник 76">
            <a:extLst>
              <a:ext uri="{FF2B5EF4-FFF2-40B4-BE49-F238E27FC236}">
                <a16:creationId xmlns:a16="http://schemas.microsoft.com/office/drawing/2014/main" id="{4E3D1D5C-A81E-44CF-B721-6FBE69359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85F7FBB-B77A-47E6-9B07-5B0A0E9B5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814" y="456532"/>
            <a:ext cx="10656372" cy="1126426"/>
          </a:xfrm>
          <a:prstGeom prst="rect">
            <a:avLst/>
          </a:prstGeom>
        </p:spPr>
        <p:txBody>
          <a:bodyPr rtlCol="0"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82" name="Текст 81">
            <a:extLst>
              <a:ext uri="{FF2B5EF4-FFF2-40B4-BE49-F238E27FC236}">
                <a16:creationId xmlns:a16="http://schemas.microsoft.com/office/drawing/2014/main" id="{8D29AE11-25A6-4A91-94C1-6A26AB6CA3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7390" y="1816398"/>
            <a:ext cx="516413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Вставьте подзаголовок</a:t>
            </a:r>
          </a:p>
        </p:txBody>
      </p:sp>
      <p:sp>
        <p:nvSpPr>
          <p:cNvPr id="85" name="Текст 84">
            <a:extLst>
              <a:ext uri="{FF2B5EF4-FFF2-40B4-BE49-F238E27FC236}">
                <a16:creationId xmlns:a16="http://schemas.microsoft.com/office/drawing/2014/main" id="{8BC29F00-8301-4CEE-BA06-1D534F4970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6913" y="2597976"/>
            <a:ext cx="516413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Tx/>
              <a:buFont typeface="+mj-lt"/>
              <a:buAutoNum type="arabicPeriod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Вставьте текст здесь</a:t>
            </a:r>
          </a:p>
        </p:txBody>
      </p:sp>
      <p:sp>
        <p:nvSpPr>
          <p:cNvPr id="83" name="Текст 81">
            <a:extLst>
              <a:ext uri="{FF2B5EF4-FFF2-40B4-BE49-F238E27FC236}">
                <a16:creationId xmlns:a16="http://schemas.microsoft.com/office/drawing/2014/main" id="{348078F7-442A-4846-A477-54C056EEA03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156" y="1816398"/>
            <a:ext cx="516413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Вставьте подзаголовок</a:t>
            </a:r>
          </a:p>
        </p:txBody>
      </p:sp>
      <p:sp>
        <p:nvSpPr>
          <p:cNvPr id="86" name="Текст 84">
            <a:extLst>
              <a:ext uri="{FF2B5EF4-FFF2-40B4-BE49-F238E27FC236}">
                <a16:creationId xmlns:a16="http://schemas.microsoft.com/office/drawing/2014/main" id="{20846AFB-4D65-421E-BDFC-A127A1D588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9156" y="2597976"/>
            <a:ext cx="516413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Tx/>
              <a:buFont typeface="+mj-lt"/>
              <a:buAutoNum type="arabicPeriod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Вставьте текст здесь</a:t>
            </a:r>
          </a:p>
        </p:txBody>
      </p:sp>
      <p:sp>
        <p:nvSpPr>
          <p:cNvPr id="87" name="Дата 3">
            <a:extLst>
              <a:ext uri="{FF2B5EF4-FFF2-40B4-BE49-F238E27FC236}">
                <a16:creationId xmlns:a16="http://schemas.microsoft.com/office/drawing/2014/main" id="{4E14FBED-7310-4E87-BFA7-050A91D1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02.02.20ГГ</a:t>
            </a:r>
          </a:p>
        </p:txBody>
      </p:sp>
      <p:sp>
        <p:nvSpPr>
          <p:cNvPr id="88" name="Нижний колонтитул 4">
            <a:extLst>
              <a:ext uri="{FF2B5EF4-FFF2-40B4-BE49-F238E27FC236}">
                <a16:creationId xmlns:a16="http://schemas.microsoft.com/office/drawing/2014/main" id="{9D4E6D47-8B2E-4566-8B9E-294FAA0E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89" name="Номер слайда 5">
            <a:extLst>
              <a:ext uri="{FF2B5EF4-FFF2-40B4-BE49-F238E27FC236}">
                <a16:creationId xmlns:a16="http://schemas.microsoft.com/office/drawing/2014/main" id="{100CAC88-3775-4C14-ABE2-A6DBB513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1A71338-8BA2-4C79-A6C5-5A8E30081D0C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9181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Прямоугольник 85">
            <a:extLst>
              <a:ext uri="{FF2B5EF4-FFF2-40B4-BE49-F238E27FC236}">
                <a16:creationId xmlns:a16="http://schemas.microsoft.com/office/drawing/2014/main" id="{91CF620B-CA95-44EA-ABB7-3C0D72771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7" name="Прямоугольник 116">
            <a:extLst>
              <a:ext uri="{FF2B5EF4-FFF2-40B4-BE49-F238E27FC236}">
                <a16:creationId xmlns:a16="http://schemas.microsoft.com/office/drawing/2014/main" id="{25C8A854-6AD5-4EA8-ADB0-B4224410C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87" name="Группа 86">
            <a:extLst>
              <a:ext uri="{FF2B5EF4-FFF2-40B4-BE49-F238E27FC236}">
                <a16:creationId xmlns:a16="http://schemas.microsoft.com/office/drawing/2014/main" id="{3A155F89-2CC8-4507-9CAF-52B9C04F1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514" y="-1"/>
            <a:ext cx="12214827" cy="6858000"/>
            <a:chOff x="-6214" y="-1"/>
            <a:chExt cx="12214827" cy="6858000"/>
          </a:xfrm>
        </p:grpSpPr>
        <p:cxnSp>
          <p:nvCxnSpPr>
            <p:cNvPr id="88" name="Прямая соединительная линия 87">
              <a:extLst>
                <a:ext uri="{FF2B5EF4-FFF2-40B4-BE49-F238E27FC236}">
                  <a16:creationId xmlns:a16="http://schemas.microsoft.com/office/drawing/2014/main" id="{8BD4B67D-F11A-42B5-AD36-64E83998332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88">
              <a:extLst>
                <a:ext uri="{FF2B5EF4-FFF2-40B4-BE49-F238E27FC236}">
                  <a16:creationId xmlns:a16="http://schemas.microsoft.com/office/drawing/2014/main" id="{D6D992C2-C73A-4020-AB80-910ABD8B66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единительная линия 89">
              <a:extLst>
                <a:ext uri="{FF2B5EF4-FFF2-40B4-BE49-F238E27FC236}">
                  <a16:creationId xmlns:a16="http://schemas.microsoft.com/office/drawing/2014/main" id="{CFE2C1AC-3C9C-4E6F-AB7D-796BB42A793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единительная линия 90">
              <a:extLst>
                <a:ext uri="{FF2B5EF4-FFF2-40B4-BE49-F238E27FC236}">
                  <a16:creationId xmlns:a16="http://schemas.microsoft.com/office/drawing/2014/main" id="{274DEF58-5490-4294-BAB9-82EDB4B685B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единительная линия 91">
              <a:extLst>
                <a:ext uri="{FF2B5EF4-FFF2-40B4-BE49-F238E27FC236}">
                  <a16:creationId xmlns:a16="http://schemas.microsoft.com/office/drawing/2014/main" id="{36C22FA6-2BFF-4A17-A8A3-6D0DF06B1F11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Прямая соединительная линия 92">
              <a:extLst>
                <a:ext uri="{FF2B5EF4-FFF2-40B4-BE49-F238E27FC236}">
                  <a16:creationId xmlns:a16="http://schemas.microsoft.com/office/drawing/2014/main" id="{F6D8CA74-FFC2-4419-A69D-5FA13927B46F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Прямая соединительная линия 93">
              <a:extLst>
                <a:ext uri="{FF2B5EF4-FFF2-40B4-BE49-F238E27FC236}">
                  <a16:creationId xmlns:a16="http://schemas.microsoft.com/office/drawing/2014/main" id="{A324DD6D-F6AE-4E1F-898D-939DCF98FC63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Прямая соединительная линия 94">
              <a:extLst>
                <a:ext uri="{FF2B5EF4-FFF2-40B4-BE49-F238E27FC236}">
                  <a16:creationId xmlns:a16="http://schemas.microsoft.com/office/drawing/2014/main" id="{0E0F22C7-C523-4F27-A682-25E22C10A4B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Прямая соединительная линия 95">
              <a:extLst>
                <a:ext uri="{FF2B5EF4-FFF2-40B4-BE49-F238E27FC236}">
                  <a16:creationId xmlns:a16="http://schemas.microsoft.com/office/drawing/2014/main" id="{D8C830C3-0BFC-4AA7-872B-FF1C785DBB5E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единительная линия 96">
              <a:extLst>
                <a:ext uri="{FF2B5EF4-FFF2-40B4-BE49-F238E27FC236}">
                  <a16:creationId xmlns:a16="http://schemas.microsoft.com/office/drawing/2014/main" id="{C33F1ADE-8ECD-4FC1-8B6A-DE1C1675B95C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>
              <a:extLst>
                <a:ext uri="{FF2B5EF4-FFF2-40B4-BE49-F238E27FC236}">
                  <a16:creationId xmlns:a16="http://schemas.microsoft.com/office/drawing/2014/main" id="{13D25F39-5E7A-43D1-B675-629B3393384A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>
              <a:extLst>
                <a:ext uri="{FF2B5EF4-FFF2-40B4-BE49-F238E27FC236}">
                  <a16:creationId xmlns:a16="http://schemas.microsoft.com/office/drawing/2014/main" id="{F9FBA4B2-FB49-4B68-ABBB-19B47CCAF2EC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>
              <a:extLst>
                <a:ext uri="{FF2B5EF4-FFF2-40B4-BE49-F238E27FC236}">
                  <a16:creationId xmlns:a16="http://schemas.microsoft.com/office/drawing/2014/main" id="{631B16C3-0946-4E2F-9275-87F95C25C0E6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>
              <a:extLst>
                <a:ext uri="{FF2B5EF4-FFF2-40B4-BE49-F238E27FC236}">
                  <a16:creationId xmlns:a16="http://schemas.microsoft.com/office/drawing/2014/main" id="{6160A9E2-9353-4FC1-9099-E56AEFE6C02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>
              <a:extLst>
                <a:ext uri="{FF2B5EF4-FFF2-40B4-BE49-F238E27FC236}">
                  <a16:creationId xmlns:a16="http://schemas.microsoft.com/office/drawing/2014/main" id="{501D6BDE-C806-4832-BFE5-B43692D4EC54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>
              <a:extLst>
                <a:ext uri="{FF2B5EF4-FFF2-40B4-BE49-F238E27FC236}">
                  <a16:creationId xmlns:a16="http://schemas.microsoft.com/office/drawing/2014/main" id="{C13E0E13-B29D-4A6F-BD03-B4B74E5C9F8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>
              <a:extLst>
                <a:ext uri="{FF2B5EF4-FFF2-40B4-BE49-F238E27FC236}">
                  <a16:creationId xmlns:a16="http://schemas.microsoft.com/office/drawing/2014/main" id="{99062266-EA73-40C1-B2BA-84A5B170C4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>
              <a:extLst>
                <a:ext uri="{FF2B5EF4-FFF2-40B4-BE49-F238E27FC236}">
                  <a16:creationId xmlns:a16="http://schemas.microsoft.com/office/drawing/2014/main" id="{98CA1C91-AC4A-4ECC-ABBE-F95A0D71639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>
              <a:extLst>
                <a:ext uri="{FF2B5EF4-FFF2-40B4-BE49-F238E27FC236}">
                  <a16:creationId xmlns:a16="http://schemas.microsoft.com/office/drawing/2014/main" id="{D9ED7D18-4C21-4EC7-A69E-F217BB037F4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>
              <a:extLst>
                <a:ext uri="{FF2B5EF4-FFF2-40B4-BE49-F238E27FC236}">
                  <a16:creationId xmlns:a16="http://schemas.microsoft.com/office/drawing/2014/main" id="{3DE6646E-0507-49D1-BC5A-96FDF97E8D4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>
              <a:extLst>
                <a:ext uri="{FF2B5EF4-FFF2-40B4-BE49-F238E27FC236}">
                  <a16:creationId xmlns:a16="http://schemas.microsoft.com/office/drawing/2014/main" id="{880A6265-73D5-4AFE-B003-E79690762B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>
              <a:extLst>
                <a:ext uri="{FF2B5EF4-FFF2-40B4-BE49-F238E27FC236}">
                  <a16:creationId xmlns:a16="http://schemas.microsoft.com/office/drawing/2014/main" id="{C5FF6B8A-5930-4909-A84D-9D86FAAEA4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единительная линия 109">
              <a:extLst>
                <a:ext uri="{FF2B5EF4-FFF2-40B4-BE49-F238E27FC236}">
                  <a16:creationId xmlns:a16="http://schemas.microsoft.com/office/drawing/2014/main" id="{0BE97C02-B5E8-4E85-AB2D-1B144728C6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Прямая соединительная линия 110">
              <a:extLst>
                <a:ext uri="{FF2B5EF4-FFF2-40B4-BE49-F238E27FC236}">
                  <a16:creationId xmlns:a16="http://schemas.microsoft.com/office/drawing/2014/main" id="{9E0D9532-E4F7-4181-B732-B402D7E9293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>
              <a:extLst>
                <a:ext uri="{FF2B5EF4-FFF2-40B4-BE49-F238E27FC236}">
                  <a16:creationId xmlns:a16="http://schemas.microsoft.com/office/drawing/2014/main" id="{E0FED504-48F9-42AE-8C1D-18ABEA360C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Прямая соединительная линия 112">
              <a:extLst>
                <a:ext uri="{FF2B5EF4-FFF2-40B4-BE49-F238E27FC236}">
                  <a16:creationId xmlns:a16="http://schemas.microsoft.com/office/drawing/2014/main" id="{761B5F04-4827-493D-8CDB-8FC1F21F86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Прямая соединительная линия 113">
              <a:extLst>
                <a:ext uri="{FF2B5EF4-FFF2-40B4-BE49-F238E27FC236}">
                  <a16:creationId xmlns:a16="http://schemas.microsoft.com/office/drawing/2014/main" id="{A4D02F9F-A9FF-4569-B1CF-3D5B0B8A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Прямая соединительная линия 114">
              <a:extLst>
                <a:ext uri="{FF2B5EF4-FFF2-40B4-BE49-F238E27FC236}">
                  <a16:creationId xmlns:a16="http://schemas.microsoft.com/office/drawing/2014/main" id="{EE699586-9F40-4AEA-B070-FBBD177533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>
              <a:extLst>
                <a:ext uri="{FF2B5EF4-FFF2-40B4-BE49-F238E27FC236}">
                  <a16:creationId xmlns:a16="http://schemas.microsoft.com/office/drawing/2014/main" id="{4D4BD64C-0BF9-4084-8C20-90D20EA6B6D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CC3AD463-404C-4576-AC21-F25582953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20" name="Прямоугольный треугольник 119">
            <a:extLst>
              <a:ext uri="{FF2B5EF4-FFF2-40B4-BE49-F238E27FC236}">
                <a16:creationId xmlns:a16="http://schemas.microsoft.com/office/drawing/2014/main" id="{2A73DFF6-076E-4BBC-9CDB-E1B24D9B6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DE89C6-E571-4739-8BA7-D97BDCD1D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268" y="441042"/>
            <a:ext cx="9323464" cy="1162258"/>
          </a:xfrm>
          <a:prstGeom prst="rect">
            <a:avLst/>
          </a:prstGeom>
        </p:spPr>
        <p:txBody>
          <a:bodyPr rtlCol="0"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121" name="Текст 81">
            <a:extLst>
              <a:ext uri="{FF2B5EF4-FFF2-40B4-BE49-F238E27FC236}">
                <a16:creationId xmlns:a16="http://schemas.microsoft.com/office/drawing/2014/main" id="{24221B82-BDC2-43E4-9DC3-109392FCBF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9757" y="1816398"/>
            <a:ext cx="366135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Вставьте подзаголовок</a:t>
            </a:r>
          </a:p>
        </p:txBody>
      </p:sp>
      <p:sp>
        <p:nvSpPr>
          <p:cNvPr id="123" name="Текст 84">
            <a:extLst>
              <a:ext uri="{FF2B5EF4-FFF2-40B4-BE49-F238E27FC236}">
                <a16:creationId xmlns:a16="http://schemas.microsoft.com/office/drawing/2014/main" id="{F064B050-C9E2-4CBD-8063-8F72369DEA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9280" y="2595913"/>
            <a:ext cx="366135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Вставьте текст здесь</a:t>
            </a:r>
          </a:p>
        </p:txBody>
      </p:sp>
      <p:sp>
        <p:nvSpPr>
          <p:cNvPr id="132" name="Текст 81">
            <a:extLst>
              <a:ext uri="{FF2B5EF4-FFF2-40B4-BE49-F238E27FC236}">
                <a16:creationId xmlns:a16="http://schemas.microsoft.com/office/drawing/2014/main" id="{AB4DD233-B719-42EE-AE0F-930CABD5AA9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51938" y="1822941"/>
            <a:ext cx="366135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Вставьте подзаголовок</a:t>
            </a:r>
          </a:p>
        </p:txBody>
      </p:sp>
      <p:sp>
        <p:nvSpPr>
          <p:cNvPr id="133" name="Текст 84">
            <a:extLst>
              <a:ext uri="{FF2B5EF4-FFF2-40B4-BE49-F238E27FC236}">
                <a16:creationId xmlns:a16="http://schemas.microsoft.com/office/drawing/2014/main" id="{E2F4A9D6-F113-40C1-B3C8-A9BDB287726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1461" y="2602456"/>
            <a:ext cx="366135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Вставьте текст здесь</a:t>
            </a:r>
          </a:p>
        </p:txBody>
      </p:sp>
      <p:sp>
        <p:nvSpPr>
          <p:cNvPr id="134" name="Текст 81">
            <a:extLst>
              <a:ext uri="{FF2B5EF4-FFF2-40B4-BE49-F238E27FC236}">
                <a16:creationId xmlns:a16="http://schemas.microsoft.com/office/drawing/2014/main" id="{B5E6D4D3-9E8F-4D92-B05A-7E9BBD7594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642" y="1822661"/>
            <a:ext cx="366135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Вставьте подзаголовок</a:t>
            </a:r>
          </a:p>
        </p:txBody>
      </p:sp>
      <p:sp>
        <p:nvSpPr>
          <p:cNvPr id="135" name="Текст 84">
            <a:extLst>
              <a:ext uri="{FF2B5EF4-FFF2-40B4-BE49-F238E27FC236}">
                <a16:creationId xmlns:a16="http://schemas.microsoft.com/office/drawing/2014/main" id="{9C80C61E-A8B2-4011-AE18-0294FFF889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165" y="2602176"/>
            <a:ext cx="366135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Вставьте текст здесь</a:t>
            </a:r>
          </a:p>
        </p:txBody>
      </p:sp>
      <p:sp>
        <p:nvSpPr>
          <p:cNvPr id="125" name="Дата 3">
            <a:extLst>
              <a:ext uri="{FF2B5EF4-FFF2-40B4-BE49-F238E27FC236}">
                <a16:creationId xmlns:a16="http://schemas.microsoft.com/office/drawing/2014/main" id="{DEB76336-3978-4E04-820F-CCD4115F0A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02.02.20ГГ</a:t>
            </a:r>
          </a:p>
        </p:txBody>
      </p:sp>
      <p:sp>
        <p:nvSpPr>
          <p:cNvPr id="126" name="Нижний колонтитул 4">
            <a:extLst>
              <a:ext uri="{FF2B5EF4-FFF2-40B4-BE49-F238E27FC236}">
                <a16:creationId xmlns:a16="http://schemas.microsoft.com/office/drawing/2014/main" id="{296D1F50-7662-4B72-8D59-73594E51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127" name="Номер слайда 5">
            <a:extLst>
              <a:ext uri="{FF2B5EF4-FFF2-40B4-BE49-F238E27FC236}">
                <a16:creationId xmlns:a16="http://schemas.microsoft.com/office/drawing/2014/main" id="{DEDEAF7E-D577-4B93-BAE4-358F8963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1A71338-8BA2-4C79-A6C5-5A8E30081D0C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11649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Прямоугольник 6">
            <a:extLst>
              <a:ext uri="{FF2B5EF4-FFF2-40B4-BE49-F238E27FC236}">
                <a16:creationId xmlns:a16="http://schemas.microsoft.com/office/drawing/2014/main" id="{4FB76C12-E75A-4DC1-9960-728FF6247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E9A038F-EA18-4BE8-9515-18A5468BA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31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Прямоугольный треугольник 8">
            <a:extLst>
              <a:ext uri="{FF2B5EF4-FFF2-40B4-BE49-F238E27FC236}">
                <a16:creationId xmlns:a16="http://schemas.microsoft.com/office/drawing/2014/main" id="{FD9F40A1-CB92-4D33-8C7F-3D64C4CDA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40" name="Заголовок 1">
            <a:extLst>
              <a:ext uri="{FF2B5EF4-FFF2-40B4-BE49-F238E27FC236}">
                <a16:creationId xmlns:a16="http://schemas.microsoft.com/office/drawing/2014/main" id="{F0B8C043-6614-4EDF-B7D6-FFD668CA6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6028339" cy="193389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algn="l" rtl="0"/>
            <a:r>
              <a:rPr lang="ru-RU" sz="5400" noProof="0">
                <a:solidFill>
                  <a:srgbClr val="FFFFFF"/>
                </a:solidFill>
              </a:rPr>
              <a:t>Образец заголовка</a:t>
            </a:r>
          </a:p>
        </p:txBody>
      </p:sp>
      <p:sp>
        <p:nvSpPr>
          <p:cNvPr id="41" name="Подзаголовок 2">
            <a:extLst>
              <a:ext uri="{FF2B5EF4-FFF2-40B4-BE49-F238E27FC236}">
                <a16:creationId xmlns:a16="http://schemas.microsoft.com/office/drawing/2014/main" id="{65B41117-5C7C-418F-ACC1-2C995E399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2887800"/>
            <a:ext cx="6028339" cy="2942987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0000"/>
              </a:lnSpc>
              <a:buNone/>
              <a:defRPr sz="1800">
                <a:latin typeface="Calibri" panose="020F0502020204030204" pitchFamily="34" charset="0"/>
              </a:defRPr>
            </a:lvl1pPr>
          </a:lstStyle>
          <a:p>
            <a:pPr algn="l" rtl="0">
              <a:lnSpc>
                <a:spcPct val="110000"/>
              </a:lnSpc>
            </a:pPr>
            <a:r>
              <a:rPr lang="ru-RU" noProof="0">
                <a:solidFill>
                  <a:srgbClr val="FFFFFF"/>
                </a:solidFill>
              </a:rPr>
              <a:t>Образец подзаголовка</a:t>
            </a:r>
          </a:p>
        </p:txBody>
      </p:sp>
      <p:sp>
        <p:nvSpPr>
          <p:cNvPr id="48" name="Дата 3">
            <a:extLst>
              <a:ext uri="{FF2B5EF4-FFF2-40B4-BE49-F238E27FC236}">
                <a16:creationId xmlns:a16="http://schemas.microsoft.com/office/drawing/2014/main" id="{E8CEA822-47EC-4255-B51C-916CD39C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02.02.20ГГ</a:t>
            </a:r>
          </a:p>
        </p:txBody>
      </p:sp>
      <p:sp>
        <p:nvSpPr>
          <p:cNvPr id="53" name="Рисунок 51">
            <a:extLst>
              <a:ext uri="{FF2B5EF4-FFF2-40B4-BE49-F238E27FC236}">
                <a16:creationId xmlns:a16="http://schemas.microsoft.com/office/drawing/2014/main" id="{79C95DFA-DC4E-4658-87DF-37B40F51F4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94414" y="0"/>
            <a:ext cx="4997586" cy="2282888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2000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54" name="Рисунок 51">
            <a:extLst>
              <a:ext uri="{FF2B5EF4-FFF2-40B4-BE49-F238E27FC236}">
                <a16:creationId xmlns:a16="http://schemas.microsoft.com/office/drawing/2014/main" id="{5EF5B274-E5A0-43C9-8A69-83629B0959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91774" y="2286000"/>
            <a:ext cx="5000226" cy="2282888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2000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55" name="Рисунок 51">
            <a:extLst>
              <a:ext uri="{FF2B5EF4-FFF2-40B4-BE49-F238E27FC236}">
                <a16:creationId xmlns:a16="http://schemas.microsoft.com/office/drawing/2014/main" id="{4F741404-84C5-4B6D-A9DF-04368D8CE75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190232" y="4572000"/>
            <a:ext cx="5001768" cy="2286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2000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A02F5DF9-7A8B-4537-A6A0-2E18DDAEB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C7B4CDB4-E22F-44F9-88B7-1F387514E49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C5E9F74E-6897-4904-82FB-61A6D96C96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0A81A9C5-9E3B-4C65-AB4D-F2303D1D4486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DCCEAD54-0ADC-4090-99E7-D1691F787A5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F96BE792-DC81-4EA8-ABFD-F41E49E9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968594AF-C50A-416B-9238-1BFEA44A71A0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ABB7432C-3B26-434E-96F1-3CA88C2C1428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ECF2307A-A723-481D-A679-099426CBF66B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C713702D-25EA-454E-80F1-45BB74D4CC94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7450B88E-997E-4F65-82F8-9D47ECBC796B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875EAEE1-D5B7-4F67-A50A-D616B864B825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0E1ABFCA-E35A-4D14-8F29-A5ADABFB908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CC809049-7B8F-4F96-BA1C-46C0BAA4A475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90330093-E758-4906-A2FC-F18D60D8AF3E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2CEC1A30-03E9-4C4D-8340-9B9E6E8CEA0D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E4CE662E-0BD8-48D5-AFAE-CDCF90AD56AA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CA2192D8-661B-4B8B-A3CD-FA227DD796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FD76DFA6-E8E2-4E7C-88C0-2305E398AC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89E1A15B-0E79-4E7D-AEB2-4CC45B533F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23B1CB8C-2288-41EE-8AAB-B66AFF7085E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D5AA269E-0C97-43AC-B914-ACE0CEBFDE1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D4D09D19-B613-4AF2-ABF3-0FFEC7F7E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D3C0ED42-E6BC-4162-9554-D604DD6D6B0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3C20673F-4A5C-4719-9B9C-171763FDA82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F253314C-8CCD-4CF3-9C37-B580A4AED2C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>
              <a:extLst>
                <a:ext uri="{FF2B5EF4-FFF2-40B4-BE49-F238E27FC236}">
                  <a16:creationId xmlns:a16="http://schemas.microsoft.com/office/drawing/2014/main" id="{3D7A90F7-C2FA-4AA1-B434-510EAA4E129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>
              <a:extLst>
                <a:ext uri="{FF2B5EF4-FFF2-40B4-BE49-F238E27FC236}">
                  <a16:creationId xmlns:a16="http://schemas.microsoft.com/office/drawing/2014/main" id="{24B0EC38-EAFB-43C1-87E3-FE67E72292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>
              <a:extLst>
                <a:ext uri="{FF2B5EF4-FFF2-40B4-BE49-F238E27FC236}">
                  <a16:creationId xmlns:a16="http://schemas.microsoft.com/office/drawing/2014/main" id="{40854AE5-9E53-4202-A081-4736689EBC1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>
              <a:extLst>
                <a:ext uri="{FF2B5EF4-FFF2-40B4-BE49-F238E27FC236}">
                  <a16:creationId xmlns:a16="http://schemas.microsoft.com/office/drawing/2014/main" id="{9B5673B7-A170-46D3-B5E1-D79F3374A71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Нижний колонтитул 4">
            <a:extLst>
              <a:ext uri="{FF2B5EF4-FFF2-40B4-BE49-F238E27FC236}">
                <a16:creationId xmlns:a16="http://schemas.microsoft.com/office/drawing/2014/main" id="{9C730C22-6E95-40BE-A708-FA2A25DD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50" name="Номер слайда 5">
            <a:extLst>
              <a:ext uri="{FF2B5EF4-FFF2-40B4-BE49-F238E27FC236}">
                <a16:creationId xmlns:a16="http://schemas.microsoft.com/office/drawing/2014/main" id="{BFC463F0-AD39-4A7E-A5BF-1D743690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fld id="{11A71338-8BA2-4C79-A6C5-5A8E30081D0C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93511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Прямоугольник 50">
            <a:extLst>
              <a:ext uri="{FF2B5EF4-FFF2-40B4-BE49-F238E27FC236}">
                <a16:creationId xmlns:a16="http://schemas.microsoft.com/office/drawing/2014/main" id="{4987528D-293D-419F-B6B1-A104443B2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AA467263-FC60-4269-BE10-A00F3AE96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Прямоугольный треугольник 52">
            <a:extLst>
              <a:ext uri="{FF2B5EF4-FFF2-40B4-BE49-F238E27FC236}">
                <a16:creationId xmlns:a16="http://schemas.microsoft.com/office/drawing/2014/main" id="{0A2143FD-5B7E-4844-9056-07C72D17C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54" name="Блок-схема: Документ 53">
            <a:extLst>
              <a:ext uri="{FF2B5EF4-FFF2-40B4-BE49-F238E27FC236}">
                <a16:creationId xmlns:a16="http://schemas.microsoft.com/office/drawing/2014/main" id="{FD193356-2BA7-4BBE-A881-735188BBD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BABB6A4E-AAF5-46BC-AF70-EFB826898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5098CE0A-07AF-475D-847B-BC2C09B11257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>
              <a:extLst>
                <a:ext uri="{FF2B5EF4-FFF2-40B4-BE49-F238E27FC236}">
                  <a16:creationId xmlns:a16="http://schemas.microsoft.com/office/drawing/2014/main" id="{0FAF8888-5C58-4210-9B6C-8453116F89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>
              <a:extLst>
                <a:ext uri="{FF2B5EF4-FFF2-40B4-BE49-F238E27FC236}">
                  <a16:creationId xmlns:a16="http://schemas.microsoft.com/office/drawing/2014/main" id="{E55DA967-527D-4EF5-BC5B-C9A4D0AE670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AD4B90F1-FA63-44F8-AFBD-EAA664F266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>
              <a:extLst>
                <a:ext uri="{FF2B5EF4-FFF2-40B4-BE49-F238E27FC236}">
                  <a16:creationId xmlns:a16="http://schemas.microsoft.com/office/drawing/2014/main" id="{779BC52E-5A86-4380-BDBD-4A8C8F79F3DA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>
              <a:extLst>
                <a:ext uri="{FF2B5EF4-FFF2-40B4-BE49-F238E27FC236}">
                  <a16:creationId xmlns:a16="http://schemas.microsoft.com/office/drawing/2014/main" id="{7518DD47-B72F-4572-8652-594CB38C7C77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>
              <a:extLst>
                <a:ext uri="{FF2B5EF4-FFF2-40B4-BE49-F238E27FC236}">
                  <a16:creationId xmlns:a16="http://schemas.microsoft.com/office/drawing/2014/main" id="{6BB75A49-D451-4D82-A22C-FF0946E6DED9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>
              <a:extLst>
                <a:ext uri="{FF2B5EF4-FFF2-40B4-BE49-F238E27FC236}">
                  <a16:creationId xmlns:a16="http://schemas.microsoft.com/office/drawing/2014/main" id="{0BCB1FB9-CC9B-48F2-90C3-821F3F616C17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>
              <a:extLst>
                <a:ext uri="{FF2B5EF4-FFF2-40B4-BE49-F238E27FC236}">
                  <a16:creationId xmlns:a16="http://schemas.microsoft.com/office/drawing/2014/main" id="{A6D00A7D-DC23-4315-9EC0-B669EB491DB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>
              <a:extLst>
                <a:ext uri="{FF2B5EF4-FFF2-40B4-BE49-F238E27FC236}">
                  <a16:creationId xmlns:a16="http://schemas.microsoft.com/office/drawing/2014/main" id="{3E76C2DE-1D31-4289-AE7D-6C34B9BEE7E0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>
              <a:extLst>
                <a:ext uri="{FF2B5EF4-FFF2-40B4-BE49-F238E27FC236}">
                  <a16:creationId xmlns:a16="http://schemas.microsoft.com/office/drawing/2014/main" id="{B62E9492-F409-482D-B645-10FF6AC41AF9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>
              <a:extLst>
                <a:ext uri="{FF2B5EF4-FFF2-40B4-BE49-F238E27FC236}">
                  <a16:creationId xmlns:a16="http://schemas.microsoft.com/office/drawing/2014/main" id="{62DC565F-0CA2-4501-8213-735FFE3DF6B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7E5A3D38-7FDD-4709-88C6-590F3E5AEA78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>
              <a:extLst>
                <a:ext uri="{FF2B5EF4-FFF2-40B4-BE49-F238E27FC236}">
                  <a16:creationId xmlns:a16="http://schemas.microsoft.com/office/drawing/2014/main" id="{3F34FB10-A2A2-42BE-89D3-59CDCDF82CE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>
              <a:extLst>
                <a:ext uri="{FF2B5EF4-FFF2-40B4-BE49-F238E27FC236}">
                  <a16:creationId xmlns:a16="http://schemas.microsoft.com/office/drawing/2014/main" id="{A0EB0B65-231B-4586-AB6F-5AB3DE9FAADA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>
              <a:extLst>
                <a:ext uri="{FF2B5EF4-FFF2-40B4-BE49-F238E27FC236}">
                  <a16:creationId xmlns:a16="http://schemas.microsoft.com/office/drawing/2014/main" id="{519DB94B-4BD3-4672-BD6B-3994D5B9CE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6806E7D0-A3FD-43BC-B099-D9AD77116F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Прямая соединительная линия 72">
              <a:extLst>
                <a:ext uri="{FF2B5EF4-FFF2-40B4-BE49-F238E27FC236}">
                  <a16:creationId xmlns:a16="http://schemas.microsoft.com/office/drawing/2014/main" id="{F9D3F4C0-B895-47F1-B38A-1D86C2396A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Прямая соединительная линия 73">
              <a:extLst>
                <a:ext uri="{FF2B5EF4-FFF2-40B4-BE49-F238E27FC236}">
                  <a16:creationId xmlns:a16="http://schemas.microsoft.com/office/drawing/2014/main" id="{52FA5DF4-DE8F-4EF8-BC50-0BDA1ED6BA1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Прямая соединительная линия 74">
              <a:extLst>
                <a:ext uri="{FF2B5EF4-FFF2-40B4-BE49-F238E27FC236}">
                  <a16:creationId xmlns:a16="http://schemas.microsoft.com/office/drawing/2014/main" id="{741CF04F-8C94-4781-839F-DCABB2D7BC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единительная линия 75">
              <a:extLst>
                <a:ext uri="{FF2B5EF4-FFF2-40B4-BE49-F238E27FC236}">
                  <a16:creationId xmlns:a16="http://schemas.microsoft.com/office/drawing/2014/main" id="{508DF419-049D-4C31-BE0A-E5F9FADA510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>
              <a:extLst>
                <a:ext uri="{FF2B5EF4-FFF2-40B4-BE49-F238E27FC236}">
                  <a16:creationId xmlns:a16="http://schemas.microsoft.com/office/drawing/2014/main" id="{9619C9CF-0817-4920-8D58-4983252BD9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>
              <a:extLst>
                <a:ext uri="{FF2B5EF4-FFF2-40B4-BE49-F238E27FC236}">
                  <a16:creationId xmlns:a16="http://schemas.microsoft.com/office/drawing/2014/main" id="{7A5B031B-FA3D-4738-BB48-5143A29B800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>
              <a:extLst>
                <a:ext uri="{FF2B5EF4-FFF2-40B4-BE49-F238E27FC236}">
                  <a16:creationId xmlns:a16="http://schemas.microsoft.com/office/drawing/2014/main" id="{94D8098E-5CEA-4903-A146-23D553F698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единительная линия 79">
              <a:extLst>
                <a:ext uri="{FF2B5EF4-FFF2-40B4-BE49-F238E27FC236}">
                  <a16:creationId xmlns:a16="http://schemas.microsoft.com/office/drawing/2014/main" id="{DA900A38-58AC-40D4-896C-5B66E97123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>
              <a:extLst>
                <a:ext uri="{FF2B5EF4-FFF2-40B4-BE49-F238E27FC236}">
                  <a16:creationId xmlns:a16="http://schemas.microsoft.com/office/drawing/2014/main" id="{53E623E7-180E-4DB5-91B3-48CE8414D8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>
              <a:extLst>
                <a:ext uri="{FF2B5EF4-FFF2-40B4-BE49-F238E27FC236}">
                  <a16:creationId xmlns:a16="http://schemas.microsoft.com/office/drawing/2014/main" id="{6C3F2957-4A6D-4C53-A2BC-0ED300AE530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>
              <a:extLst>
                <a:ext uri="{FF2B5EF4-FFF2-40B4-BE49-F238E27FC236}">
                  <a16:creationId xmlns:a16="http://schemas.microsoft.com/office/drawing/2014/main" id="{29A34577-91E4-43A1-965D-0E340D1398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Прямая соединительная линия 83">
              <a:extLst>
                <a:ext uri="{FF2B5EF4-FFF2-40B4-BE49-F238E27FC236}">
                  <a16:creationId xmlns:a16="http://schemas.microsoft.com/office/drawing/2014/main" id="{2C7E108E-58D2-4FB5-AFA0-27A86DA9630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B22350-AB76-4020-9872-4E63DFBF96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04" y="689389"/>
            <a:ext cx="5465225" cy="2637455"/>
          </a:xfrm>
          <a:prstGeom prst="rect">
            <a:avLst/>
          </a:prstGeom>
        </p:spPr>
        <p:txBody>
          <a:bodyPr rtlCol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86" name="Подзаголовок 2">
            <a:extLst>
              <a:ext uri="{FF2B5EF4-FFF2-40B4-BE49-F238E27FC236}">
                <a16:creationId xmlns:a16="http://schemas.microsoft.com/office/drawing/2014/main" id="{89A872D6-4D76-4CD1-9873-C29D72DFD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 algn="l" rtl="0">
              <a:lnSpc>
                <a:spcPct val="110000"/>
              </a:lnSpc>
            </a:pPr>
            <a:r>
              <a:rPr lang="ru-RU" noProof="0">
                <a:solidFill>
                  <a:schemeClr val="tx2">
                    <a:alpha val="80000"/>
                  </a:schemeClr>
                </a:solidFill>
              </a:rPr>
              <a:t>Образец подзаголовка</a:t>
            </a:r>
          </a:p>
        </p:txBody>
      </p:sp>
      <p:sp>
        <p:nvSpPr>
          <p:cNvPr id="91" name="Дата 3">
            <a:extLst>
              <a:ext uri="{FF2B5EF4-FFF2-40B4-BE49-F238E27FC236}">
                <a16:creationId xmlns:a16="http://schemas.microsoft.com/office/drawing/2014/main" id="{4986AE78-551F-477B-AF47-E26167A6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02.02.20ГГ</a:t>
            </a:r>
          </a:p>
        </p:txBody>
      </p:sp>
      <p:sp>
        <p:nvSpPr>
          <p:cNvPr id="47" name="Рисунок 4">
            <a:extLst>
              <a:ext uri="{FF2B5EF4-FFF2-40B4-BE49-F238E27FC236}">
                <a16:creationId xmlns:a16="http://schemas.microsoft.com/office/drawing/2014/main" id="{5C9DFB21-140A-4BCA-8D67-8581312FE9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996630" y="443884"/>
            <a:ext cx="5909831" cy="5879389"/>
          </a:xfrm>
          <a:prstGeom prst="ellipse">
            <a:avLst/>
          </a:prstGeom>
        </p:spPr>
        <p:txBody>
          <a:bodyPr rtlCol="0" anchor="ctr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92" name="Нижний колонтитул 4">
            <a:extLst>
              <a:ext uri="{FF2B5EF4-FFF2-40B4-BE49-F238E27FC236}">
                <a16:creationId xmlns:a16="http://schemas.microsoft.com/office/drawing/2014/main" id="{19C3F2E1-5471-4835-8A24-5F00674F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93" name="Номер слайда 5">
            <a:extLst>
              <a:ext uri="{FF2B5EF4-FFF2-40B4-BE49-F238E27FC236}">
                <a16:creationId xmlns:a16="http://schemas.microsoft.com/office/drawing/2014/main" id="{24B165E2-B012-4272-BBB2-66D70B29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1A71338-8BA2-4C79-A6C5-5A8E30081D0C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1006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Прямоугольник 1">
            <a:extLst>
              <a:ext uri="{FF2B5EF4-FFF2-40B4-BE49-F238E27FC236}">
                <a16:creationId xmlns:a16="http://schemas.microsoft.com/office/drawing/2014/main" id="{0F25F0BC-3414-4A4E-82FD-7DE1761A5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136E80E-F44A-4A08-AD5C-C4E6E83A7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Полилиния: фигура 3">
            <a:extLst>
              <a:ext uri="{FF2B5EF4-FFF2-40B4-BE49-F238E27FC236}">
                <a16:creationId xmlns:a16="http://schemas.microsoft.com/office/drawing/2014/main" id="{C4F02106-B95B-4137-ABA0-DE89F9345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3107" y="-6055"/>
            <a:ext cx="12185786" cy="2656696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Прямоугольный треугольник 4">
            <a:extLst>
              <a:ext uri="{FF2B5EF4-FFF2-40B4-BE49-F238E27FC236}">
                <a16:creationId xmlns:a16="http://schemas.microsoft.com/office/drawing/2014/main" id="{86F50E1B-B981-4FF3-B7D0-ED31A0707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6903" y="3535448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6" name="Полилиния: Фигура 5">
            <a:extLst>
              <a:ext uri="{FF2B5EF4-FFF2-40B4-BE49-F238E27FC236}">
                <a16:creationId xmlns:a16="http://schemas.microsoft.com/office/drawing/2014/main" id="{0AE35541-C201-4A8C-8E97-2CF46579A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273" y="5198354"/>
            <a:ext cx="2602925" cy="1671572"/>
          </a:xfrm>
          <a:custGeom>
            <a:avLst/>
            <a:gdLst>
              <a:gd name="connsiteX0" fmla="*/ 281723 w 2602925"/>
              <a:gd name="connsiteY0" fmla="*/ 0 h 1671572"/>
              <a:gd name="connsiteX1" fmla="*/ 2538665 w 2602925"/>
              <a:gd name="connsiteY1" fmla="*/ 1496001 h 1671572"/>
              <a:gd name="connsiteX2" fmla="*/ 2602925 w 2602925"/>
              <a:gd name="connsiteY2" fmla="*/ 1671572 h 1671572"/>
              <a:gd name="connsiteX3" fmla="*/ 1714953 w 2602925"/>
              <a:gd name="connsiteY3" fmla="*/ 1671572 h 1671572"/>
              <a:gd name="connsiteX4" fmla="*/ 1633707 w 2602925"/>
              <a:gd name="connsiteY4" fmla="*/ 1537837 h 1671572"/>
              <a:gd name="connsiteX5" fmla="*/ 281722 w 2602925"/>
              <a:gd name="connsiteY5" fmla="*/ 818992 h 1671572"/>
              <a:gd name="connsiteX6" fmla="*/ 115019 w 2602925"/>
              <a:gd name="connsiteY6" fmla="*/ 827410 h 1671572"/>
              <a:gd name="connsiteX7" fmla="*/ 0 w 2602925"/>
              <a:gd name="connsiteY7" fmla="*/ 844964 h 1671572"/>
              <a:gd name="connsiteX8" fmla="*/ 0 w 2602925"/>
              <a:gd name="connsiteY8" fmla="*/ 17421 h 1671572"/>
              <a:gd name="connsiteX9" fmla="*/ 31283 w 2602925"/>
              <a:gd name="connsiteY9" fmla="*/ 12646 h 1671572"/>
              <a:gd name="connsiteX10" fmla="*/ 281723 w 2602925"/>
              <a:gd name="connsiteY10" fmla="*/ 0 h 167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925" h="1671572">
                <a:moveTo>
                  <a:pt x="281723" y="0"/>
                </a:moveTo>
                <a:cubicBezTo>
                  <a:pt x="1296311" y="0"/>
                  <a:pt x="2166821" y="616864"/>
                  <a:pt x="2538665" y="1496001"/>
                </a:cubicBezTo>
                <a:lnTo>
                  <a:pt x="2602925" y="1671572"/>
                </a:lnTo>
                <a:lnTo>
                  <a:pt x="1714953" y="1671572"/>
                </a:lnTo>
                <a:lnTo>
                  <a:pt x="1633707" y="1537837"/>
                </a:lnTo>
                <a:cubicBezTo>
                  <a:pt x="1340706" y="1104138"/>
                  <a:pt x="844514" y="818992"/>
                  <a:pt x="281722" y="818992"/>
                </a:cubicBezTo>
                <a:cubicBezTo>
                  <a:pt x="225443" y="818992"/>
                  <a:pt x="169830" y="821844"/>
                  <a:pt x="115019" y="827410"/>
                </a:cubicBezTo>
                <a:lnTo>
                  <a:pt x="0" y="844964"/>
                </a:lnTo>
                <a:lnTo>
                  <a:pt x="0" y="17421"/>
                </a:lnTo>
                <a:lnTo>
                  <a:pt x="31283" y="12646"/>
                </a:lnTo>
                <a:cubicBezTo>
                  <a:pt x="113626" y="4284"/>
                  <a:pt x="197174" y="0"/>
                  <a:pt x="281723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D77D8A9-52A9-426B-A7FA-8F0D57A0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9FBA36D2-108E-4BCE-B00B-7AADE262EBA8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87CCA430-E045-49A4-BBFA-58E62DB70C1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0A8F23F5-C38C-4F4D-AC9D-53EE5C805B3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E9F8BEAE-4D02-4E92-BF07-2B52C1DC6AAC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1CECE1E3-E88F-4BF4-91A1-21CE42A919ED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CF3597D0-8C2B-4DF1-A82D-B7AED489FAA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988A03C0-2CF4-4311-BFE9-050460F9B2B4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29DD4F0C-1AB6-4919-A06A-C33148C95772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4F9DCDAB-1034-49DC-B20D-5B3AC4DDA949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E03569C8-7E1D-4D32-880E-03A713BC8EC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D787C248-294D-4430-9163-A18DB7A0E58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B4E8BBE7-F812-4E02-8220-479D4B2E9DB2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2AA42D07-05F3-4BE3-81BF-B5F84474EF1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2E1C5E67-B32B-49DC-BF5E-D25C7CF2087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16B1788E-1754-47A2-853A-6FE39EEB1E03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57682792-A763-4918-B362-26D487DE471E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CD52BF25-0CAE-4903-A7E6-8A7768DD1F7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6A14A49A-F4B0-444F-8BA5-9DC89AC760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7D09471A-4DE2-47CD-AED8-27D5B1050B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74C0A412-5D4A-44E9-9738-BD17D84887C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32F41B69-68CE-41EF-BBED-1CD4FF7A9F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53B5DECC-07DB-431C-88EC-3AEE965EC1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66CE55D3-190F-47D1-98A6-D7281E51E0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A0324378-6046-45CC-A273-AE16EFF671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0190AD03-D044-4A15-879F-BC87B702AB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59B3C48A-196D-4BE2-A7CD-848178CCFC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F4F5DF92-38A4-42C0-8492-7C34DBFEF3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AC093942-8F5E-4520-8571-946A6E5CEBA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>
              <a:extLst>
                <a:ext uri="{FF2B5EF4-FFF2-40B4-BE49-F238E27FC236}">
                  <a16:creationId xmlns:a16="http://schemas.microsoft.com/office/drawing/2014/main" id="{A648E900-15FD-4793-A783-15BD868526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Заголовок 1">
            <a:extLst>
              <a:ext uri="{FF2B5EF4-FFF2-40B4-BE49-F238E27FC236}">
                <a16:creationId xmlns:a16="http://schemas.microsoft.com/office/drawing/2014/main" id="{5DF337DA-C179-4649-9021-51ECBB84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20914"/>
            <a:ext cx="5552414" cy="2727486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>
              <a:lnSpc>
                <a:spcPct val="110000"/>
              </a:lnSpc>
            </a:pPr>
            <a:r>
              <a:rPr lang="ru-RU" noProof="0">
                <a:solidFill>
                  <a:schemeClr val="tx2"/>
                </a:solidFill>
                <a:cs typeface="Posterama" panose="020B0504020200020000" pitchFamily="34" charset="0"/>
              </a:rPr>
              <a:t>Образец заголовка</a:t>
            </a:r>
          </a:p>
        </p:txBody>
      </p:sp>
      <p:sp>
        <p:nvSpPr>
          <p:cNvPr id="50" name="Рисунок 44">
            <a:extLst>
              <a:ext uri="{FF2B5EF4-FFF2-40B4-BE49-F238E27FC236}">
                <a16:creationId xmlns:a16="http://schemas.microsoft.com/office/drawing/2014/main" id="{CDAEDC08-93B5-4CC2-A77F-91F47AD1D73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0500" y="195263"/>
            <a:ext cx="5837238" cy="296068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51" name="Рисунок 48">
            <a:extLst>
              <a:ext uri="{FF2B5EF4-FFF2-40B4-BE49-F238E27FC236}">
                <a16:creationId xmlns:a16="http://schemas.microsoft.com/office/drawing/2014/main" id="{C34DF4FD-6356-4CA5-9E6F-749666E2D43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64265" y="184840"/>
            <a:ext cx="5841996" cy="2987199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39" name="Объект 38">
            <a:extLst>
              <a:ext uri="{FF2B5EF4-FFF2-40B4-BE49-F238E27FC236}">
                <a16:creationId xmlns:a16="http://schemas.microsoft.com/office/drawing/2014/main" id="{9C696AEE-49AB-4D07-90D6-AD190251723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89663" y="3525611"/>
            <a:ext cx="5816600" cy="272097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52" name="Дата 3">
            <a:extLst>
              <a:ext uri="{FF2B5EF4-FFF2-40B4-BE49-F238E27FC236}">
                <a16:creationId xmlns:a16="http://schemas.microsoft.com/office/drawing/2014/main" id="{CEABCB88-BA9F-47D3-A787-DF88895F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02.02.20ГГ</a:t>
            </a:r>
          </a:p>
        </p:txBody>
      </p:sp>
      <p:sp>
        <p:nvSpPr>
          <p:cNvPr id="53" name="Нижний колонтитул 4">
            <a:extLst>
              <a:ext uri="{FF2B5EF4-FFF2-40B4-BE49-F238E27FC236}">
                <a16:creationId xmlns:a16="http://schemas.microsoft.com/office/drawing/2014/main" id="{6244155B-5D28-4D19-90C2-1FBB57AA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54" name="Номер слайда 5">
            <a:extLst>
              <a:ext uri="{FF2B5EF4-FFF2-40B4-BE49-F238E27FC236}">
                <a16:creationId xmlns:a16="http://schemas.microsoft.com/office/drawing/2014/main" id="{E2F1D5A7-A160-4678-8595-C5E21729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1A71338-8BA2-4C79-A6C5-5A8E30081D0C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3882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Прямоугольник 1">
            <a:extLst>
              <a:ext uri="{FF2B5EF4-FFF2-40B4-BE49-F238E27FC236}">
                <a16:creationId xmlns:a16="http://schemas.microsoft.com/office/drawing/2014/main" id="{88878880-76F2-45B5-916B-36E7EE2B1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B75C3C8-6E32-4269-9316-DC942E00A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Прямоугольный треугольник 3">
            <a:extLst>
              <a:ext uri="{FF2B5EF4-FFF2-40B4-BE49-F238E27FC236}">
                <a16:creationId xmlns:a16="http://schemas.microsoft.com/office/drawing/2014/main" id="{247C2144-3704-461F-AEA4-5AD7F2A4B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1559143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5" name="Блок-схема: Документ 4">
            <a:extLst>
              <a:ext uri="{FF2B5EF4-FFF2-40B4-BE49-F238E27FC236}">
                <a16:creationId xmlns:a16="http://schemas.microsoft.com/office/drawing/2014/main" id="{5C2F4A0D-E022-45C1-A4F2-BDD40ECBB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3B95DAD1-C9F8-42EA-938C-AD799D0D1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CE106CB0-0456-42D2-9064-D8307EE2EE6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B6564272-B469-4B76-89B3-EAE1C5EA557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9C812937-53FC-4F40-9E1F-62BD5DC5C8E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D5C30D30-0592-4A8D-9BFB-E39327DEB0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B5EF5218-294E-41E0-B835-6CD21C0AB50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64EAD817-B289-4780-AF71-3A814DA1517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015FE1B7-342F-44E3-9A5F-4320F4B56F12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8F304BD3-68AC-49BC-8B74-71637404CE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B0859D2C-72C4-411A-BD82-8368DDC03513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7B22EA31-AED9-4314-8509-4087F82F111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74E3D353-A425-4930-AC93-9A9F93EC07E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E75827C0-9081-4304-98D0-28375902854E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7FBC916B-3AAC-4825-8D0F-923D60C0DA4E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13085D6A-11B7-416E-9A80-085550712976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F1619986-89C6-4164-BD69-5117CB5E3D0D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3D63A74F-F1A7-4546-BCB1-3C49033B344A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348BEE97-AC71-4466-82E9-05302D19D2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BFB7EA87-48DE-40EC-97C4-1119D6E0BC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6709E735-55F1-46BE-964B-17589798C45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0AE224F2-AB69-40F3-83FC-5A1C2985F11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10841DFB-48FF-4E4C-BD80-FAEDD9869C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93F2079C-0840-41A3-B649-BFA2657D7F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624F5B96-0C46-4542-959C-A0AB18C7DAE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87E7EDBA-8F85-4F7A-A17D-6B49A51D412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043D3094-2C9C-4299-9065-669FFD8F5D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DE307EDA-19A4-4312-920D-EC02D2A70C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62953220-FAE3-4A55-B3C5-632C82C456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72B2B007-553A-4A33-B077-9CA9D031332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CE213DEB-4CFC-46B3-8DB4-77581E46552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Заголовок 1">
            <a:extLst>
              <a:ext uri="{FF2B5EF4-FFF2-40B4-BE49-F238E27FC236}">
                <a16:creationId xmlns:a16="http://schemas.microsoft.com/office/drawing/2014/main" id="{EBBBF2BB-36BE-45E7-A35B-260E76E7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rtl="0">
              <a:lnSpc>
                <a:spcPct val="110000"/>
              </a:lnSpc>
            </a:pPr>
            <a:r>
              <a:rPr lang="ru-RU" noProof="0">
                <a:solidFill>
                  <a:srgbClr val="FFFFFF"/>
                </a:solidFill>
                <a:cs typeface="Posterama" panose="020B0504020200020000" pitchFamily="34" charset="0"/>
              </a:rPr>
              <a:t>Образец заголовка</a:t>
            </a:r>
          </a:p>
        </p:txBody>
      </p:sp>
      <p:sp>
        <p:nvSpPr>
          <p:cNvPr id="42" name="Объект 38">
            <a:extLst>
              <a:ext uri="{FF2B5EF4-FFF2-40B4-BE49-F238E27FC236}">
                <a16:creationId xmlns:a16="http://schemas.microsoft.com/office/drawing/2014/main" id="{03257FF4-6F58-4A1E-866D-198569F917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3104" y="2957665"/>
            <a:ext cx="5543524" cy="335873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44" name="Рисунок 42">
            <a:extLst>
              <a:ext uri="{FF2B5EF4-FFF2-40B4-BE49-F238E27FC236}">
                <a16:creationId xmlns:a16="http://schemas.microsoft.com/office/drawing/2014/main" id="{32195099-4E20-48F3-8272-F12592AD44F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19875" y="725487"/>
            <a:ext cx="5388490" cy="551946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39" name="Дата 3">
            <a:extLst>
              <a:ext uri="{FF2B5EF4-FFF2-40B4-BE49-F238E27FC236}">
                <a16:creationId xmlns:a16="http://schemas.microsoft.com/office/drawing/2014/main" id="{CFCED92E-6EA8-410D-90AD-DF0B229B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02.02.20ГГ</a:t>
            </a:r>
          </a:p>
        </p:txBody>
      </p:sp>
      <p:sp>
        <p:nvSpPr>
          <p:cNvPr id="40" name="Нижний колонтитул 4">
            <a:extLst>
              <a:ext uri="{FF2B5EF4-FFF2-40B4-BE49-F238E27FC236}">
                <a16:creationId xmlns:a16="http://schemas.microsoft.com/office/drawing/2014/main" id="{FC6D7D3E-FCD8-42CA-A1BB-9112B553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41" name="Номер слайда 5">
            <a:extLst>
              <a:ext uri="{FF2B5EF4-FFF2-40B4-BE49-F238E27FC236}">
                <a16:creationId xmlns:a16="http://schemas.microsoft.com/office/drawing/2014/main" id="{A49CA3E6-DD23-4395-AE34-560EA112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11A71338-8BA2-4C79-A6C5-5A8E30081D0C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4811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Заголовок 1">
            <a:extLst>
              <a:ext uri="{FF2B5EF4-FFF2-40B4-BE49-F238E27FC236}">
                <a16:creationId xmlns:a16="http://schemas.microsoft.com/office/drawing/2014/main" id="{0B54C968-9162-4E94-9F00-9921A4333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0" y="1"/>
            <a:ext cx="6168182" cy="6858000"/>
          </a:xfrm>
          <a:custGeom>
            <a:avLst/>
            <a:gdLst>
              <a:gd name="connsiteX0" fmla="*/ 0 w 5115291"/>
              <a:gd name="connsiteY0" fmla="*/ 0 h 6857989"/>
              <a:gd name="connsiteX1" fmla="*/ 5115291 w 5115291"/>
              <a:gd name="connsiteY1" fmla="*/ 0 h 6857989"/>
              <a:gd name="connsiteX2" fmla="*/ 5115291 w 5115291"/>
              <a:gd name="connsiteY2" fmla="*/ 6857989 h 6857989"/>
              <a:gd name="connsiteX3" fmla="*/ 0 w 5115291"/>
              <a:gd name="connsiteY3" fmla="*/ 6857989 h 6857989"/>
              <a:gd name="connsiteX4" fmla="*/ 0 w 5115291"/>
              <a:gd name="connsiteY4" fmla="*/ 0 h 6857989"/>
              <a:gd name="connsiteX0" fmla="*/ 0 w 5115291"/>
              <a:gd name="connsiteY0" fmla="*/ 8467 h 6866456"/>
              <a:gd name="connsiteX1" fmla="*/ 5022158 w 5115291"/>
              <a:gd name="connsiteY1" fmla="*/ 0 h 6866456"/>
              <a:gd name="connsiteX2" fmla="*/ 5115291 w 5115291"/>
              <a:gd name="connsiteY2" fmla="*/ 6866456 h 6866456"/>
              <a:gd name="connsiteX3" fmla="*/ 0 w 5115291"/>
              <a:gd name="connsiteY3" fmla="*/ 6866456 h 6866456"/>
              <a:gd name="connsiteX4" fmla="*/ 0 w 5115291"/>
              <a:gd name="connsiteY4" fmla="*/ 8467 h 6866456"/>
              <a:gd name="connsiteX0" fmla="*/ 0 w 5115291"/>
              <a:gd name="connsiteY0" fmla="*/ 0 h 6857989"/>
              <a:gd name="connsiteX1" fmla="*/ 5013692 w 5115291"/>
              <a:gd name="connsiteY1" fmla="*/ 0 h 6857989"/>
              <a:gd name="connsiteX2" fmla="*/ 5115291 w 5115291"/>
              <a:gd name="connsiteY2" fmla="*/ 6857989 h 6857989"/>
              <a:gd name="connsiteX3" fmla="*/ 0 w 5115291"/>
              <a:gd name="connsiteY3" fmla="*/ 6857989 h 6857989"/>
              <a:gd name="connsiteX4" fmla="*/ 0 w 5115291"/>
              <a:gd name="connsiteY4" fmla="*/ 0 h 6857989"/>
              <a:gd name="connsiteX0" fmla="*/ 0 w 5691024"/>
              <a:gd name="connsiteY0" fmla="*/ 0 h 6857989"/>
              <a:gd name="connsiteX1" fmla="*/ 5013692 w 5691024"/>
              <a:gd name="connsiteY1" fmla="*/ 0 h 6857989"/>
              <a:gd name="connsiteX2" fmla="*/ 5691024 w 5691024"/>
              <a:gd name="connsiteY2" fmla="*/ 3098800 h 6857989"/>
              <a:gd name="connsiteX3" fmla="*/ 5115291 w 5691024"/>
              <a:gd name="connsiteY3" fmla="*/ 6857989 h 6857989"/>
              <a:gd name="connsiteX4" fmla="*/ 0 w 5691024"/>
              <a:gd name="connsiteY4" fmla="*/ 6857989 h 6857989"/>
              <a:gd name="connsiteX5" fmla="*/ 0 w 5691024"/>
              <a:gd name="connsiteY5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75182"/>
              <a:gd name="connsiteY0" fmla="*/ 0 h 6857989"/>
              <a:gd name="connsiteX1" fmla="*/ 5013692 w 6175182"/>
              <a:gd name="connsiteY1" fmla="*/ 0 h 6857989"/>
              <a:gd name="connsiteX2" fmla="*/ 5691024 w 6175182"/>
              <a:gd name="connsiteY2" fmla="*/ 3098800 h 6857989"/>
              <a:gd name="connsiteX3" fmla="*/ 6131290 w 6175182"/>
              <a:gd name="connsiteY3" fmla="*/ 5672667 h 6857989"/>
              <a:gd name="connsiteX4" fmla="*/ 5115291 w 6175182"/>
              <a:gd name="connsiteY4" fmla="*/ 6857989 h 6857989"/>
              <a:gd name="connsiteX5" fmla="*/ 0 w 6175182"/>
              <a:gd name="connsiteY5" fmla="*/ 6857989 h 6857989"/>
              <a:gd name="connsiteX6" fmla="*/ 0 w 6175182"/>
              <a:gd name="connsiteY6" fmla="*/ 0 h 6857989"/>
              <a:gd name="connsiteX0" fmla="*/ 0 w 6175182"/>
              <a:gd name="connsiteY0" fmla="*/ 0 h 6857989"/>
              <a:gd name="connsiteX1" fmla="*/ 5013692 w 6175182"/>
              <a:gd name="connsiteY1" fmla="*/ 0 h 6857989"/>
              <a:gd name="connsiteX2" fmla="*/ 5691024 w 6175182"/>
              <a:gd name="connsiteY2" fmla="*/ 3098800 h 6857989"/>
              <a:gd name="connsiteX3" fmla="*/ 6131290 w 6175182"/>
              <a:gd name="connsiteY3" fmla="*/ 5672667 h 6857989"/>
              <a:gd name="connsiteX4" fmla="*/ 5115291 w 6175182"/>
              <a:gd name="connsiteY4" fmla="*/ 6857989 h 6857989"/>
              <a:gd name="connsiteX5" fmla="*/ 0 w 6175182"/>
              <a:gd name="connsiteY5" fmla="*/ 6857989 h 6857989"/>
              <a:gd name="connsiteX6" fmla="*/ 0 w 6175182"/>
              <a:gd name="connsiteY6" fmla="*/ 0 h 6857989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68182"/>
              <a:gd name="connsiteY0" fmla="*/ 0 h 6866456"/>
              <a:gd name="connsiteX1" fmla="*/ 5013692 w 6168182"/>
              <a:gd name="connsiteY1" fmla="*/ 0 h 6866456"/>
              <a:gd name="connsiteX2" fmla="*/ 5691024 w 6168182"/>
              <a:gd name="connsiteY2" fmla="*/ 3098800 h 6866456"/>
              <a:gd name="connsiteX3" fmla="*/ 6131290 w 6168182"/>
              <a:gd name="connsiteY3" fmla="*/ 5672667 h 6866456"/>
              <a:gd name="connsiteX4" fmla="*/ 5843424 w 6168182"/>
              <a:gd name="connsiteY4" fmla="*/ 6866456 h 6866456"/>
              <a:gd name="connsiteX5" fmla="*/ 0 w 6168182"/>
              <a:gd name="connsiteY5" fmla="*/ 6857989 h 6866456"/>
              <a:gd name="connsiteX6" fmla="*/ 0 w 6168182"/>
              <a:gd name="connsiteY6" fmla="*/ 0 h 686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68182" h="6866456">
                <a:moveTo>
                  <a:pt x="0" y="0"/>
                </a:moveTo>
                <a:lnTo>
                  <a:pt x="5013692" y="0"/>
                </a:lnTo>
                <a:cubicBezTo>
                  <a:pt x="5041915" y="2113844"/>
                  <a:pt x="5392928" y="2241197"/>
                  <a:pt x="5691024" y="3098800"/>
                </a:cubicBezTo>
                <a:cubicBezTo>
                  <a:pt x="6145754" y="4111625"/>
                  <a:pt x="6230068" y="5012267"/>
                  <a:pt x="6131290" y="5672667"/>
                </a:cubicBezTo>
                <a:cubicBezTo>
                  <a:pt x="6035335" y="6070597"/>
                  <a:pt x="5973246" y="6468526"/>
                  <a:pt x="5843424" y="6866456"/>
                </a:cubicBezTo>
                <a:lnTo>
                  <a:pt x="0" y="68579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640080" tIns="777240" rtlCol="0"/>
          <a:lstStyle/>
          <a:p>
            <a:pPr algn="l" rtl="0"/>
            <a:r>
              <a:rPr lang="ru-RU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Образец заголовка</a:t>
            </a:r>
          </a:p>
        </p:txBody>
      </p:sp>
      <p:sp>
        <p:nvSpPr>
          <p:cNvPr id="45" name="Рисунок 44">
            <a:extLst>
              <a:ext uri="{FF2B5EF4-FFF2-40B4-BE49-F238E27FC236}">
                <a16:creationId xmlns:a16="http://schemas.microsoft.com/office/drawing/2014/main" id="{BA990E7A-F299-4210-97ED-B2240FAF8D7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57725" y="0"/>
            <a:ext cx="7534275" cy="6857999"/>
          </a:xfrm>
          <a:custGeom>
            <a:avLst/>
            <a:gdLst>
              <a:gd name="connsiteX0" fmla="*/ 0 w 7432675"/>
              <a:gd name="connsiteY0" fmla="*/ 6856431 h 6857999"/>
              <a:gd name="connsiteX1" fmla="*/ 1083393 w 7432675"/>
              <a:gd name="connsiteY1" fmla="*/ 6857999 h 6857999"/>
              <a:gd name="connsiteX2" fmla="*/ 0 w 7432675"/>
              <a:gd name="connsiteY2" fmla="*/ 6857999 h 6857999"/>
              <a:gd name="connsiteX3" fmla="*/ 254367 w 7432675"/>
              <a:gd name="connsiteY3" fmla="*/ 0 h 6857999"/>
              <a:gd name="connsiteX4" fmla="*/ 7432675 w 7432675"/>
              <a:gd name="connsiteY4" fmla="*/ 0 h 6857999"/>
              <a:gd name="connsiteX5" fmla="*/ 7432675 w 7432675"/>
              <a:gd name="connsiteY5" fmla="*/ 6857999 h 6857999"/>
              <a:gd name="connsiteX6" fmla="*/ 1084100 w 7432675"/>
              <a:gd name="connsiteY6" fmla="*/ 6857999 h 6857999"/>
              <a:gd name="connsiteX7" fmla="*/ 1170353 w 7432675"/>
              <a:gd name="connsiteY7" fmla="*/ 6559920 h 6857999"/>
              <a:gd name="connsiteX8" fmla="*/ 1371965 w 7432675"/>
              <a:gd name="connsiteY8" fmla="*/ 5665681 h 6857999"/>
              <a:gd name="connsiteX9" fmla="*/ 931699 w 7432675"/>
              <a:gd name="connsiteY9" fmla="*/ 3094984 h 6857999"/>
              <a:gd name="connsiteX10" fmla="*/ 254367 w 7432675"/>
              <a:gd name="connsiteY10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32675" h="6857999">
                <a:moveTo>
                  <a:pt x="0" y="6856431"/>
                </a:moveTo>
                <a:lnTo>
                  <a:pt x="1083393" y="6857999"/>
                </a:lnTo>
                <a:lnTo>
                  <a:pt x="0" y="6857999"/>
                </a:lnTo>
                <a:close/>
                <a:moveTo>
                  <a:pt x="254367" y="0"/>
                </a:moveTo>
                <a:lnTo>
                  <a:pt x="7432675" y="0"/>
                </a:lnTo>
                <a:lnTo>
                  <a:pt x="7432675" y="6857999"/>
                </a:lnTo>
                <a:lnTo>
                  <a:pt x="1084100" y="6857999"/>
                </a:lnTo>
                <a:lnTo>
                  <a:pt x="1170353" y="6559920"/>
                </a:lnTo>
                <a:cubicBezTo>
                  <a:pt x="1247083" y="6261841"/>
                  <a:pt x="1299999" y="5963761"/>
                  <a:pt x="1371965" y="5665681"/>
                </a:cubicBezTo>
                <a:cubicBezTo>
                  <a:pt x="1470743" y="5006095"/>
                  <a:pt x="1386429" y="4106562"/>
                  <a:pt x="931699" y="3094984"/>
                </a:cubicBezTo>
                <a:cubicBezTo>
                  <a:pt x="633604" y="2238437"/>
                  <a:pt x="282590" y="2111241"/>
                  <a:pt x="254367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36" name="Подзаголовок 2">
            <a:extLst>
              <a:ext uri="{FF2B5EF4-FFF2-40B4-BE49-F238E27FC236}">
                <a16:creationId xmlns:a16="http://schemas.microsoft.com/office/drawing/2014/main" id="{74108930-733F-4442-A067-3D79F6C096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7410" y="4072044"/>
            <a:ext cx="4567990" cy="1495379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>
                <a:latin typeface="Calibri" panose="020F0502020204030204" pitchFamily="34" charset="0"/>
              </a:defRPr>
            </a:lvl1pPr>
          </a:lstStyle>
          <a:p>
            <a:pPr algn="l" rtl="0">
              <a:lnSpc>
                <a:spcPct val="110000"/>
              </a:lnSpc>
              <a:tabLst>
                <a:tab pos="4686300" algn="l"/>
              </a:tabLst>
            </a:pPr>
            <a:r>
              <a:rPr lang="ru-RU" sz="2200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182612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Прямоугольник 1">
            <a:extLst>
              <a:ext uri="{FF2B5EF4-FFF2-40B4-BE49-F238E27FC236}">
                <a16:creationId xmlns:a16="http://schemas.microsoft.com/office/drawing/2014/main" id="{1BA840BD-172F-4ADB-A4C1-EA3FB3A68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0D03E71-B54E-4A6E-A4F8-B60561824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4" name="Прямоугольный треугольник 3">
            <a:extLst>
              <a:ext uri="{FF2B5EF4-FFF2-40B4-BE49-F238E27FC236}">
                <a16:creationId xmlns:a16="http://schemas.microsoft.com/office/drawing/2014/main" id="{DD6F5FA1-46FA-4429-A549-1D06D0D7D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971BDD7C-B416-481F-A16C-3B14FBB31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BCB31C5D-A43A-4C38-B74E-9234A84B02E9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C6244DD8-1D8F-4AA3-A5F5-4298E404A2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4CE3EBC0-4667-4BC6-A9CC-DA103BD5F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BFF8C9D8-06A6-4057-AF4A-E68C2FF52192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1698C5D6-0CD8-4B0A-9018-E4E8AB06B165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E5FA1E06-A7E0-4387-B888-01CD139E36C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67D7FF7A-6DED-49BA-B18D-C07C47CAC127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50FB5490-621E-4776-8805-17DC2DEB2B2A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4EFD8034-FE34-446D-BB83-87D71E740780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F8094A7D-9F32-4BC1-807A-99DF2F31074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57259383-E3EA-4FD9-8ED8-83404582FD54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AA077C54-7103-434A-AC1C-7F8C94E7DE48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F6FEA7A7-36E0-418B-B34C-E78BF293A96C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BC33DAE9-7530-473F-B552-AEFA8FB2777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EE5A9F99-D683-48ED-A296-1FFD3F21F3A1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2D183D34-AB5D-4F46-8E22-B01A42D6AC6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84D26E20-E8AB-4CF7-B688-5BFDFA98C9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2D5CACA9-37C6-4659-BECC-9BE92661075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D43037EA-282B-48DA-A0BF-8B91F2AB9F1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77A6A28-098B-407A-831E-D7948FE5E2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2BF6BC88-7C7A-46D2-ADA4-C76A9305F4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E47B60D5-0F4B-420A-AB1D-D0294AC71C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33834F93-1811-4CFD-83C0-27A8A4B7C3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90F437B9-26C4-4229-BB1F-5642B6DFAA0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A167DE33-C7E4-48D4-9D60-DDC9998505F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3313C28F-6328-443A-8D90-A5449D98ACB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F98F2146-C0F1-40F0-8F15-8C43677357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A7712F40-2F4A-4840-9A39-5A5D70CF6F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80515D50-4076-4227-A8A6-1EB1AFD0ED3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6B10FFBE-9594-45E8-A55B-2C29EC499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Заголовок 1">
            <a:extLst>
              <a:ext uri="{FF2B5EF4-FFF2-40B4-BE49-F238E27FC236}">
                <a16:creationId xmlns:a16="http://schemas.microsoft.com/office/drawing/2014/main" id="{6A6EAAA1-04E1-4507-BB68-77740F2960C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defRPr sz="44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ctr" rtl="0">
              <a:lnSpc>
                <a:spcPct val="110000"/>
              </a:lnSpc>
            </a:pPr>
            <a:r>
              <a:rPr lang="ru-RU" noProof="0">
                <a:solidFill>
                  <a:schemeClr val="tx2">
                    <a:alpha val="80000"/>
                  </a:schemeClr>
                </a:solidFill>
                <a:cs typeface="Posterama" panose="020B0504020200020000" pitchFamily="34" charset="0"/>
              </a:rPr>
              <a:t>Образец заголовка</a:t>
            </a:r>
          </a:p>
        </p:txBody>
      </p:sp>
      <p:sp>
        <p:nvSpPr>
          <p:cNvPr id="38" name="Объект 37">
            <a:extLst>
              <a:ext uri="{FF2B5EF4-FFF2-40B4-BE49-F238E27FC236}">
                <a16:creationId xmlns:a16="http://schemas.microsoft.com/office/drawing/2014/main" id="{A3DF4F51-7BE0-4413-AE23-64539333639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9788" y="2124075"/>
            <a:ext cx="10512425" cy="390683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40" name="Дата 3">
            <a:extLst>
              <a:ext uri="{FF2B5EF4-FFF2-40B4-BE49-F238E27FC236}">
                <a16:creationId xmlns:a16="http://schemas.microsoft.com/office/drawing/2014/main" id="{523D1252-F7F4-4FB8-950F-8E4B712E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02.02.20ГГ</a:t>
            </a:r>
          </a:p>
        </p:txBody>
      </p:sp>
      <p:sp>
        <p:nvSpPr>
          <p:cNvPr id="41" name="Нижний колонтитул 4">
            <a:extLst>
              <a:ext uri="{FF2B5EF4-FFF2-40B4-BE49-F238E27FC236}">
                <a16:creationId xmlns:a16="http://schemas.microsoft.com/office/drawing/2014/main" id="{F83A4E74-05AF-4A1F-A4D9-6EF4B285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42" name="Номер слайда 5">
            <a:extLst>
              <a:ext uri="{FF2B5EF4-FFF2-40B4-BE49-F238E27FC236}">
                <a16:creationId xmlns:a16="http://schemas.microsoft.com/office/drawing/2014/main" id="{0E42BF9C-AE51-478A-B770-1FB2E083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1A71338-8BA2-4C79-A6C5-5A8E30081D0C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008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Прямоугольник 1">
            <a:extLst>
              <a:ext uri="{FF2B5EF4-FFF2-40B4-BE49-F238E27FC236}">
                <a16:creationId xmlns:a16="http://schemas.microsoft.com/office/drawing/2014/main" id="{14214285-E69B-44FA-8F37-3B82B332A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8A3C966-52CB-4916-B4BA-FF672A064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Прямоугольный треугольник 3">
            <a:extLst>
              <a:ext uri="{FF2B5EF4-FFF2-40B4-BE49-F238E27FC236}">
                <a16:creationId xmlns:a16="http://schemas.microsoft.com/office/drawing/2014/main" id="{CB4C4AFF-B140-4B74-98E9-8E0DBC2D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CE8265C3-9975-474C-9EC6-1865EDA8B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430252D8-1C62-46C0-BAAF-2D16620E3F2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3FDBCA84-EA87-46AE-8031-A5D0D41767C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3D233BD8-AAA6-4B1E-997F-C2EDAB752A52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447343BE-C40B-42DF-9412-19CFE586E63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8FB20094-175C-4954-AC21-B3DF7A29FD9B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1CB5AAC6-CAF7-49AB-868B-96216F48F522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9B4F6A36-B3CB-477C-8DC4-27974A6E6AB0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74710AA7-7038-4AA1-BF59-5F70CD51DC85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FB32F850-461E-4AFE-8859-EF590175A8D8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358594BA-77A7-4C7A-89BB-094E0EEC907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6144C66B-6345-41CE-87F1-9835625D215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476F4275-9BB8-482F-B133-0A4409246900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CF48B500-CA83-4484-AD8A-B2D2D070AC2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60090DED-C809-419C-B282-4CF2C023C03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07812DB4-DFE4-4544-B138-17181A0765E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BB7C4281-5CEE-4DDC-A1C3-643D462CF979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967C4728-2C62-4235-A5E5-C1BC3E3A7D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5A6AFA3C-432C-422E-8648-0294B214BD4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B3AB0C1E-8902-4F27-9C8B-4EAD269CB0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514D8F3C-E2CF-4B21-8A75-F7E2C93419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973221B9-91B2-4BEA-A3AE-41740B0ED3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C378359E-9B9D-46E3-8C5F-50F2DDC78B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0C909D46-962B-42D0-B061-0E7496E67E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EBA859C6-92B5-4DD3-A147-73B1350FF3C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1926E7FA-BD78-40EC-BD71-DD58D0410E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0CC56267-308A-47A2-9533-FA19C9ECCD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AB57300A-1BE1-4257-AB52-6BBDA69F19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9722AA96-3A9B-4BE2-B7A3-D4B32EF3D46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6BD30F02-803D-4FDF-AA50-E6144C01D80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9E5E795C-10D5-4BFA-AFD1-F1128D94F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Заголовок 1">
            <a:extLst>
              <a:ext uri="{FF2B5EF4-FFF2-40B4-BE49-F238E27FC236}">
                <a16:creationId xmlns:a16="http://schemas.microsoft.com/office/drawing/2014/main" id="{4CBDD123-7FC3-4DB0-9740-BA9F7A8BF0F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defRPr sz="44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ctr" rtl="0">
              <a:lnSpc>
                <a:spcPct val="110000"/>
              </a:lnSpc>
            </a:pPr>
            <a:r>
              <a:rPr lang="ru-RU" noProof="0">
                <a:solidFill>
                  <a:schemeClr val="tx2">
                    <a:alpha val="80000"/>
                  </a:schemeClr>
                </a:solidFill>
                <a:cs typeface="Posterama" panose="020B0504020200020000" pitchFamily="34" charset="0"/>
              </a:rPr>
              <a:t>Образец заголовка</a:t>
            </a:r>
          </a:p>
        </p:txBody>
      </p:sp>
      <p:sp>
        <p:nvSpPr>
          <p:cNvPr id="37" name="Дата 3">
            <a:extLst>
              <a:ext uri="{FF2B5EF4-FFF2-40B4-BE49-F238E27FC236}">
                <a16:creationId xmlns:a16="http://schemas.microsoft.com/office/drawing/2014/main" id="{24199D58-7108-494B-8A84-EB5906E2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02.02.20ГГ</a:t>
            </a:r>
          </a:p>
        </p:txBody>
      </p:sp>
      <p:sp>
        <p:nvSpPr>
          <p:cNvPr id="38" name="Нижний колонтитул 4">
            <a:extLst>
              <a:ext uri="{FF2B5EF4-FFF2-40B4-BE49-F238E27FC236}">
                <a16:creationId xmlns:a16="http://schemas.microsoft.com/office/drawing/2014/main" id="{3AAF141C-063A-4050-A290-B4B15D7D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39" name="Номер слайда 5">
            <a:extLst>
              <a:ext uri="{FF2B5EF4-FFF2-40B4-BE49-F238E27FC236}">
                <a16:creationId xmlns:a16="http://schemas.microsoft.com/office/drawing/2014/main" id="{A3C23607-1575-4DAD-BCAD-E0DEAE79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1A71338-8BA2-4C79-A6C5-5A8E30081D0C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43" name="Объект 37">
            <a:extLst>
              <a:ext uri="{FF2B5EF4-FFF2-40B4-BE49-F238E27FC236}">
                <a16:creationId xmlns:a16="http://schemas.microsoft.com/office/drawing/2014/main" id="{64C5BEB3-C2F1-4083-B518-6A3C5E3D91C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5461" y="2419525"/>
            <a:ext cx="9621076" cy="33348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</p:spTree>
    <p:extLst>
      <p:ext uri="{BB962C8B-B14F-4D97-AF65-F5344CB8AC3E}">
        <p14:creationId xmlns:p14="http://schemas.microsoft.com/office/powerpoint/2010/main" val="335485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Прямоугольник 1">
            <a:extLst>
              <a:ext uri="{FF2B5EF4-FFF2-40B4-BE49-F238E27FC236}">
                <a16:creationId xmlns:a16="http://schemas.microsoft.com/office/drawing/2014/main" id="{A0A1C8BA-EE32-4677-A0DB-E8B4A9367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pPr rtl="0"/>
            <a:endParaRPr lang="ru-RU" noProof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Рисунок 43">
            <a:extLst>
              <a:ext uri="{FF2B5EF4-FFF2-40B4-BE49-F238E27FC236}">
                <a16:creationId xmlns:a16="http://schemas.microsoft.com/office/drawing/2014/main" id="{5579473C-4A97-4174-B0C4-C4B3192B740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35" name="Заголовок 1">
            <a:extLst>
              <a:ext uri="{FF2B5EF4-FFF2-40B4-BE49-F238E27FC236}">
                <a16:creationId xmlns:a16="http://schemas.microsoft.com/office/drawing/2014/main" id="{31A29B09-9725-4A06-8144-D0350E248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" y="-1"/>
            <a:ext cx="12167616" cy="3278531"/>
          </a:xfrm>
          <a:custGeom>
            <a:avLst/>
            <a:gdLst>
              <a:gd name="connsiteX0" fmla="*/ 0 w 12167616"/>
              <a:gd name="connsiteY0" fmla="*/ 0 h 3048002"/>
              <a:gd name="connsiteX1" fmla="*/ 12167616 w 12167616"/>
              <a:gd name="connsiteY1" fmla="*/ 0 h 3048002"/>
              <a:gd name="connsiteX2" fmla="*/ 12167616 w 12167616"/>
              <a:gd name="connsiteY2" fmla="*/ 3048002 h 3048002"/>
              <a:gd name="connsiteX3" fmla="*/ 0 w 12167616"/>
              <a:gd name="connsiteY3" fmla="*/ 3048002 h 3048002"/>
              <a:gd name="connsiteX4" fmla="*/ 0 w 12167616"/>
              <a:gd name="connsiteY4" fmla="*/ 0 h 3048002"/>
              <a:gd name="connsiteX0" fmla="*/ 0 w 12167616"/>
              <a:gd name="connsiteY0" fmla="*/ 0 h 3276633"/>
              <a:gd name="connsiteX1" fmla="*/ 12167616 w 12167616"/>
              <a:gd name="connsiteY1" fmla="*/ 0 h 3276633"/>
              <a:gd name="connsiteX2" fmla="*/ 12167616 w 12167616"/>
              <a:gd name="connsiteY2" fmla="*/ 3048002 h 3276633"/>
              <a:gd name="connsiteX3" fmla="*/ 3226308 w 12167616"/>
              <a:gd name="connsiteY3" fmla="*/ 3276602 h 3276633"/>
              <a:gd name="connsiteX4" fmla="*/ 0 w 12167616"/>
              <a:gd name="connsiteY4" fmla="*/ 3048002 h 3276633"/>
              <a:gd name="connsiteX5" fmla="*/ 0 w 12167616"/>
              <a:gd name="connsiteY5" fmla="*/ 0 h 3276633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67616 w 12167616"/>
              <a:gd name="connsiteY2" fmla="*/ 304800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912"/>
              <a:gd name="connsiteX1" fmla="*/ 12167616 w 12167616"/>
              <a:gd name="connsiteY1" fmla="*/ 0 h 3277912"/>
              <a:gd name="connsiteX2" fmla="*/ 12158091 w 12167616"/>
              <a:gd name="connsiteY2" fmla="*/ 2495552 h 3277912"/>
              <a:gd name="connsiteX3" fmla="*/ 7493508 w 12167616"/>
              <a:gd name="connsiteY3" fmla="*/ 2819402 h 3277912"/>
              <a:gd name="connsiteX4" fmla="*/ 3226308 w 12167616"/>
              <a:gd name="connsiteY4" fmla="*/ 3276602 h 3277912"/>
              <a:gd name="connsiteX5" fmla="*/ 0 w 12167616"/>
              <a:gd name="connsiteY5" fmla="*/ 3048002 h 3277912"/>
              <a:gd name="connsiteX6" fmla="*/ 0 w 12167616"/>
              <a:gd name="connsiteY6" fmla="*/ 0 h 3277912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67616" h="3278531">
                <a:moveTo>
                  <a:pt x="0" y="0"/>
                </a:moveTo>
                <a:lnTo>
                  <a:pt x="12167616" y="0"/>
                </a:lnTo>
                <a:lnTo>
                  <a:pt x="12158091" y="2495552"/>
                </a:lnTo>
                <a:cubicBezTo>
                  <a:pt x="11077448" y="2460627"/>
                  <a:pt x="8936101" y="2571752"/>
                  <a:pt x="7493508" y="2819402"/>
                </a:cubicBezTo>
                <a:cubicBezTo>
                  <a:pt x="5984240" y="3009902"/>
                  <a:pt x="5107051" y="3305177"/>
                  <a:pt x="3226308" y="3276602"/>
                </a:cubicBezTo>
                <a:cubicBezTo>
                  <a:pt x="1579372" y="3257552"/>
                  <a:pt x="1046861" y="3171827"/>
                  <a:pt x="0" y="304800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alpha val="60000"/>
            </a:schemeClr>
          </a:solidFill>
        </p:spPr>
        <p:txBody>
          <a:bodyPr lIns="1600200" tIns="731520" rIns="731520" rtlCol="0"/>
          <a:lstStyle>
            <a:lvl1pPr algn="l">
              <a:defRPr sz="4400" baseline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r>
              <a:rPr lang="ru-RU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Образец заголовка</a:t>
            </a:r>
          </a:p>
        </p:txBody>
      </p:sp>
      <p:sp>
        <p:nvSpPr>
          <p:cNvPr id="36" name="Подзаголовок 2">
            <a:extLst>
              <a:ext uri="{FF2B5EF4-FFF2-40B4-BE49-F238E27FC236}">
                <a16:creationId xmlns:a16="http://schemas.microsoft.com/office/drawing/2014/main" id="{0BC153F2-4F90-4C1D-9840-7ED0BE6CC07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71625" y="2057400"/>
            <a:ext cx="9144000" cy="697889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32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rtl="0">
              <a:lnSpc>
                <a:spcPct val="110000"/>
              </a:lnSpc>
              <a:tabLst>
                <a:tab pos="4686300" algn="l"/>
              </a:tabLst>
            </a:pPr>
            <a:r>
              <a:rPr lang="ru-RU" sz="2200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Подзаголовок слайда</a:t>
            </a:r>
          </a:p>
        </p:txBody>
      </p:sp>
      <p:sp>
        <p:nvSpPr>
          <p:cNvPr id="40" name="Дата 3">
            <a:extLst>
              <a:ext uri="{FF2B5EF4-FFF2-40B4-BE49-F238E27FC236}">
                <a16:creationId xmlns:a16="http://schemas.microsoft.com/office/drawing/2014/main" id="{16DF808F-D351-410D-9F2D-398F1650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02.02.20ГГ</a:t>
            </a:r>
          </a:p>
        </p:txBody>
      </p:sp>
      <p:sp>
        <p:nvSpPr>
          <p:cNvPr id="41" name="Нижний колонтитул 4">
            <a:extLst>
              <a:ext uri="{FF2B5EF4-FFF2-40B4-BE49-F238E27FC236}">
                <a16:creationId xmlns:a16="http://schemas.microsoft.com/office/drawing/2014/main" id="{5CBDF859-0E53-403F-BDF5-D2ACFDE0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42" name="Номер слайда 5">
            <a:extLst>
              <a:ext uri="{FF2B5EF4-FFF2-40B4-BE49-F238E27FC236}">
                <a16:creationId xmlns:a16="http://schemas.microsoft.com/office/drawing/2014/main" id="{6C783243-E8EE-43A9-8751-47F28258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1A71338-8BA2-4C79-A6C5-5A8E30081D0C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5647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CF8AECF-5A92-463B-BA47-0FCC18460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3EE04FB-7154-40A4-B450-6D374EEA1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Прямоугольный треугольник 3">
            <a:extLst>
              <a:ext uri="{FF2B5EF4-FFF2-40B4-BE49-F238E27FC236}">
                <a16:creationId xmlns:a16="http://schemas.microsoft.com/office/drawing/2014/main" id="{9CC78B40-9FD9-446A-B45F-300105F79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517420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30379A0-5C8C-401F-999E-853BBE819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6BAD8CB8-0B8F-4FFC-9B53-0A25A6D8C271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A06EB755-19BC-4135-AC9E-216BD9EFBC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FABBCDE1-ED90-46D4-A54F-8DF75E6355D9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617EE92D-999B-42DC-AE5F-C0EF864B3A76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0D2D8FEC-E645-4653-AED1-8AC4726539B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D24F2FD6-0640-4CC1-8BC0-943E18377221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53428DDD-12A7-460B-812A-8B399DB06E80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D5338223-5FF2-41AC-983B-2579BF283589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205BC773-8A9D-4A41-AB44-232E27D97A0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88C44602-D29E-4377-8B26-1026454E539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62256972-09FB-4BB3-9C4C-E3B88A018FBA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0134E892-CE91-40D7-92B3-CDD7EC5FA95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87C3F8A2-919C-48E1-80E9-3CE46ED50A8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5F8EAB05-F7F8-4E3A-90CA-1F649D8F75C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3DEB4BDA-07F6-406A-9F3D-B698C40621E2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07F9A11A-092D-46B1-9A4A-1D4B6EA5ACB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0001BAA7-FA74-4D23-BA66-9B69F5C93BF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C9A5E888-F108-4A4B-8F5C-BDDA111A2C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D6BEBDE4-B729-4E11-BF86-C230F3E43ED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D89A8680-5A41-4BF5-8D16-9527D5255B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6CECFD79-4E24-4938-B106-D35D6B7557A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DCA81B51-2EF6-40AB-90F9-7BCBEBEAA0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95BAA676-23D8-4C3F-852F-187DC2B66BF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CA6E4405-CD90-4F7F-85B0-08CF800D99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8DD2B8C8-4CC0-425C-9E23-15300BEF5B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E84B1743-F5A2-44CC-A085-7DF4AD9F9F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C31D2A5C-768C-44BE-BCC2-DE75C8D366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F4196A7A-2609-45EB-A922-866317428B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653E6B24-2886-472E-9BCF-702135CB99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Блок-схема: Документ 8">
            <a:extLst>
              <a:ext uri="{FF2B5EF4-FFF2-40B4-BE49-F238E27FC236}">
                <a16:creationId xmlns:a16="http://schemas.microsoft.com/office/drawing/2014/main" id="{8950255A-61D7-40B8-81A8-E5551BC99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6214" y="-31894"/>
            <a:ext cx="12214827" cy="476061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Заголовок 1">
            <a:extLst>
              <a:ext uri="{FF2B5EF4-FFF2-40B4-BE49-F238E27FC236}">
                <a16:creationId xmlns:a16="http://schemas.microsoft.com/office/drawing/2014/main" id="{38904292-78D1-42CD-8EC5-4992803B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sz="4400"/>
            </a:lvl1pPr>
          </a:lstStyle>
          <a:p>
            <a:pPr rtl="0">
              <a:lnSpc>
                <a:spcPct val="110000"/>
              </a:lnSpc>
            </a:pPr>
            <a:r>
              <a:rPr lang="ru-RU" noProof="0">
                <a:solidFill>
                  <a:srgbClr val="FFFFFF"/>
                </a:solidFill>
                <a:cs typeface="Posterama" panose="020B0504020200020000" pitchFamily="34" charset="0"/>
              </a:rPr>
              <a:t>Образец заголовка</a:t>
            </a:r>
          </a:p>
        </p:txBody>
      </p:sp>
      <p:sp>
        <p:nvSpPr>
          <p:cNvPr id="40" name="Дата 3">
            <a:extLst>
              <a:ext uri="{FF2B5EF4-FFF2-40B4-BE49-F238E27FC236}">
                <a16:creationId xmlns:a16="http://schemas.microsoft.com/office/drawing/2014/main" id="{0B283B3A-087C-457E-A2AA-C7F855A8F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02.02.20ГГ</a:t>
            </a:r>
          </a:p>
        </p:txBody>
      </p:sp>
      <p:sp>
        <p:nvSpPr>
          <p:cNvPr id="41" name="Нижний колонтитул 4">
            <a:extLst>
              <a:ext uri="{FF2B5EF4-FFF2-40B4-BE49-F238E27FC236}">
                <a16:creationId xmlns:a16="http://schemas.microsoft.com/office/drawing/2014/main" id="{B407BCF8-1966-4465-AC77-708642E4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42" name="Номер слайда 5">
            <a:extLst>
              <a:ext uri="{FF2B5EF4-FFF2-40B4-BE49-F238E27FC236}">
                <a16:creationId xmlns:a16="http://schemas.microsoft.com/office/drawing/2014/main" id="{771AF851-D6F8-47DF-80DA-62CC5526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11A71338-8BA2-4C79-A6C5-5A8E30081D0C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44" name="Объект 37">
            <a:extLst>
              <a:ext uri="{FF2B5EF4-FFF2-40B4-BE49-F238E27FC236}">
                <a16:creationId xmlns:a16="http://schemas.microsoft.com/office/drawing/2014/main" id="{8814F959-09CC-4946-86C4-CFAD4C2BF45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1840" y="170451"/>
            <a:ext cx="11407483" cy="418470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</p:spTree>
    <p:extLst>
      <p:ext uri="{BB962C8B-B14F-4D97-AF65-F5344CB8AC3E}">
        <p14:creationId xmlns:p14="http://schemas.microsoft.com/office/powerpoint/2010/main" val="271312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EE436F9-C1F1-473C-97B1-34B3AC16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64B0B3C-4A91-4D0C-941E-B7D2E36CF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Прямоугольный треугольник 3">
            <a:extLst>
              <a:ext uri="{FF2B5EF4-FFF2-40B4-BE49-F238E27FC236}">
                <a16:creationId xmlns:a16="http://schemas.microsoft.com/office/drawing/2014/main" id="{2D7F6BD6-AD9B-40A8-8631-93927B602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517420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00A7304B-809F-421E-B3C1-960A6CD55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6B2996F3-5E6E-44E8-812C-3507DE7B1C99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A4278526-38B9-4357-9197-CA50C0AD61B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93D9F9BB-B9FA-4C50-BFBB-D17E9056F58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E9822CEB-3134-49B9-AFFD-A782DD039296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D3BEE4FB-5349-44A2-BF40-A3B7B73BA972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231C31F7-1E4D-46A1-B5FB-E698DADC0452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C0C0BDD2-1C23-401C-9222-0C95315EBB63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0A9CD7F7-EA2C-42C8-8CC9-F00EAE2677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5F32B0FC-6530-45AD-BEB6-555372040D3D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43D07DD7-FE85-4B41-B16D-31FE43882C4B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4AC89228-000D-43FE-8B10-66E806533A02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4D10C63A-108E-43ED-8D81-8A03C83E429F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708E7A2C-AED6-4879-BC5F-A92EE79E9BBC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A60896CE-034C-46F1-A79F-CDF3BFC4FC9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F7B47AEE-EBDC-416F-856E-9BD8657BA3CF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F759ED6A-B0A2-494E-A160-5ACC24C3F01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5B58699F-DEDD-430C-80FE-60AED89077F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4300C0B9-9E3B-4677-BC2F-53EB2F7D90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8CB0EFA1-ABB5-4BC7-A392-6EBA8D31BF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F68DB692-F9E4-4EB2-A1EE-8F81B0340C7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4934086F-B52E-4B48-ADE6-F7E603586B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727A5AD2-7594-4954-BD07-0660E642AC8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9B8D42CD-8746-4FCF-8B6C-1E57CB5BCA2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0426B80E-5E13-40C5-9542-EAE4671DA1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9D79A255-4580-4AA0-8302-575A116C58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848C53C4-B810-442C-BC9B-27DEEDF09B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29B1EE73-8CEF-455A-BD1F-79666415F2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4826C8AE-E477-473D-A499-777965967D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07E25D3F-2A76-4087-BD89-01CDBEED020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Блок-схема: Документ 8">
            <a:extLst>
              <a:ext uri="{FF2B5EF4-FFF2-40B4-BE49-F238E27FC236}">
                <a16:creationId xmlns:a16="http://schemas.microsoft.com/office/drawing/2014/main" id="{2AAB6B79-0E9F-4797-8DFA-9A437017F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6214" y="-31894"/>
            <a:ext cx="12214827" cy="476061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Заголовок 1">
            <a:extLst>
              <a:ext uri="{FF2B5EF4-FFF2-40B4-BE49-F238E27FC236}">
                <a16:creationId xmlns:a16="http://schemas.microsoft.com/office/drawing/2014/main" id="{98F8DC0C-B421-4039-8482-5135B165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sz="4400"/>
            </a:lvl1pPr>
          </a:lstStyle>
          <a:p>
            <a:pPr rtl="0">
              <a:lnSpc>
                <a:spcPct val="110000"/>
              </a:lnSpc>
            </a:pPr>
            <a:r>
              <a:rPr lang="ru-RU" noProof="0">
                <a:solidFill>
                  <a:srgbClr val="FFFFFF"/>
                </a:solidFill>
                <a:cs typeface="Posterama" panose="020B0504020200020000" pitchFamily="34" charset="0"/>
              </a:rPr>
              <a:t>Образец заголовка</a:t>
            </a:r>
          </a:p>
        </p:txBody>
      </p:sp>
      <p:sp>
        <p:nvSpPr>
          <p:cNvPr id="37" name="Дата 3">
            <a:extLst>
              <a:ext uri="{FF2B5EF4-FFF2-40B4-BE49-F238E27FC236}">
                <a16:creationId xmlns:a16="http://schemas.microsoft.com/office/drawing/2014/main" id="{00C6B4A2-DB23-481A-87BC-CFF3992E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02.02.20ГГ</a:t>
            </a:r>
          </a:p>
        </p:txBody>
      </p:sp>
      <p:sp>
        <p:nvSpPr>
          <p:cNvPr id="38" name="Нижний колонтитул 4">
            <a:extLst>
              <a:ext uri="{FF2B5EF4-FFF2-40B4-BE49-F238E27FC236}">
                <a16:creationId xmlns:a16="http://schemas.microsoft.com/office/drawing/2014/main" id="{209EAA56-735E-4FAE-88DA-398D6B3EE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39" name="Номер слайда 5">
            <a:extLst>
              <a:ext uri="{FF2B5EF4-FFF2-40B4-BE49-F238E27FC236}">
                <a16:creationId xmlns:a16="http://schemas.microsoft.com/office/drawing/2014/main" id="{AF69C6C1-6449-4CEB-BD22-FA544831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11A71338-8BA2-4C79-A6C5-5A8E30081D0C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41" name="Объект 37">
            <a:extLst>
              <a:ext uri="{FF2B5EF4-FFF2-40B4-BE49-F238E27FC236}">
                <a16:creationId xmlns:a16="http://schemas.microsoft.com/office/drawing/2014/main" id="{E3F944C7-0E33-4C9B-9544-26D03DD5ECE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6303" y="243154"/>
            <a:ext cx="11156556" cy="3776486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</p:spTree>
    <p:extLst>
      <p:ext uri="{BB962C8B-B14F-4D97-AF65-F5344CB8AC3E}">
        <p14:creationId xmlns:p14="http://schemas.microsoft.com/office/powerpoint/2010/main" val="423394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804" r:id="rId12"/>
    <p:sldLayoutId id="2147483805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+mj-lt"/>
        <a:buAutoNum type="arabicPeriod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Oglyanis/BMSTU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A75B6628-6044-400F-993F-3869F8D21A6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90500" y="5695950"/>
            <a:ext cx="4933950" cy="955903"/>
          </a:xfrm>
        </p:spPr>
        <p:txBody>
          <a:bodyPr rtlCol="0"/>
          <a:lstStyle/>
          <a:p>
            <a:pPr rtl="0"/>
            <a:r>
              <a:rPr lang="ru-RU" dirty="0"/>
              <a:t>Слушатель</a:t>
            </a:r>
          </a:p>
          <a:p>
            <a:pPr rtl="0"/>
            <a:r>
              <a:rPr lang="ru-RU" dirty="0"/>
              <a:t>Ефремов Андрей Викторович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14B5C24-8C25-4FD9-A681-3485177C8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5" y="14479"/>
            <a:ext cx="12162765" cy="6674692"/>
          </a:xfrm>
          <a:prstGeom prst="rect">
            <a:avLst/>
          </a:prstGeom>
        </p:spPr>
      </p:pic>
      <p:sp>
        <p:nvSpPr>
          <p:cNvPr id="22" name="Заголовок 21">
            <a:extLst>
              <a:ext uri="{FF2B5EF4-FFF2-40B4-BE49-F238E27FC236}">
                <a16:creationId xmlns:a16="http://schemas.microsoft.com/office/drawing/2014/main" id="{E237725B-2565-4774-93C0-E26EF713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8390"/>
            <a:ext cx="12191998" cy="3185131"/>
          </a:xfrm>
        </p:spPr>
        <p:txBody>
          <a:bodyPr rtlCol="0"/>
          <a:lstStyle/>
          <a:p>
            <a:pPr algn="ctr" rtl="0"/>
            <a:r>
              <a:rPr lang="ru-RU" sz="3600" dirty="0"/>
              <a:t>Выпускная квалификационная работа по курсу «</a:t>
            </a:r>
            <a:r>
              <a:rPr lang="en-US" sz="3600" dirty="0"/>
              <a:t>Data Science</a:t>
            </a:r>
            <a:r>
              <a:rPr lang="ru-RU" sz="3600" dirty="0"/>
              <a:t>» 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7867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E40C890-B442-4B11-A63C-1A3DA93BD2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defTabSz="625475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Предобработка данных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олученные значения дают возможность предположить, что применение метода факторного анализа и сокращения данных не даст нам хорошего результата.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3E30C3-0B59-4BDF-9B60-D0120370CB67}"/>
              </a:ext>
            </a:extLst>
          </p:cNvPr>
          <p:cNvSpPr txBox="1"/>
          <p:nvPr/>
        </p:nvSpPr>
        <p:spPr>
          <a:xfrm>
            <a:off x="5907464" y="1567577"/>
            <a:ext cx="61009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 Кайзера-Мейера-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Олкина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(КМО) измеряет пригодность данных для факторного анализа. 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Значения KMO находятся в диапазоне от 0 до 1. 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KMO менее 0,6 считается недостаточным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0.46240230999299364</a:t>
            </a:r>
            <a:endParaRPr lang="ru-RU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F5DEBE-9B6D-43C7-8241-D43AFD035353}"/>
              </a:ext>
            </a:extLst>
          </p:cNvPr>
          <p:cNvSpPr txBox="1"/>
          <p:nvPr/>
        </p:nvSpPr>
        <p:spPr>
          <a:xfrm>
            <a:off x="6221666" y="4371150"/>
            <a:ext cx="5970334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Бартлетта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сферичность сравнивает наблюдаемую </a:t>
            </a:r>
          </a:p>
          <a:p>
            <a:pPr algn="just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корреляционную матрицу с единичной матрицей.</a:t>
            </a:r>
          </a:p>
          <a:p>
            <a:pPr algn="just"/>
            <a:r>
              <a:rPr lang="ru-RU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Если значение теста </a:t>
            </a:r>
            <a:r>
              <a:rPr lang="ru-RU" sz="1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Бартлетта</a:t>
            </a:r>
            <a:r>
              <a:rPr lang="ru-RU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выше выбранного нами уровня значимости (обычно выбираются 0,05 и 0,01), то наш набор данных не подходит для метода сокращения данных.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0.061297721011401074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018587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D84B76E-1817-4FCB-88F9-1F38E5FEA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3037" y="231006"/>
            <a:ext cx="6028339" cy="623499"/>
          </a:xfr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rtlCol="0">
            <a:normAutofit fontScale="90000"/>
          </a:bodyPr>
          <a:lstStyle/>
          <a:p>
            <a:pPr rtl="0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Предобработка данных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Нормализируем наши данные в размерности от 0 до 1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выводим первые и последние пять строчек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3ABDBD43-6C40-450D-BD0A-262CE9EF2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790154"/>
              </p:ext>
            </p:extLst>
          </p:nvPr>
        </p:nvGraphicFramePr>
        <p:xfrm>
          <a:off x="6752258" y="3504559"/>
          <a:ext cx="5439742" cy="3176615"/>
        </p:xfrm>
        <a:graphic>
          <a:graphicData uri="http://schemas.openxmlformats.org/drawingml/2006/table">
            <a:tbl>
              <a:tblPr/>
              <a:tblGrid>
                <a:gridCol w="388553">
                  <a:extLst>
                    <a:ext uri="{9D8B030D-6E8A-4147-A177-3AD203B41FA5}">
                      <a16:colId xmlns:a16="http://schemas.microsoft.com/office/drawing/2014/main" val="3223037063"/>
                    </a:ext>
                  </a:extLst>
                </a:gridCol>
                <a:gridCol w="388553">
                  <a:extLst>
                    <a:ext uri="{9D8B030D-6E8A-4147-A177-3AD203B41FA5}">
                      <a16:colId xmlns:a16="http://schemas.microsoft.com/office/drawing/2014/main" val="4243847993"/>
                    </a:ext>
                  </a:extLst>
                </a:gridCol>
                <a:gridCol w="388553">
                  <a:extLst>
                    <a:ext uri="{9D8B030D-6E8A-4147-A177-3AD203B41FA5}">
                      <a16:colId xmlns:a16="http://schemas.microsoft.com/office/drawing/2014/main" val="1734577787"/>
                    </a:ext>
                  </a:extLst>
                </a:gridCol>
                <a:gridCol w="388553">
                  <a:extLst>
                    <a:ext uri="{9D8B030D-6E8A-4147-A177-3AD203B41FA5}">
                      <a16:colId xmlns:a16="http://schemas.microsoft.com/office/drawing/2014/main" val="3329450438"/>
                    </a:ext>
                  </a:extLst>
                </a:gridCol>
                <a:gridCol w="388553">
                  <a:extLst>
                    <a:ext uri="{9D8B030D-6E8A-4147-A177-3AD203B41FA5}">
                      <a16:colId xmlns:a16="http://schemas.microsoft.com/office/drawing/2014/main" val="4197857056"/>
                    </a:ext>
                  </a:extLst>
                </a:gridCol>
                <a:gridCol w="388553">
                  <a:extLst>
                    <a:ext uri="{9D8B030D-6E8A-4147-A177-3AD203B41FA5}">
                      <a16:colId xmlns:a16="http://schemas.microsoft.com/office/drawing/2014/main" val="355783973"/>
                    </a:ext>
                  </a:extLst>
                </a:gridCol>
                <a:gridCol w="388553">
                  <a:extLst>
                    <a:ext uri="{9D8B030D-6E8A-4147-A177-3AD203B41FA5}">
                      <a16:colId xmlns:a16="http://schemas.microsoft.com/office/drawing/2014/main" val="506818660"/>
                    </a:ext>
                  </a:extLst>
                </a:gridCol>
                <a:gridCol w="388553">
                  <a:extLst>
                    <a:ext uri="{9D8B030D-6E8A-4147-A177-3AD203B41FA5}">
                      <a16:colId xmlns:a16="http://schemas.microsoft.com/office/drawing/2014/main" val="2267273421"/>
                    </a:ext>
                  </a:extLst>
                </a:gridCol>
                <a:gridCol w="388553">
                  <a:extLst>
                    <a:ext uri="{9D8B030D-6E8A-4147-A177-3AD203B41FA5}">
                      <a16:colId xmlns:a16="http://schemas.microsoft.com/office/drawing/2014/main" val="1325480946"/>
                    </a:ext>
                  </a:extLst>
                </a:gridCol>
                <a:gridCol w="388553">
                  <a:extLst>
                    <a:ext uri="{9D8B030D-6E8A-4147-A177-3AD203B41FA5}">
                      <a16:colId xmlns:a16="http://schemas.microsoft.com/office/drawing/2014/main" val="3581631697"/>
                    </a:ext>
                  </a:extLst>
                </a:gridCol>
                <a:gridCol w="388553">
                  <a:extLst>
                    <a:ext uri="{9D8B030D-6E8A-4147-A177-3AD203B41FA5}">
                      <a16:colId xmlns:a16="http://schemas.microsoft.com/office/drawing/2014/main" val="1801076598"/>
                    </a:ext>
                  </a:extLst>
                </a:gridCol>
                <a:gridCol w="388553">
                  <a:extLst>
                    <a:ext uri="{9D8B030D-6E8A-4147-A177-3AD203B41FA5}">
                      <a16:colId xmlns:a16="http://schemas.microsoft.com/office/drawing/2014/main" val="1873356608"/>
                    </a:ext>
                  </a:extLst>
                </a:gridCol>
                <a:gridCol w="388553">
                  <a:extLst>
                    <a:ext uri="{9D8B030D-6E8A-4147-A177-3AD203B41FA5}">
                      <a16:colId xmlns:a16="http://schemas.microsoft.com/office/drawing/2014/main" val="2016257141"/>
                    </a:ext>
                  </a:extLst>
                </a:gridCol>
                <a:gridCol w="388553">
                  <a:extLst>
                    <a:ext uri="{9D8B030D-6E8A-4147-A177-3AD203B41FA5}">
                      <a16:colId xmlns:a16="http://schemas.microsoft.com/office/drawing/2014/main" val="3216168057"/>
                    </a:ext>
                  </a:extLst>
                </a:gridCol>
              </a:tblGrid>
              <a:tr h="667671">
                <a:tc>
                  <a:txBody>
                    <a:bodyPr/>
                    <a:lstStyle/>
                    <a:p>
                      <a:pPr algn="r"/>
                      <a:endParaRPr lang="ru-RU" sz="600" b="1" dirty="0">
                        <a:effectLst/>
                      </a:endParaRP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 b="1" dirty="0">
                          <a:effectLst/>
                        </a:rPr>
                        <a:t>Угол нашивки, град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 b="1" dirty="0">
                          <a:effectLst/>
                        </a:rPr>
                        <a:t>Шаг нашивки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 b="1" dirty="0">
                          <a:effectLst/>
                        </a:rPr>
                        <a:t>Плотность нашивки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 b="1" dirty="0">
                          <a:effectLst/>
                        </a:rPr>
                        <a:t>Соотношение матрица-наполнитель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 b="1" dirty="0">
                          <a:effectLst/>
                        </a:rPr>
                        <a:t>Плотность, кг/м3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 b="1" dirty="0">
                          <a:effectLst/>
                        </a:rPr>
                        <a:t>модуль упругости, ГПа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 b="1" dirty="0">
                          <a:effectLst/>
                        </a:rPr>
                        <a:t>Количество отвердителя, м.%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 b="1" dirty="0">
                          <a:effectLst/>
                        </a:rPr>
                        <a:t>Содержание эпоксидных групп,%_2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 b="1" dirty="0">
                          <a:effectLst/>
                        </a:rPr>
                        <a:t>Температура вспышки, С_2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 b="1" dirty="0">
                          <a:effectLst/>
                        </a:rPr>
                        <a:t>Поверхностная плотность, г/м2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 b="1" dirty="0">
                          <a:effectLst/>
                        </a:rPr>
                        <a:t>Модуль упругости при растяжении, ГПа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 b="1" dirty="0">
                          <a:effectLst/>
                        </a:rPr>
                        <a:t>Прочность при растяжении, МПа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 b="1" dirty="0">
                          <a:effectLst/>
                        </a:rPr>
                        <a:t>Потребление смолы, г/м2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10869330"/>
                  </a:ext>
                </a:extLst>
              </a:tr>
              <a:tr h="238454">
                <a:tc>
                  <a:txBody>
                    <a:bodyPr/>
                    <a:lstStyle/>
                    <a:p>
                      <a:pPr fontAlgn="ctr"/>
                      <a:r>
                        <a:rPr lang="ru-RU" sz="600" b="1">
                          <a:effectLst/>
                        </a:rPr>
                        <a:t>1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0.0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4.000000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60.000000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1.857143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2030.000000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738.736842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50.000000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23.750000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284.615385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210.000000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70.000000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3000.000000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220.000000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237452"/>
                  </a:ext>
                </a:extLst>
              </a:tr>
              <a:tr h="238454">
                <a:tc>
                  <a:txBody>
                    <a:bodyPr/>
                    <a:lstStyle/>
                    <a:p>
                      <a:pPr fontAlgn="ctr"/>
                      <a:r>
                        <a:rPr lang="ru-RU" sz="600" b="1">
                          <a:effectLst/>
                        </a:rPr>
                        <a:t>3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0.0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5.000000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47.000000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1.857143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2030.000000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738.736842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129.000000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21.250000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300.000000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210.000000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70.000000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3000.000000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220.000000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474210"/>
                  </a:ext>
                </a:extLst>
              </a:tr>
              <a:tr h="238454">
                <a:tc>
                  <a:txBody>
                    <a:bodyPr/>
                    <a:lstStyle/>
                    <a:p>
                      <a:pPr fontAlgn="ctr"/>
                      <a:r>
                        <a:rPr lang="ru-RU" sz="600" b="1">
                          <a:effectLst/>
                        </a:rPr>
                        <a:t>4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0.0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5.000000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57.000000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2.771331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2030.000000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753.000000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111.860000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22.267857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284.615385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210.000000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70.000000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3000.000000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220.000000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42543"/>
                  </a:ext>
                </a:extLst>
              </a:tr>
              <a:tr h="238454">
                <a:tc>
                  <a:txBody>
                    <a:bodyPr/>
                    <a:lstStyle/>
                    <a:p>
                      <a:pPr fontAlgn="ctr"/>
                      <a:r>
                        <a:rPr lang="ru-RU" sz="600" b="1">
                          <a:effectLst/>
                        </a:rPr>
                        <a:t>5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0.0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5.000000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60.000000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2.767918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2000.000000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748.000000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111.860000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22.267857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284.615385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210.000000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70.000000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3000.000000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220.000000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06870"/>
                  </a:ext>
                </a:extLst>
              </a:tr>
              <a:tr h="238454">
                <a:tc>
                  <a:txBody>
                    <a:bodyPr/>
                    <a:lstStyle/>
                    <a:p>
                      <a:pPr fontAlgn="ctr"/>
                      <a:r>
                        <a:rPr lang="ru-RU" sz="600" b="1">
                          <a:effectLst/>
                        </a:rPr>
                        <a:t>6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0.0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5.000000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70.000000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2.569620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1910.000000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807.000000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111.860000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22.267857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284.615385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210.000000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70.000000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3000.000000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220.000000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963573"/>
                  </a:ext>
                </a:extLst>
              </a:tr>
              <a:tr h="95382">
                <a:tc>
                  <a:txBody>
                    <a:bodyPr/>
                    <a:lstStyle/>
                    <a:p>
                      <a:pPr fontAlgn="ctr"/>
                      <a:r>
                        <a:rPr lang="ru-RU" sz="600" b="1">
                          <a:effectLst/>
                        </a:rPr>
                        <a:t>...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...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...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...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...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...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...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...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...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...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...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...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...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...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688144"/>
                  </a:ext>
                </a:extLst>
              </a:tr>
              <a:tr h="238454">
                <a:tc>
                  <a:txBody>
                    <a:bodyPr/>
                    <a:lstStyle/>
                    <a:p>
                      <a:pPr fontAlgn="ctr"/>
                      <a:r>
                        <a:rPr lang="ru-RU" sz="600" b="1">
                          <a:effectLst/>
                        </a:rPr>
                        <a:t>1018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90.0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9.076380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47.019770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2.271346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1952.087902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912.855545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86.992183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20.123249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324.774576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209.198700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73.090961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2387.292495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125.007669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203948"/>
                  </a:ext>
                </a:extLst>
              </a:tr>
              <a:tr h="238454">
                <a:tc>
                  <a:txBody>
                    <a:bodyPr/>
                    <a:lstStyle/>
                    <a:p>
                      <a:pPr fontAlgn="ctr"/>
                      <a:r>
                        <a:rPr lang="ru-RU" sz="600" b="1">
                          <a:effectLst/>
                        </a:rPr>
                        <a:t>1019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90.0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10.565614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53.750790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3.444022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2050.089171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444.732634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145.981978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19.599769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254.215401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350.660830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72.920827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2360.392784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117.730099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279244"/>
                  </a:ext>
                </a:extLst>
              </a:tr>
              <a:tr h="238454">
                <a:tc>
                  <a:txBody>
                    <a:bodyPr/>
                    <a:lstStyle/>
                    <a:p>
                      <a:pPr fontAlgn="ctr"/>
                      <a:r>
                        <a:rPr lang="ru-RU" sz="600" b="1">
                          <a:effectLst/>
                        </a:rPr>
                        <a:t>1020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90.0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4.161154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67.629684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3.280604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1972.372865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416.836524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110.533477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23.957502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248.423047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740.142791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74.734344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2662.906040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236.606764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375638"/>
                  </a:ext>
                </a:extLst>
              </a:tr>
              <a:tr h="238454">
                <a:tc>
                  <a:txBody>
                    <a:bodyPr/>
                    <a:lstStyle/>
                    <a:p>
                      <a:pPr fontAlgn="ctr"/>
                      <a:r>
                        <a:rPr lang="ru-RU" sz="600" b="1">
                          <a:effectLst/>
                        </a:rPr>
                        <a:t>1021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90.0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6.313201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58.261074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3.705351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2066.799773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741.475517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141.397963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19.246945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275.779840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641.468152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74.042708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2071.715856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197.126067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679645"/>
                  </a:ext>
                </a:extLst>
              </a:tr>
              <a:tr h="238454">
                <a:tc>
                  <a:txBody>
                    <a:bodyPr/>
                    <a:lstStyle/>
                    <a:p>
                      <a:pPr fontAlgn="ctr"/>
                      <a:r>
                        <a:rPr lang="ru-RU" sz="600" b="1">
                          <a:effectLst/>
                        </a:rPr>
                        <a:t>1022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90.0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6.078902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77.434468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3.808020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1890.413468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417.316232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129.183416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27.474763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300.952708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758.747882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74.309704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>
                          <a:effectLst/>
                        </a:rPr>
                        <a:t>2856.328932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600" dirty="0">
                          <a:effectLst/>
                        </a:rPr>
                        <a:t>194.754342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021880"/>
                  </a:ext>
                </a:extLst>
              </a:tr>
            </a:tbl>
          </a:graphicData>
        </a:graphic>
      </p:graphicFrame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B7CE946-56AC-4377-99E3-6774843D3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258" y="231006"/>
            <a:ext cx="5283723" cy="304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21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FAA74ECB-E5AB-49A8-A1AB-60F952AC87C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Разделение выборки на обучающую и тестовую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70% (на обучение) /30% (на тестирование)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2.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моделей для прогноза модуля упругости и прочности при растяжении:</a:t>
            </a:r>
          </a:p>
          <a:p>
            <a:pPr marL="285750" indent="-285750" defTabSz="457200">
              <a:lnSpc>
                <a:spcPct val="10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ru-RU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Случайный лес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Линейная регрессия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ru-RU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К-соседей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05801C1-CD3C-41B0-B9B6-8787CC8E7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5868954"/>
            <a:ext cx="10744186" cy="64381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задачи регрессии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EC0246C-2086-4409-B782-F88CE6051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847" y="968925"/>
            <a:ext cx="5283630" cy="129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713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50AE77B6-4A43-48A6-993F-4B02BA06F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4145" y="-83975"/>
            <a:ext cx="6168182" cy="6858000"/>
          </a:xfrm>
        </p:spPr>
        <p:txBody>
          <a:bodyPr rtlCol="0">
            <a:normAutofit/>
          </a:bodyPr>
          <a:lstStyle/>
          <a:p>
            <a:pPr rtl="0"/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качества моделей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Нижний колонтитул 14">
            <a:extLst>
              <a:ext uri="{FF2B5EF4-FFF2-40B4-BE49-F238E27FC236}">
                <a16:creationId xmlns:a16="http://schemas.microsoft.com/office/drawing/2014/main" id="{AE4E6A13-40E9-49DE-9D96-2A84E3C3E01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219" y="295319"/>
            <a:ext cx="6023818" cy="601404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задач регрессии</a:t>
            </a:r>
          </a:p>
        </p:txBody>
      </p:sp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id="{B7A53C02-8978-44B1-B74C-2897F8E9FC4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91900" y="6324600"/>
            <a:ext cx="8001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11A71338-8BA2-4C79-A6C5-5A8E30081D0C}" type="slidenum">
              <a:rPr lang="ru-RU" smtClean="0"/>
              <a:pPr rtl="0"/>
              <a:t>13</a:t>
            </a:fld>
            <a:endParaRPr lang="ru-RU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18579DE-B0CD-45D3-94C4-0C31BEEDE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679" y="520674"/>
            <a:ext cx="5478279" cy="1149506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91EB23F1-9223-46CE-90BC-D196866B6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476" y="3748087"/>
            <a:ext cx="5500853" cy="224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50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16D35D-9D83-4B67-9E7A-8AC50406A1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Нейронная сеть</a:t>
            </a:r>
          </a:p>
        </p:txBody>
      </p:sp>
      <p:sp>
        <p:nvSpPr>
          <p:cNvPr id="5" name="Объект 3">
            <a:extLst>
              <a:ext uri="{FF2B5EF4-FFF2-40B4-BE49-F238E27FC236}">
                <a16:creationId xmlns:a16="http://schemas.microsoft.com/office/drawing/2014/main" id="{CAA628D5-ED2F-49BC-AD66-96C6AE3678AF}"/>
              </a:ext>
            </a:extLst>
          </p:cNvPr>
          <p:cNvSpPr>
            <a:spLocks noGrp="1"/>
          </p:cNvSpPr>
          <p:nvPr/>
        </p:nvSpPr>
        <p:spPr>
          <a:xfrm>
            <a:off x="307797" y="1265094"/>
            <a:ext cx="418403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9CB38"/>
              </a:buClr>
              <a:buFont typeface="Wingdings" panose="05000000000000000000" pitchFamily="2" charset="2"/>
              <a:buChar char="ü"/>
            </a:pP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Гиперпараметры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модели:</a:t>
            </a:r>
          </a:p>
          <a:p>
            <a:pPr>
              <a:buClr>
                <a:srgbClr val="99CB38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количество скрытых слоев</a:t>
            </a:r>
          </a:p>
          <a:p>
            <a:pPr>
              <a:buClr>
                <a:srgbClr val="99CB38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количество нейронов на слое</a:t>
            </a:r>
          </a:p>
          <a:p>
            <a:pPr>
              <a:buClr>
                <a:srgbClr val="99CB38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активационная функция</a:t>
            </a:r>
          </a:p>
          <a:p>
            <a:pPr>
              <a:buClr>
                <a:srgbClr val="99CB38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количество нейронов на выходном слое</a:t>
            </a:r>
          </a:p>
          <a:p>
            <a:pPr>
              <a:buClr>
                <a:srgbClr val="99CB38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оптимизатор</a:t>
            </a:r>
          </a:p>
          <a:p>
            <a:pPr>
              <a:buClr>
                <a:srgbClr val="99CB38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метрика оценки качества</a:t>
            </a:r>
          </a:p>
          <a:p>
            <a:pPr>
              <a:buClr>
                <a:srgbClr val="99CB38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эпох задано 40.</a:t>
            </a:r>
          </a:p>
          <a:p>
            <a:pPr marL="0" indent="0">
              <a:buClr>
                <a:srgbClr val="99CB38"/>
              </a:buClr>
              <a:buFont typeface="Wingdings 3" charset="2"/>
              <a:buNone/>
            </a:pPr>
            <a:endParaRPr lang="ru-RU" dirty="0">
              <a:solidFill>
                <a:prstClr val="black">
                  <a:lumMod val="75000"/>
                  <a:lumOff val="25000"/>
                </a:prstClr>
              </a:solidFill>
              <a:latin typeface="Corbel" panose="020B0503020204020204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9FAFBA1-0BAF-4F32-A00B-FB6A97637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094" y="1529080"/>
            <a:ext cx="4305300" cy="16764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A177823-8376-4F5B-87AF-EF8714486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473" y="3429000"/>
            <a:ext cx="48291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22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0130C32-DB13-403A-A9AA-5C9B6180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Нейронная сеть. Оценка качества модели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83339095-8AFD-4D70-97CD-9F685FC8608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619125"/>
            <a:ext cx="96202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52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6FB42CAB-BE8C-4BE2-A32C-2E99B3B6B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11133145" cy="823415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приложения</a:t>
            </a:r>
          </a:p>
        </p:txBody>
      </p:sp>
      <p:sp>
        <p:nvSpPr>
          <p:cNvPr id="29" name="Объект 28">
            <a:extLst>
              <a:ext uri="{FF2B5EF4-FFF2-40B4-BE49-F238E27FC236}">
                <a16:creationId xmlns:a16="http://schemas.microsoft.com/office/drawing/2014/main" id="{BF7AB9BB-B8CD-459A-93C2-BB85476B4812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Страница слушателя на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GitLab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Созданный репозиторий: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https://github.com/Oglyanis/BMSTU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F410140-E43F-4F90-9C01-9D25F8FA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11A71338-8BA2-4C79-A6C5-5A8E30081D0C}" type="slidenum">
              <a:rPr lang="ru-RU" noProof="0" smtClean="0"/>
              <a:pPr/>
              <a:t>16</a:t>
            </a:fld>
            <a:endParaRPr lang="ru-RU" noProof="0"/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0C27ED90-3970-4D43-B7AB-DE681227D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434" y="1548882"/>
            <a:ext cx="4486275" cy="386287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F04673F-E007-49D4-954F-DB22C919A281}"/>
              </a:ext>
            </a:extLst>
          </p:cNvPr>
          <p:cNvSpPr txBox="1"/>
          <p:nvPr/>
        </p:nvSpPr>
        <p:spPr>
          <a:xfrm>
            <a:off x="7105262" y="5494084"/>
            <a:ext cx="6111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http://51.250.74.213:5000/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07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Заголовок 53">
            <a:extLst>
              <a:ext uri="{FF2B5EF4-FFF2-40B4-BE49-F238E27FC236}">
                <a16:creationId xmlns:a16="http://schemas.microsoft.com/office/drawing/2014/main" id="{DBE49DF2-C4C7-4EC0-BF95-00C033956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04" y="689389"/>
            <a:ext cx="5465225" cy="2637455"/>
          </a:xfrm>
        </p:spPr>
        <p:txBody>
          <a:bodyPr rtlCol="0"/>
          <a:lstStyle/>
          <a:p>
            <a:pPr rtl="0"/>
            <a:r>
              <a:rPr lang="ru-RU"/>
              <a:t>Спасибо</a:t>
            </a:r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39D912AE-424A-49C1-ACDE-5F0179114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923309"/>
          </a:xfrm>
        </p:spPr>
        <p:txBody>
          <a:bodyPr rtlCol="0"/>
          <a:lstStyle/>
          <a:p>
            <a:pPr rtl="0"/>
            <a:r>
              <a:rPr lang="ru-RU" dirty="0"/>
              <a:t>Ефремов Андрей Викторович</a:t>
            </a:r>
          </a:p>
          <a:p>
            <a:pPr rtl="0"/>
            <a:r>
              <a:rPr lang="ru-RU" dirty="0"/>
              <a:t>Электронная почта: </a:t>
            </a:r>
            <a:r>
              <a:rPr lang="en-US" dirty="0"/>
              <a:t>i@Savoonia.ru</a:t>
            </a:r>
            <a:endParaRPr lang="ru-RU" dirty="0"/>
          </a:p>
        </p:txBody>
      </p:sp>
      <p:pic>
        <p:nvPicPr>
          <p:cNvPr id="23" name="Рисунок 22" descr="Человек пишет за столом ">
            <a:extLst>
              <a:ext uri="{FF2B5EF4-FFF2-40B4-BE49-F238E27FC236}">
                <a16:creationId xmlns:a16="http://schemas.microsoft.com/office/drawing/2014/main" id="{AFE73D3A-07DF-48F7-99A6-5D29F73D85C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96630" y="443884"/>
            <a:ext cx="5909831" cy="5879389"/>
          </a:xfr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44C1BF-C224-4BC2-B070-F631007A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ru-RU" smtClean="0"/>
              <a:pPr rtl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65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E373538-F429-4D6C-BCA4-1AF41CA65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20914"/>
            <a:ext cx="5552414" cy="2727486"/>
          </a:xfrm>
        </p:spPr>
        <p:txBody>
          <a:bodyPr rtlCol="0">
            <a:normAutofit/>
          </a:bodyPr>
          <a:lstStyle/>
          <a:p>
            <a:pPr algn="just" rtl="0"/>
            <a:r>
              <a:rPr lang="ru-RU" sz="3200" dirty="0">
                <a:solidFill>
                  <a:schemeClr val="tx1"/>
                </a:solidFill>
              </a:rPr>
              <a:t>Прогнозирование конечных свойств новых материалов (композиционных материалов)</a:t>
            </a:r>
            <a:r>
              <a:rPr lang="ru-RU" sz="3200" dirty="0"/>
              <a:t> </a:t>
            </a:r>
          </a:p>
        </p:txBody>
      </p:sp>
      <p:pic>
        <p:nvPicPr>
          <p:cNvPr id="16" name="Рисунок 15" descr="Стол, карандаши и книги на деревянном столе">
            <a:extLst>
              <a:ext uri="{FF2B5EF4-FFF2-40B4-BE49-F238E27FC236}">
                <a16:creationId xmlns:a16="http://schemas.microsoft.com/office/drawing/2014/main" id="{530E2939-7141-45BF-9EC1-F7E0536B16C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500" y="195263"/>
            <a:ext cx="5837238" cy="2960687"/>
          </a:xfrm>
        </p:spPr>
      </p:pic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DF9B970F-DDEB-40BF-BBB5-0E493A029E03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525247337"/>
              </p:ext>
            </p:extLst>
          </p:nvPr>
        </p:nvGraphicFramePr>
        <p:xfrm>
          <a:off x="6189663" y="3525611"/>
          <a:ext cx="5816600" cy="2720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9" name="Номер слайда 18">
            <a:extLst>
              <a:ext uri="{FF2B5EF4-FFF2-40B4-BE49-F238E27FC236}">
                <a16:creationId xmlns:a16="http://schemas.microsoft.com/office/drawing/2014/main" id="{908AAFE0-78EC-42BD-A61D-EA2275EA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F7B5920-F2DF-4720-B369-D58134FF353D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59" b="1595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4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11551165" cy="953431"/>
          </a:xfrm>
        </p:spPr>
        <p:txBody>
          <a:bodyPr rtlCol="0"/>
          <a:lstStyle/>
          <a:p>
            <a:pPr algn="ctr" rtl="0"/>
            <a:r>
              <a:rPr lang="ru-RU" dirty="0"/>
              <a:t>Разведочный анализ данных</a:t>
            </a: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ECCFA51B-E7CF-4281-8CF6-3036F63B7B0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26486" y="2489702"/>
            <a:ext cx="3607505" cy="3539905"/>
          </a:xfrm>
        </p:spPr>
        <p:txBody>
          <a:bodyPr rtlCol="0">
            <a:normAutofit fontScale="77500" lnSpcReduction="20000"/>
          </a:bodyPr>
          <a:lstStyle/>
          <a:p>
            <a:pPr marL="102870" marR="0" lvl="0" indent="-28575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2 дата сета с общим количеством параметров 13</a:t>
            </a:r>
          </a:p>
          <a:p>
            <a:pPr marL="102870" marR="0" lvl="0" indent="-28575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" marR="0" lvl="0" indent="-28575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1й дата сет: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1023 rows × 10 columns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" marR="0" lvl="0" indent="-28575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" marR="0" lvl="0" indent="-28575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" marR="0" lvl="0" indent="-28575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2й дата сет: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1040 rows × 3 columns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" marR="0" lvl="0" indent="-28575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" marR="0" lvl="0" indent="-28575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" marR="0" lvl="0" indent="-28575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Объединение выполнено методом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INNER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" marR="0" lvl="0" indent="-28575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rtl="0"/>
            <a:r>
              <a:rPr lang="ru-RU" dirty="0"/>
              <a:t>. </a:t>
            </a:r>
          </a:p>
        </p:txBody>
      </p:sp>
      <p:sp>
        <p:nvSpPr>
          <p:cNvPr id="14" name="Дата 13">
            <a:extLst>
              <a:ext uri="{FF2B5EF4-FFF2-40B4-BE49-F238E27FC236}">
                <a16:creationId xmlns:a16="http://schemas.microsoft.com/office/drawing/2014/main" id="{DF3231F7-2BDC-4AD4-8081-5E8C6FA0A1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rtlCol="0"/>
          <a:lstStyle/>
          <a:p>
            <a:pPr rtl="0"/>
            <a:r>
              <a:rPr lang="ru-RU"/>
              <a:t>02.02.20ГГ</a:t>
            </a:r>
          </a:p>
        </p:txBody>
      </p:sp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ru-RU" smtClean="0"/>
              <a:pPr/>
              <a:t>3</a:t>
            </a:fld>
            <a:endParaRPr lang="ru-RU"/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3837C492-143A-4468-927F-0D2205007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38890"/>
              </p:ext>
            </p:extLst>
          </p:nvPr>
        </p:nvGraphicFramePr>
        <p:xfrm>
          <a:off x="4445251" y="1488775"/>
          <a:ext cx="3591283" cy="4351340"/>
        </p:xfrm>
        <a:graphic>
          <a:graphicData uri="http://schemas.openxmlformats.org/drawingml/2006/table">
            <a:tbl>
              <a:tblPr/>
              <a:tblGrid>
                <a:gridCol w="679201">
                  <a:extLst>
                    <a:ext uri="{9D8B030D-6E8A-4147-A177-3AD203B41FA5}">
                      <a16:colId xmlns:a16="http://schemas.microsoft.com/office/drawing/2014/main" val="3597181050"/>
                    </a:ext>
                  </a:extLst>
                </a:gridCol>
                <a:gridCol w="724398">
                  <a:extLst>
                    <a:ext uri="{9D8B030D-6E8A-4147-A177-3AD203B41FA5}">
                      <a16:colId xmlns:a16="http://schemas.microsoft.com/office/drawing/2014/main" val="820319336"/>
                    </a:ext>
                  </a:extLst>
                </a:gridCol>
                <a:gridCol w="1043134">
                  <a:extLst>
                    <a:ext uri="{9D8B030D-6E8A-4147-A177-3AD203B41FA5}">
                      <a16:colId xmlns:a16="http://schemas.microsoft.com/office/drawing/2014/main" val="2271928999"/>
                    </a:ext>
                  </a:extLst>
                </a:gridCol>
                <a:gridCol w="1144550">
                  <a:extLst>
                    <a:ext uri="{9D8B030D-6E8A-4147-A177-3AD203B41FA5}">
                      <a16:colId xmlns:a16="http://schemas.microsoft.com/office/drawing/2014/main" val="2500307289"/>
                    </a:ext>
                  </a:extLst>
                </a:gridCol>
              </a:tblGrid>
              <a:tr h="445290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 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900" b="1" i="0" u="none" strike="noStrike" dirty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</a:rPr>
                        <a:t>Угол </a:t>
                      </a:r>
                      <a:r>
                        <a:rPr lang="ru-RU" sz="900" b="1" i="0" u="none" strike="noStrike" dirty="0" err="1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</a:rPr>
                        <a:t>нашивки,град</a:t>
                      </a:r>
                      <a:endParaRPr lang="ru-RU" sz="900" b="1" i="0" u="none" strike="noStrike" dirty="0">
                        <a:solidFill>
                          <a:srgbClr val="21212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12" marR="7812" marT="78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900" b="1" i="0" u="none" strike="noStrike" dirty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</a:rPr>
                        <a:t>Шаг нашивки</a:t>
                      </a:r>
                    </a:p>
                  </a:txBody>
                  <a:tcPr marL="7812" marR="7812" marT="78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Плотнлсть</a:t>
                      </a:r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нашивки</a:t>
                      </a:r>
                    </a:p>
                  </a:txBody>
                  <a:tcPr marL="7812" marR="7812" marT="78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638702"/>
                  </a:ext>
                </a:extLst>
              </a:tr>
              <a:tr h="31248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0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 dirty="0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0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4.000000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57.000000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145335"/>
                  </a:ext>
                </a:extLst>
              </a:tr>
              <a:tr h="31248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0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4.000000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60.000000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579035"/>
                  </a:ext>
                </a:extLst>
              </a:tr>
              <a:tr h="31248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0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4.000000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70.000000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020441"/>
                  </a:ext>
                </a:extLst>
              </a:tr>
              <a:tr h="31248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3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0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5.000000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47.000000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05863"/>
                  </a:ext>
                </a:extLst>
              </a:tr>
              <a:tr h="31248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4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0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5.000000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57.000000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222442"/>
                  </a:ext>
                </a:extLst>
              </a:tr>
              <a:tr h="15624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...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...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...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...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462261"/>
                  </a:ext>
                </a:extLst>
              </a:tr>
              <a:tr h="31248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1035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90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8.088111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47.759177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499058"/>
                  </a:ext>
                </a:extLst>
              </a:tr>
              <a:tr h="31248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1036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90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7.619138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66.931932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775988"/>
                  </a:ext>
                </a:extLst>
              </a:tr>
              <a:tr h="31248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1037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90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9.800926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72.858286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089616"/>
                  </a:ext>
                </a:extLst>
              </a:tr>
              <a:tr h="31248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1038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90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10.079859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65.519479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43334"/>
                  </a:ext>
                </a:extLst>
              </a:tr>
              <a:tr h="31248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1039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90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9.021043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66.920143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551081"/>
                  </a:ext>
                </a:extLst>
              </a:tr>
              <a:tr h="6249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Roboto" panose="02000000000000000000" pitchFamily="2" charset="0"/>
                        </a:rPr>
                        <a:t>1040 rows × 3 columns</a:t>
                      </a:r>
                    </a:p>
                  </a:txBody>
                  <a:tcPr marL="7812" marR="7812" marT="78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12" marR="7812" marT="7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12" marR="7812" marT="7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12" marR="7812" marT="78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452196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C8305232-4966-42F6-AE37-12221A07B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482190"/>
              </p:ext>
            </p:extLst>
          </p:nvPr>
        </p:nvGraphicFramePr>
        <p:xfrm>
          <a:off x="5504507" y="2198307"/>
          <a:ext cx="6230292" cy="4353897"/>
        </p:xfrm>
        <a:graphic>
          <a:graphicData uri="http://schemas.openxmlformats.org/drawingml/2006/table">
            <a:tbl>
              <a:tblPr/>
              <a:tblGrid>
                <a:gridCol w="506025">
                  <a:extLst>
                    <a:ext uri="{9D8B030D-6E8A-4147-A177-3AD203B41FA5}">
                      <a16:colId xmlns:a16="http://schemas.microsoft.com/office/drawing/2014/main" val="2052349743"/>
                    </a:ext>
                  </a:extLst>
                </a:gridCol>
                <a:gridCol w="486809">
                  <a:extLst>
                    <a:ext uri="{9D8B030D-6E8A-4147-A177-3AD203B41FA5}">
                      <a16:colId xmlns:a16="http://schemas.microsoft.com/office/drawing/2014/main" val="131202668"/>
                    </a:ext>
                  </a:extLst>
                </a:gridCol>
                <a:gridCol w="614916">
                  <a:extLst>
                    <a:ext uri="{9D8B030D-6E8A-4147-A177-3AD203B41FA5}">
                      <a16:colId xmlns:a16="http://schemas.microsoft.com/office/drawing/2014/main" val="4285178059"/>
                    </a:ext>
                  </a:extLst>
                </a:gridCol>
                <a:gridCol w="608510">
                  <a:extLst>
                    <a:ext uri="{9D8B030D-6E8A-4147-A177-3AD203B41FA5}">
                      <a16:colId xmlns:a16="http://schemas.microsoft.com/office/drawing/2014/main" val="88685172"/>
                    </a:ext>
                  </a:extLst>
                </a:gridCol>
                <a:gridCol w="580753">
                  <a:extLst>
                    <a:ext uri="{9D8B030D-6E8A-4147-A177-3AD203B41FA5}">
                      <a16:colId xmlns:a16="http://schemas.microsoft.com/office/drawing/2014/main" val="2509372780"/>
                    </a:ext>
                  </a:extLst>
                </a:gridCol>
                <a:gridCol w="580753">
                  <a:extLst>
                    <a:ext uri="{9D8B030D-6E8A-4147-A177-3AD203B41FA5}">
                      <a16:colId xmlns:a16="http://schemas.microsoft.com/office/drawing/2014/main" val="1646571104"/>
                    </a:ext>
                  </a:extLst>
                </a:gridCol>
                <a:gridCol w="531646">
                  <a:extLst>
                    <a:ext uri="{9D8B030D-6E8A-4147-A177-3AD203B41FA5}">
                      <a16:colId xmlns:a16="http://schemas.microsoft.com/office/drawing/2014/main" val="2453094555"/>
                    </a:ext>
                  </a:extLst>
                </a:gridCol>
                <a:gridCol w="531646">
                  <a:extLst>
                    <a:ext uri="{9D8B030D-6E8A-4147-A177-3AD203B41FA5}">
                      <a16:colId xmlns:a16="http://schemas.microsoft.com/office/drawing/2014/main" val="4263482590"/>
                    </a:ext>
                  </a:extLst>
                </a:gridCol>
                <a:gridCol w="582889">
                  <a:extLst>
                    <a:ext uri="{9D8B030D-6E8A-4147-A177-3AD203B41FA5}">
                      <a16:colId xmlns:a16="http://schemas.microsoft.com/office/drawing/2014/main" val="893495993"/>
                    </a:ext>
                  </a:extLst>
                </a:gridCol>
                <a:gridCol w="597835">
                  <a:extLst>
                    <a:ext uri="{9D8B030D-6E8A-4147-A177-3AD203B41FA5}">
                      <a16:colId xmlns:a16="http://schemas.microsoft.com/office/drawing/2014/main" val="2182419522"/>
                    </a:ext>
                  </a:extLst>
                </a:gridCol>
                <a:gridCol w="608510">
                  <a:extLst>
                    <a:ext uri="{9D8B030D-6E8A-4147-A177-3AD203B41FA5}">
                      <a16:colId xmlns:a16="http://schemas.microsoft.com/office/drawing/2014/main" val="2864590250"/>
                    </a:ext>
                  </a:extLst>
                </a:gridCol>
              </a:tblGrid>
              <a:tr h="564255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 dirty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Соотношение матрица-наполнитель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 dirty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Плотность, кг/м3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 dirty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модуль упругости, ГПа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 dirty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отвердителя, м.%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 dirty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Содержание эпоксидных групп,%_2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 dirty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Температура вспышки, С_2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 dirty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Поверхностная плотность, г/м2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 dirty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Модуль упругости при растяжении, ГПа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 dirty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Прочность при растяжении, МПа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 dirty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Потребление смолы, г/м2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580141"/>
                  </a:ext>
                </a:extLst>
              </a:tr>
              <a:tr h="2655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1.857143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2030.000000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738.736842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 dirty="0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30.000000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22.267857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100.000000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210.000000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70.000000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3000.000000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220.000000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586842"/>
                  </a:ext>
                </a:extLst>
              </a:tr>
              <a:tr h="2655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 dirty="0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1.857143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2030.000000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738.736842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50.000000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23.750000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284.615385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210.000000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70.000000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3000.000000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220.000000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234816"/>
                  </a:ext>
                </a:extLst>
              </a:tr>
              <a:tr h="2655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1.857143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2030.000000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738.736842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49.900000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33.000000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284.615385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210.000000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70.000000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3000.000000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220.000000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958612"/>
                  </a:ext>
                </a:extLst>
              </a:tr>
              <a:tr h="2655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3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1.857143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2030.000000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738.736842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129.000000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21.250000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300.000000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210.000000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70.000000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3000.000000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220.000000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207638"/>
                  </a:ext>
                </a:extLst>
              </a:tr>
              <a:tr h="2655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4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2.771331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2030.000000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753.000000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111.860000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22.267857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284.615385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210.000000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70.000000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3000.000000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220.000000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346041"/>
                  </a:ext>
                </a:extLst>
              </a:tr>
              <a:tr h="13276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 dirty="0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...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...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 dirty="0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...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...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...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...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...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...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...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...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...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77433"/>
                  </a:ext>
                </a:extLst>
              </a:tr>
              <a:tr h="2655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1018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2.271346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1952.087902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912.855545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86.992183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20.123249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324.774576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209.198700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73.090961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2387.292495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125.007669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304394"/>
                  </a:ext>
                </a:extLst>
              </a:tr>
              <a:tr h="2655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1019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3.444022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2050.089171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444.732634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145.981978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19.599769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254.215401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350.660830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72.920827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2360.392784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117.730099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118821"/>
                  </a:ext>
                </a:extLst>
              </a:tr>
              <a:tr h="2655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1020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3.280604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1972.372865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416.836524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110.533477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23.957502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248.423047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740.142791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74.734344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2662.906040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236.606764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21529"/>
                  </a:ext>
                </a:extLst>
              </a:tr>
              <a:tr h="2655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1021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3.705351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2066.799773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741.475517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141.397963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19.246945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275.779840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641.468152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74.042708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2071.715856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197.126067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879145"/>
                  </a:ext>
                </a:extLst>
              </a:tr>
              <a:tr h="2655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1022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3.808020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1890.413468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417.316232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129.183416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27.474763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300.952708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758.747882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74.309704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2856.328932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194.754342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769707"/>
                  </a:ext>
                </a:extLst>
              </a:tr>
              <a:tr h="398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</a:rPr>
                        <a:t>1023 rows × 10 columns</a:t>
                      </a:r>
                    </a:p>
                  </a:txBody>
                  <a:tcPr marL="7701" marR="7701" marT="77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01" marR="7701" marT="77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01" marR="7701" marT="77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01" marR="7701" marT="77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01" marR="7701" marT="77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01" marR="7701" marT="77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01" marR="7701" marT="77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01" marR="7701" marT="77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01" marR="7701" marT="77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01" marR="7701" marT="77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01" marR="7701" marT="77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018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617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D84B76E-1817-4FCB-88F9-1F38E5FEA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0" y="1"/>
            <a:ext cx="5377526" cy="6858000"/>
          </a:xfr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rtlCol="0"/>
          <a:lstStyle/>
          <a:p>
            <a:pPr rtl="0"/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Описательная статистика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каждому столбцу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5A48BD25-6754-4285-976D-E400DA1E5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516555"/>
              </p:ext>
            </p:extLst>
          </p:nvPr>
        </p:nvGraphicFramePr>
        <p:xfrm>
          <a:off x="5584372" y="1298144"/>
          <a:ext cx="6169806" cy="5063524"/>
        </p:xfrm>
        <a:graphic>
          <a:graphicData uri="http://schemas.openxmlformats.org/drawingml/2006/table">
            <a:tbl>
              <a:tblPr/>
              <a:tblGrid>
                <a:gridCol w="769875">
                  <a:extLst>
                    <a:ext uri="{9D8B030D-6E8A-4147-A177-3AD203B41FA5}">
                      <a16:colId xmlns:a16="http://schemas.microsoft.com/office/drawing/2014/main" val="3020228044"/>
                    </a:ext>
                  </a:extLst>
                </a:gridCol>
                <a:gridCol w="497042">
                  <a:extLst>
                    <a:ext uri="{9D8B030D-6E8A-4147-A177-3AD203B41FA5}">
                      <a16:colId xmlns:a16="http://schemas.microsoft.com/office/drawing/2014/main" val="2908085459"/>
                    </a:ext>
                  </a:extLst>
                </a:gridCol>
                <a:gridCol w="672627">
                  <a:extLst>
                    <a:ext uri="{9D8B030D-6E8A-4147-A177-3AD203B41FA5}">
                      <a16:colId xmlns:a16="http://schemas.microsoft.com/office/drawing/2014/main" val="1475122677"/>
                    </a:ext>
                  </a:extLst>
                </a:gridCol>
                <a:gridCol w="734758">
                  <a:extLst>
                    <a:ext uri="{9D8B030D-6E8A-4147-A177-3AD203B41FA5}">
                      <a16:colId xmlns:a16="http://schemas.microsoft.com/office/drawing/2014/main" val="4068979149"/>
                    </a:ext>
                  </a:extLst>
                </a:gridCol>
                <a:gridCol w="637511">
                  <a:extLst>
                    <a:ext uri="{9D8B030D-6E8A-4147-A177-3AD203B41FA5}">
                      <a16:colId xmlns:a16="http://schemas.microsoft.com/office/drawing/2014/main" val="682940487"/>
                    </a:ext>
                  </a:extLst>
                </a:gridCol>
                <a:gridCol w="713148">
                  <a:extLst>
                    <a:ext uri="{9D8B030D-6E8A-4147-A177-3AD203B41FA5}">
                      <a16:colId xmlns:a16="http://schemas.microsoft.com/office/drawing/2014/main" val="765755208"/>
                    </a:ext>
                  </a:extLst>
                </a:gridCol>
                <a:gridCol w="672627">
                  <a:extLst>
                    <a:ext uri="{9D8B030D-6E8A-4147-A177-3AD203B41FA5}">
                      <a16:colId xmlns:a16="http://schemas.microsoft.com/office/drawing/2014/main" val="3013707585"/>
                    </a:ext>
                  </a:extLst>
                </a:gridCol>
                <a:gridCol w="705044">
                  <a:extLst>
                    <a:ext uri="{9D8B030D-6E8A-4147-A177-3AD203B41FA5}">
                      <a16:colId xmlns:a16="http://schemas.microsoft.com/office/drawing/2014/main" val="288416285"/>
                    </a:ext>
                  </a:extLst>
                </a:gridCol>
                <a:gridCol w="767174">
                  <a:extLst>
                    <a:ext uri="{9D8B030D-6E8A-4147-A177-3AD203B41FA5}">
                      <a16:colId xmlns:a16="http://schemas.microsoft.com/office/drawing/2014/main" val="2374846970"/>
                    </a:ext>
                  </a:extLst>
                </a:gridCol>
              </a:tblGrid>
              <a:tr h="188937"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 dirty="0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 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count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mean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std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min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25%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50%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75%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max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866807"/>
                  </a:ext>
                </a:extLst>
              </a:tr>
              <a:tr h="3023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Угол нашивки, град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 dirty="0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1023.0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44.252199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45.015793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0.000000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0.000000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0.000000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90.000000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90.000000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80893"/>
                  </a:ext>
                </a:extLst>
              </a:tr>
              <a:tr h="18893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 dirty="0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Шаг нашивки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1023.0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6.899222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2.563467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0.000000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5.080033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6.916144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8.586293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14.440522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333942"/>
                  </a:ext>
                </a:extLst>
              </a:tr>
              <a:tr h="3023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Плотность нашивки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1023.0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57.153929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12.350969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0.000000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49.799212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57.341920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64.944961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103.988901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05200"/>
                  </a:ext>
                </a:extLst>
              </a:tr>
              <a:tr h="45345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Соотношение матрица-наполнитель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1023.0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2.930366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0.913222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0.389403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2.317887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2.906878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3.552660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5.591742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989817"/>
                  </a:ext>
                </a:extLst>
              </a:tr>
              <a:tr h="3023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Плотность, кг/м3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1023.0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1975.734888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73.729231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1731.764635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1924.155467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1977.621657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2021.374375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2207.773481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349084"/>
                  </a:ext>
                </a:extLst>
              </a:tr>
              <a:tr h="3023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модуль упругости, ГПа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 dirty="0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1023.0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739.923233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330.231581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2.436909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500.047452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739.664328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961.812526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1911.536477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58675"/>
                  </a:ext>
                </a:extLst>
              </a:tr>
              <a:tr h="45345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Количество отвердителя, м.%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1023.0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110.570769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28.295911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17.740275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92.443497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110.564840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129.730366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198.953207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014998"/>
                  </a:ext>
                </a:extLst>
              </a:tr>
              <a:tr h="45345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Содержание эпоксидных групп,%_2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1023.0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22.244390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2.406301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14.254985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20.608034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22.230744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23.961934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33.000000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218582"/>
                  </a:ext>
                </a:extLst>
              </a:tr>
              <a:tr h="3023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Температура вспышки, С_2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1023.0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285.882151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40.943260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100.000000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259.066528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285.896812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313.002106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413.273418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24634"/>
                  </a:ext>
                </a:extLst>
              </a:tr>
              <a:tr h="45345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 dirty="0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Поверхностная плотность, г/м2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1023.0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482.731833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281.314690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0.603740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266.816645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451.864365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693.225017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1399.542362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627886"/>
                  </a:ext>
                </a:extLst>
              </a:tr>
              <a:tr h="6046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Модуль упругости при растяжении, ГПа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1023.0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73.328571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3.118983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64.054061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71.245018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73.268805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75.356612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82.682051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556763"/>
                  </a:ext>
                </a:extLst>
              </a:tr>
              <a:tr h="45345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Прочность при растяжении, МПа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1023.0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2466.922843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485.628006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1036.856605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2135.850448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2459.524526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2767.193119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3848.436732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15567"/>
                  </a:ext>
                </a:extLst>
              </a:tr>
              <a:tr h="3023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Потребление смолы, г/м2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1023.0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218.423144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59.735931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33.803026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179.627520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219.198882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257.481724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 dirty="0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414.590628</a:t>
                      </a:r>
                    </a:p>
                  </a:txBody>
                  <a:tcPr marL="8118" marR="8118" marT="8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517797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CA143859-54EA-429A-A0DF-66B795824397}"/>
              </a:ext>
            </a:extLst>
          </p:cNvPr>
          <p:cNvSpPr txBox="1"/>
          <p:nvPr/>
        </p:nvSpPr>
        <p:spPr>
          <a:xfrm>
            <a:off x="4821810" y="496332"/>
            <a:ext cx="60991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Разведочный анализ данных</a:t>
            </a:r>
          </a:p>
        </p:txBody>
      </p:sp>
    </p:spTree>
    <p:extLst>
      <p:ext uri="{BB962C8B-B14F-4D97-AF65-F5344CB8AC3E}">
        <p14:creationId xmlns:p14="http://schemas.microsoft.com/office/powerpoint/2010/main" val="422693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A8C7C3E5-9950-45B6-A163-B4C9159A9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2"/>
            <a:ext cx="11502142" cy="889202"/>
          </a:xfrm>
        </p:spPr>
        <p:txBody>
          <a:bodyPr rtlCol="0"/>
          <a:lstStyle/>
          <a:p>
            <a:pPr rtl="0"/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Разведочный анализ данных. Гистограммы</a:t>
            </a:r>
          </a:p>
        </p:txBody>
      </p:sp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1FBCA4F4-1A4E-4FBA-83BA-E47D9DE6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en-US" smtClean="0"/>
              <a:pPr rtl="0"/>
              <a:t>5</a:t>
            </a:fld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8F4F341-455A-4D70-859E-B588C8F0F7C4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7109" y="1376037"/>
            <a:ext cx="7967049" cy="494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221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A8C7C3E5-9950-45B6-A163-B4C9159A9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2"/>
            <a:ext cx="11502142" cy="889202"/>
          </a:xfrm>
        </p:spPr>
        <p:txBody>
          <a:bodyPr rtlCol="0">
            <a:noAutofit/>
          </a:bodyPr>
          <a:lstStyle/>
          <a:p>
            <a:pPr rtl="0"/>
            <a:r>
              <a:rPr lang="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Разведочный анализ данных. </a:t>
            </a:r>
            <a:br>
              <a:rPr lang="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 «Ящики с усами»</a:t>
            </a:r>
          </a:p>
        </p:txBody>
      </p:sp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1FBCA4F4-1A4E-4FBA-83BA-E47D9DE6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en-US" smtClean="0"/>
              <a:pPr rtl="0"/>
              <a:t>6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A315115-CC82-4873-A0F5-2A22B92264C9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502" y="1511928"/>
            <a:ext cx="7416297" cy="493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A1A0E2-8164-43D8-A7F7-86FD54FFD622}"/>
              </a:ext>
            </a:extLst>
          </p:cNvPr>
          <p:cNvSpPr txBox="1"/>
          <p:nvPr/>
        </p:nvSpPr>
        <p:spPr>
          <a:xfrm>
            <a:off x="685049" y="2390268"/>
            <a:ext cx="308119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6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большинства характеристик распределение близко к нормальному. Исключение составляют: </a:t>
            </a:r>
          </a:p>
          <a:p>
            <a:pPr algn="just"/>
            <a:r>
              <a:rPr lang="ru-RU" sz="16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Поверхностная плотность, г/м2 - нормальное распределение со смещением вправо. </a:t>
            </a:r>
          </a:p>
          <a:p>
            <a:pPr algn="just"/>
            <a:endParaRPr lang="ru-RU" sz="1600" b="0" i="0" dirty="0">
              <a:solidFill>
                <a:srgbClr val="2121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Угол нашивки, град - дискретное распределение, так как колонка содержит всего два уникальных значения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026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5CA8F36-A092-44B7-A1AF-02764842D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2"/>
            <a:ext cx="11502142" cy="800746"/>
          </a:xfrm>
        </p:spPr>
        <p:txBody>
          <a:bodyPr rtlCol="0">
            <a:normAutofit/>
          </a:bodyPr>
          <a:lstStyle/>
          <a:p>
            <a:pPr rtl="0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Тепловая карта коэффициентов корреляции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D6BEA5-FCD0-4EA7-B1B6-79D21153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1A71338-8BA2-4C79-A6C5-5A8E30081D0C}" type="slidenum">
              <a:rPr lang="ru-RU" smtClean="0"/>
              <a:pPr rtl="0"/>
              <a:t>7</a:t>
            </a:fld>
            <a:endParaRPr lang="ru-RU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88421AF-D0B6-4C5B-A881-7E4730B3D837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389" y="1240325"/>
            <a:ext cx="8691326" cy="507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073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547538-05C7-414A-9638-C05C42C22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 defTabSz="806450"/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805716-9FAA-4F83-8E6B-A1BBBD521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826" y="2804744"/>
            <a:ext cx="4994257" cy="2084280"/>
          </a:xfrm>
        </p:spPr>
        <p:txBody>
          <a:bodyPr/>
          <a:lstStyle/>
          <a:p>
            <a:pPr algn="just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осчитаем распределение выбросов по каждому столбцу.</a:t>
            </a:r>
          </a:p>
          <a:p>
            <a:pPr algn="just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ыбросы распределены по разным признакам. </a:t>
            </a:r>
          </a:p>
          <a:p>
            <a:pPr algn="just"/>
            <a:r>
              <a:rPr lang="ru-RU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Какого-то скопления выбросов в одном из признаков</a:t>
            </a:r>
          </a:p>
          <a:p>
            <a:pPr algn="just"/>
            <a:r>
              <a:rPr lang="ru-RU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не обнаружено.</a:t>
            </a:r>
          </a:p>
          <a:p>
            <a:pPr algn="just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удаления воспользуемся методом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межквартильного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интервала</a:t>
            </a:r>
            <a:endParaRPr lang="ru-RU" sz="1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3B9B5E-0517-41B5-A721-D93D5396370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91900" y="6324600"/>
            <a:ext cx="800100" cy="365125"/>
          </a:xfrm>
          <a:prstGeom prst="rect">
            <a:avLst/>
          </a:prstGeom>
        </p:spPr>
        <p:txBody>
          <a:bodyPr/>
          <a:lstStyle/>
          <a:p>
            <a:fld id="{11A71338-8BA2-4C79-A6C5-5A8E30081D0C}" type="slidenum">
              <a:rPr lang="ru-RU" sz="1050" noProof="0" smtClean="0"/>
              <a:pPr/>
              <a:t>8</a:t>
            </a:fld>
            <a:endParaRPr lang="ru-RU" sz="1050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9318BE-83DD-4157-B6BB-96CDE4EBE069}"/>
              </a:ext>
            </a:extLst>
          </p:cNvPr>
          <p:cNvSpPr txBox="1"/>
          <p:nvPr/>
        </p:nvSpPr>
        <p:spPr>
          <a:xfrm>
            <a:off x="6771993" y="2687049"/>
            <a:ext cx="5251009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выбросов в признаке Угол нашивки, град</a:t>
            </a:r>
          </a:p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выбросов в признаке Шаг нашивки</a:t>
            </a:r>
          </a:p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выбросов в признаке Плотность нашивки</a:t>
            </a:r>
          </a:p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выбросов в признаке Соотношение матрица-наполнитель</a:t>
            </a:r>
          </a:p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выбросов в признаке Плотность, кг/м3</a:t>
            </a:r>
          </a:p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выбросов в признаке модуль упругости, ГПа</a:t>
            </a:r>
          </a:p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выбросов в признаке Количество отвердителя, м.%</a:t>
            </a:r>
          </a:p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выбросов в признаке Содержание эпоксидных групп,%_2</a:t>
            </a:r>
          </a:p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выбросов в признаке Температура вспышки, С_2</a:t>
            </a:r>
          </a:p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выбросов в признаке Поверхностная плотность, г/м2</a:t>
            </a:r>
          </a:p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выбросов в признаке Модуль упругости при растяжении, ГПа</a:t>
            </a:r>
          </a:p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выбросов в признаке Прочность при растяжении, МПа</a:t>
            </a:r>
          </a:p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выбросов в признаке Потребление смолы, г/м2</a:t>
            </a:r>
          </a:p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Всего 24 выброса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4D9B372-F2CC-4E13-B69C-B1577A1D59DE}"/>
              </a:ext>
            </a:extLst>
          </p:cNvPr>
          <p:cNvSpPr/>
          <p:nvPr/>
        </p:nvSpPr>
        <p:spPr>
          <a:xfrm>
            <a:off x="5323438" y="288794"/>
            <a:ext cx="5878716" cy="94156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Предобработка данных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18AE90B1-140E-4F01-AFD9-E9889D4B1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26" y="143375"/>
            <a:ext cx="45720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763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E40C890-B442-4B11-A63C-1A3DA93BD2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6168182" cy="6858001"/>
          </a:xfrm>
        </p:spPr>
        <p:txBody>
          <a:bodyPr>
            <a:normAutofit/>
          </a:bodyPr>
          <a:lstStyle/>
          <a:p>
            <a:pPr defTabSz="625475"/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Предобработка данных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DACBDA-FE66-4148-89FB-344364C3988A}"/>
              </a:ext>
            </a:extLst>
          </p:cNvPr>
          <p:cNvSpPr txBox="1"/>
          <p:nvPr/>
        </p:nvSpPr>
        <p:spPr>
          <a:xfrm>
            <a:off x="7068495" y="225788"/>
            <a:ext cx="399938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выбросов после уда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ления</a:t>
            </a:r>
          </a:p>
          <a:p>
            <a:pPr algn="ctr"/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выбросов в признаке Угол нашивки, град</a:t>
            </a:r>
          </a:p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выбросов в признаке Шаг нашивки</a:t>
            </a:r>
          </a:p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выбросов в признаке Плотность нашивки</a:t>
            </a:r>
          </a:p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выбросов в признаке Соотношение матрица-наполнитель</a:t>
            </a:r>
          </a:p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выбросов в признаке Плотность, кг/м3</a:t>
            </a:r>
          </a:p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выбросов в признаке модуль упругости, ГПа</a:t>
            </a:r>
          </a:p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выбросов в признаке Количество отвердителя, м.%</a:t>
            </a:r>
          </a:p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выбросов в признаке Содержание эпоксидных групп,%_2</a:t>
            </a:r>
          </a:p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выбросов в признаке Температура вспышки, С_2</a:t>
            </a:r>
          </a:p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выбросов в признаке Поверхностная плотность, г/м2</a:t>
            </a:r>
          </a:p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выбросов в признаке Модуль упругости при растяжении, ГПа</a:t>
            </a:r>
          </a:p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выбросов в признаке Прочность при растяжении, МПа</a:t>
            </a:r>
          </a:p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выбросов в признаке Потребление смолы, г/м2</a:t>
            </a:r>
          </a:p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Всего 0 выброса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CBF04E-B7E8-49AD-AD8E-F64B6FDFD07E}"/>
              </a:ext>
            </a:extLst>
          </p:cNvPr>
          <p:cNvSpPr txBox="1"/>
          <p:nvPr/>
        </p:nvSpPr>
        <p:spPr>
          <a:xfrm>
            <a:off x="7280776" y="2889767"/>
            <a:ext cx="3787101" cy="2677656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пропусков</a:t>
            </a:r>
          </a:p>
          <a:p>
            <a:pPr algn="ctr"/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Угол нашивки, град                                       0</a:t>
            </a:r>
          </a:p>
          <a:p>
            <a:pPr algn="ctr"/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нашивки                                                 0</a:t>
            </a:r>
          </a:p>
          <a:p>
            <a:pPr algn="ctr"/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Плотность нашивки                                       0</a:t>
            </a:r>
          </a:p>
          <a:p>
            <a:pPr algn="ctr"/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Соотношение матрица-наполнитель            0</a:t>
            </a:r>
          </a:p>
          <a:p>
            <a:pPr algn="ctr"/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Плотность, кг/м3                                             0</a:t>
            </a:r>
          </a:p>
          <a:p>
            <a:pPr algn="ctr"/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упругости, ГПа                                   0</a:t>
            </a:r>
          </a:p>
          <a:p>
            <a:pPr algn="ctr"/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отвердителя, м.%                        0</a:t>
            </a:r>
          </a:p>
          <a:p>
            <a:pPr algn="ctr"/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 эпоксидных групп,%_2             0</a:t>
            </a:r>
          </a:p>
          <a:p>
            <a:pPr algn="ctr"/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Температура вспышки, С_2                            0</a:t>
            </a:r>
          </a:p>
          <a:p>
            <a:pPr algn="ctr"/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Поверхностная плотность, г/м2                      0</a:t>
            </a:r>
          </a:p>
          <a:p>
            <a:pPr algn="ctr"/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упругости при растяжении, ГПа      0</a:t>
            </a:r>
          </a:p>
          <a:p>
            <a:pPr algn="ctr"/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Прочность при растяжении, МПа                   0</a:t>
            </a:r>
          </a:p>
          <a:p>
            <a:pPr algn="ctr"/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Потребление смолы, г/м2                                0</a:t>
            </a:r>
          </a:p>
          <a:p>
            <a:pPr algn="ctr"/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int64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E9B798-DB32-42C2-B2D6-E7441D980BFF}"/>
              </a:ext>
            </a:extLst>
          </p:cNvPr>
          <p:cNvSpPr txBox="1"/>
          <p:nvPr/>
        </p:nvSpPr>
        <p:spPr>
          <a:xfrm>
            <a:off x="7068496" y="5647327"/>
            <a:ext cx="4463598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latin typeface="Calibri" panose="020F0502020204030204" pitchFamily="34" charset="0"/>
              </a:rPr>
              <a:t>Размер дата сета после удаления выбросов</a:t>
            </a:r>
          </a:p>
          <a:p>
            <a:pPr algn="ctr"/>
            <a:r>
              <a:rPr lang="ru-RU" sz="1100" dirty="0">
                <a:latin typeface="Calibri" panose="020F0502020204030204" pitchFamily="34" charset="0"/>
              </a:rPr>
              <a:t> </a:t>
            </a:r>
          </a:p>
          <a:p>
            <a:r>
              <a:rPr lang="ru-RU" sz="1100" dirty="0">
                <a:latin typeface="Calibri" panose="020F0502020204030204" pitchFamily="34" charset="0"/>
              </a:rPr>
              <a:t>Количество строк в очищенном дата сете:  927 </a:t>
            </a:r>
          </a:p>
          <a:p>
            <a:r>
              <a:rPr lang="ru-RU" sz="1100" dirty="0">
                <a:latin typeface="Calibri" panose="020F0502020204030204" pitchFamily="34" charset="0"/>
              </a:rPr>
              <a:t>Количество столбцов (переменных) в очищенном дата сете:  13 </a:t>
            </a:r>
          </a:p>
          <a:p>
            <a:r>
              <a:rPr lang="ru-RU" sz="1100" dirty="0">
                <a:latin typeface="Calibri" panose="020F0502020204030204" pitchFamily="34" charset="0"/>
              </a:rPr>
              <a:t>Количество пропусков в данных очищенного дата сета:  0</a:t>
            </a:r>
            <a:endParaRPr lang="en-US" sz="1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951024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1607913_TF33780407_Win32.potx" id="{82615611-3AB5-4D98-872A-1E2A17C7FB3F}" vid="{72F3B573-31D2-441B-96D2-4C78B5C5F0F1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8316A4-DB9D-4B40-83D1-0433996D54B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E5C9C91-7BEA-497B-8B74-808BB08645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9FD94B-CF2B-4485-954E-6805E96E51F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Оформление Sine</Template>
  <TotalTime>452</TotalTime>
  <Words>1462</Words>
  <Application>Microsoft Office PowerPoint</Application>
  <PresentationFormat>Широкоэкранный</PresentationFormat>
  <Paragraphs>642</Paragraphs>
  <Slides>17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8" baseType="lpstr">
      <vt:lpstr>Arial</vt:lpstr>
      <vt:lpstr>Avenir Next LT Pro</vt:lpstr>
      <vt:lpstr>Calibri</vt:lpstr>
      <vt:lpstr>Corbel</vt:lpstr>
      <vt:lpstr>Courier New</vt:lpstr>
      <vt:lpstr>Posterama</vt:lpstr>
      <vt:lpstr>Roboto</vt:lpstr>
      <vt:lpstr>Times New Roman</vt:lpstr>
      <vt:lpstr>Wingdings</vt:lpstr>
      <vt:lpstr>Wingdings 3</vt:lpstr>
      <vt:lpstr>SineVTI</vt:lpstr>
      <vt:lpstr>Выпускная квалификационная работа по курсу «Data Science»  </vt:lpstr>
      <vt:lpstr>Прогнозирование конечных свойств новых материалов (композиционных материалов) </vt:lpstr>
      <vt:lpstr>Разведочный анализ данных</vt:lpstr>
      <vt:lpstr>      Описательная статистика по каждому столбцу</vt:lpstr>
      <vt:lpstr>Разведочный анализ данных. Гистограммы</vt:lpstr>
      <vt:lpstr>Разведочный анализ данных.  Диаграммы «Ящики с усами»</vt:lpstr>
      <vt:lpstr>Тепловая карта коэффициентов корреляции</vt:lpstr>
      <vt:lpstr>    </vt:lpstr>
      <vt:lpstr>     Предобработка данных</vt:lpstr>
      <vt:lpstr>Предобработка данных     Полученные значения дают возможность предположить, что применение метода факторного анализа и сокращения данных не даст нам хорошего результата.</vt:lpstr>
      <vt:lpstr>Предобработка данных   Нормализируем наши данные в размерности от 0 до 1             выводим первые и последние пять строчек   </vt:lpstr>
      <vt:lpstr>Решение задачи регрессии</vt:lpstr>
      <vt:lpstr>    Оценка качества моделей </vt:lpstr>
      <vt:lpstr>Нейронная сеть</vt:lpstr>
      <vt:lpstr>Нейронная сеть. Оценка качества модели</vt:lpstr>
      <vt:lpstr>Разработка приложения</vt:lpstr>
      <vt:lpstr>Спасибо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по курсу «Data Science»</dc:title>
  <dc:creator>Anna Owl</dc:creator>
  <cp:lastModifiedBy>Anna Owl</cp:lastModifiedBy>
  <cp:revision>37</cp:revision>
  <dcterms:created xsi:type="dcterms:W3CDTF">2023-03-23T18:45:24Z</dcterms:created>
  <dcterms:modified xsi:type="dcterms:W3CDTF">2023-03-27T20:23:08Z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