
<file path=[Content_Types].xml><?xml version="1.0" encoding="utf-8"?>
<Types xmlns="http://schemas.openxmlformats.org/package/2006/content-types">
  <Default Extension="emf" ContentType="image/x-emf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2" r:id="rId7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973" autoAdjust="0"/>
    <p:restoredTop sz="94660"/>
  </p:normalViewPr>
  <p:slideViewPr>
    <p:cSldViewPr snapToGrid="0">
      <p:cViewPr varScale="1">
        <p:scale>
          <a:sx n="83" d="100"/>
          <a:sy n="83" d="100"/>
        </p:scale>
        <p:origin x="552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верхнего колонтитула 1"/>
          <p:cNvSpPr>
            <a:spLocks noGrp="1" noEditPoints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  <a:p>
            <a:endParaRPr lang="en-US"/>
          </a:p>
        </p:txBody>
      </p:sp>
      <p:sp>
        <p:nvSpPr>
          <p:cNvPr id="3" name="Заполнитель даты 2"/>
          <p:cNvSpPr>
            <a:spLocks noGrp="1" noEditPoints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A5D6D1D-46E3-4BB0-B535-3BB2592FCCB5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Заполнитель изображения слайда 3"/>
          <p:cNvSpPr>
            <a:spLocks noGrp="1" noRot="1" noChangeAspect="1" noEditPoints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  <a:p>
            <a:endParaRPr lang="en-US"/>
          </a:p>
        </p:txBody>
      </p:sp>
      <p:sp>
        <p:nvSpPr>
          <p:cNvPr id="5" name="Заполнитель заметок 4"/>
          <p:cNvSpPr>
            <a:spLocks noGrp="1" noEditPoints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6" name="Заполнитель нижнего колонтитула 5"/>
          <p:cNvSpPr>
            <a:spLocks noGrp="1" noEditPoints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 altLang="en-US"/>
          </a:p>
        </p:txBody>
      </p:sp>
      <p:sp>
        <p:nvSpPr>
          <p:cNvPr id="7" name="Заполнитель номера слайда 6"/>
          <p:cNvSpPr>
            <a:spLocks noGrp="1" noEditPoints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192FE95-4536-4D32-87A7-CF158536E218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B78F7206-49CE-4D28-8104-DDCE81700ABA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45F2C7D2-CC85-4F3D-B874-4A2C4247F989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C9D7001-19BC-4119-A3DE-231A4F19CC0D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9F3F38B6-6FF6-479E-8984-AEB788B0B039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полнитель изображения слайда 1"/>
          <p:cNvSpPr>
            <a:spLocks noGrp="1" noRot="1" noChangeAspect="1" noEditPoints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3" name="Заполнитель текста 2"/>
          <p:cNvSpPr>
            <a:spLocks noGrp="1" noEditPoints="1"/>
          </p:cNvSpPr>
          <p:nvPr>
            <p:ph type="body" idx="3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Заполнитель номера слайда 3"/>
          <p:cNvSpPr>
            <a:spLocks noGrp="1" noEditPoints="1"/>
          </p:cNvSpPr>
          <p:nvPr>
            <p:ph type="sldNum" sz="quarter" idx="5"/>
          </p:nvPr>
        </p:nvSpPr>
        <p:spPr>
          <a:prstGeom prst="rect">
            <a:avLst/>
          </a:prstGeom>
        </p:spPr>
        <p:txBody>
          <a:bodyPr/>
          <a:lstStyle/>
          <a:p>
            <a:fld id="{033D3086-EAEB-4F1D-B096-473D63E4E0E6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1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V="1">
            <a:off x="5541054" y="2505113"/>
            <a:ext cx="6674761" cy="3228565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 flipV="1">
            <a:off x="19052" y="2299011"/>
            <a:ext cx="6674761" cy="3228565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0" y="476157"/>
            <a:ext cx="12172948" cy="6014954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1519349" y="1673658"/>
            <a:ext cx="9167815" cy="4135005"/>
          </a:xfrm>
          <a:prstGeom prst="rect">
            <a:avLst/>
          </a:prstGeom>
          <a:solidFill>
            <a:schemeClr val="tx2">
              <a:alpha val="94000"/>
            </a:schemeClr>
          </a:solidFill>
          <a:ln>
            <a:noFill/>
          </a:ln>
          <a:effectLst>
            <a:outerShdw blurRad="1270000" dist="50800" dir="5400000" algn="ctr" rotWithShape="0">
              <a:schemeClr val="accent5">
                <a:lumMod val="20000"/>
                <a:lumOff val="80000"/>
                <a:alpha val="37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 noEditPoints="1"/>
          </p:cNvSpPr>
          <p:nvPr>
            <p:ph type="ctrTitle"/>
          </p:nvPr>
        </p:nvSpPr>
        <p:spPr>
          <a:xfrm>
            <a:off x="1524000" y="1678955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Subtitle 2"/>
          <p:cNvSpPr>
            <a:spLocks noGrp="1" noEditPoints="1"/>
          </p:cNvSpPr>
          <p:nvPr>
            <p:ph type="subTitle" idx="1"/>
          </p:nvPr>
        </p:nvSpPr>
        <p:spPr>
          <a:xfrm>
            <a:off x="1524000" y="4158630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ru-RU" altLang="en-US"/>
              <a:t>Щелкните для изменения стиля основного подзаголовка</a:t>
            </a:r>
          </a:p>
        </p:txBody>
      </p:sp>
      <p:sp>
        <p:nvSpPr>
          <p:cNvPr id="9" name="AutoShape 3"/>
          <p:cNvSpPr>
            <a:spLocks noChangeAspect="1" noChangeArrowheads="1" noTextEdit="1"/>
          </p:cNvSpPr>
          <p:nvPr/>
        </p:nvSpPr>
        <p:spPr bwMode="auto">
          <a:xfrm>
            <a:off x="0" y="4468813"/>
            <a:ext cx="12196763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Название и текст по вертикал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12" name="Slide Number Placeholder 5"/>
          <p:cNvSpPr txBox="1"/>
          <p:nvPr/>
        </p:nvSpPr>
        <p:spPr>
          <a:xfrm flipH="1">
            <a:off x="21494460" y="6356349"/>
            <a:ext cx="274282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AutoShape 3"/>
          <p:cNvSpPr>
            <a:spLocks noChangeAspect="1" noChangeArrowheads="1" noTextEdit="1"/>
          </p:cNvSpPr>
          <p:nvPr/>
        </p:nvSpPr>
        <p:spPr bwMode="auto">
          <a:xfrm>
            <a:off x="0" y="5514975"/>
            <a:ext cx="12192000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Название по вертикали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AutoShape 3"/>
          <p:cNvSpPr>
            <a:spLocks noChangeAspect="1" noChangeArrowheads="1" noTextEdit="1"/>
          </p:cNvSpPr>
          <p:nvPr/>
        </p:nvSpPr>
        <p:spPr bwMode="auto">
          <a:xfrm>
            <a:off x="0" y="5514975"/>
            <a:ext cx="12192000" cy="133985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Vertical Title 1"/>
          <p:cNvSpPr>
            <a:spLocks noGrp="1" noEditPoints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Vertical Text Placeholder 2"/>
          <p:cNvSpPr>
            <a:spLocks noGrp="1" noEditPoints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Название и контен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AutoShape 3"/>
          <p:cNvSpPr>
            <a:spLocks noChangeAspect="1" noChangeArrowheads="1" noTextEdit="1"/>
          </p:cNvSpPr>
          <p:nvPr/>
        </p:nvSpPr>
        <p:spPr bwMode="auto">
          <a:xfrm rot="10800000">
            <a:off x="0" y="-68263"/>
            <a:ext cx="12192000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AutoShape 3"/>
          <p:cNvSpPr>
            <a:spLocks noChangeAspect="1" noChangeArrowheads="1" noTextEdit="1"/>
          </p:cNvSpPr>
          <p:nvPr/>
        </p:nvSpPr>
        <p:spPr bwMode="auto">
          <a:xfrm>
            <a:off x="0" y="0"/>
            <a:ext cx="12192000" cy="1116013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контен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4" name="Content Placeholder 3"/>
          <p:cNvSpPr>
            <a:spLocks noGrp="1" noEditPoints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5" name="Text Placeholder 4"/>
          <p:cNvSpPr>
            <a:spLocks noGrp="1" noEditPoints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6" name="Content Placeholder 5"/>
          <p:cNvSpPr>
            <a:spLocks noGrp="1" noEditPoints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7" name="Date Placeholder 6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8" name="Footer Placeholder 7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9" name="Slide Number Placeholder 8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назва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Date Placeholder 2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4" name="Footer Placeholder 3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5" name="Slide Number Placeholder 4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Контен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Content Placeholder 2"/>
          <p:cNvSpPr>
            <a:spLocks noGrp="1" noEditPoints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Изображение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 noEditPoints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Picture Placeholder 2"/>
          <p:cNvSpPr>
            <a:spLocks noGrp="1" noEditPoints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ru-RU" altLang="en-US"/>
              <a:t>Щелкните значок, чтобы добавить рисунок</a:t>
            </a:r>
          </a:p>
        </p:txBody>
      </p:sp>
      <p:sp>
        <p:nvSpPr>
          <p:cNvPr id="4" name="Text Placeholder 3"/>
          <p:cNvSpPr>
            <a:spLocks noGrp="1" noEditPoints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altLang="en-US"/>
              <a:t>Щелкните для изменения стиля основного текста</a:t>
            </a:r>
          </a:p>
        </p:txBody>
      </p:sp>
      <p:sp>
        <p:nvSpPr>
          <p:cNvPr id="5" name="Date Placeholder 4"/>
          <p:cNvSpPr>
            <a:spLocks noGrp="1" noEditPoints="1"/>
          </p:cNvSpPr>
          <p:nvPr>
            <p:ph type="dt" sz="half" idx="10"/>
          </p:nvPr>
        </p:nvSpPr>
        <p:spPr/>
        <p:txBody>
          <a:bodyPr/>
          <a:lstStyle/>
          <a:p>
            <a:fld id="{7BA52180-6A41-4E62-B203-74DFCDFC3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6" name="Footer Placeholder 5"/>
          <p:cNvSpPr>
            <a:spLocks noGrp="1" noEditPoints="1"/>
          </p:cNvSpPr>
          <p:nvPr>
            <p:ph type="ftr" sz="quarter" idx="11"/>
          </p:nvPr>
        </p:nvSpPr>
        <p:spPr/>
        <p:txBody>
          <a:bodyPr/>
          <a:lstStyle/>
          <a:p>
            <a:endParaRPr lang="ru-RU" altLang="en-US"/>
          </a:p>
        </p:txBody>
      </p:sp>
      <p:sp>
        <p:nvSpPr>
          <p:cNvPr id="7" name="Slide Number Placeholder 6"/>
          <p:cNvSpPr>
            <a:spLocks noGrp="1" noEditPoints="1"/>
          </p:cNvSpPr>
          <p:nvPr>
            <p:ph type="sldNum" sz="quarter" idx="12"/>
          </p:nvPr>
        </p:nvSpPr>
        <p:spPr/>
        <p:txBody>
          <a:bodyPr/>
          <a:lstStyle/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tx2">
                <a:lumMod val="90000"/>
                <a:lumOff val="10000"/>
              </a:schemeClr>
            </a:gs>
            <a:gs pos="54000">
              <a:schemeClr val="tx2"/>
            </a:gs>
            <a:gs pos="100000">
              <a:schemeClr val="accent6">
                <a:lumMod val="50000"/>
              </a:schemeClr>
            </a:gs>
            <a:gs pos="100000">
              <a:schemeClr val="accent6"/>
            </a:gs>
          </a:gsLst>
          <a:lin ang="189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13"/>
          <a:srcRect b="63181"/>
          <a:stretch/>
        </p:blipFill>
        <p:spPr>
          <a:xfrm rot="16200000" flipV="1">
            <a:off x="-2966155" y="2966155"/>
            <a:ext cx="6858000" cy="92568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 noEditPoints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altLang="en-US"/>
              <a:t>Щелкните для изменения стиля основного заголовка</a:t>
            </a:r>
          </a:p>
        </p:txBody>
      </p:sp>
      <p:sp>
        <p:nvSpPr>
          <p:cNvPr id="3" name="Text Placeholder 2"/>
          <p:cNvSpPr>
            <a:spLocks noGrp="1" noEditPoints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altLang="en-US"/>
              <a:t>Щелкните для изменения стиля основного текста</a:t>
            </a:r>
          </a:p>
          <a:p>
            <a:pPr lvl="1"/>
            <a:r>
              <a:rPr lang="ru-RU" altLang="en-US"/>
              <a:t>Второй уровень</a:t>
            </a:r>
          </a:p>
          <a:p>
            <a:pPr lvl="2"/>
            <a:r>
              <a:rPr lang="ru-RU" altLang="en-US"/>
              <a:t>Третий уровень</a:t>
            </a:r>
          </a:p>
          <a:p>
            <a:pPr lvl="3"/>
            <a:r>
              <a:rPr lang="ru-RU" altLang="en-US"/>
              <a:t>Четвертый уровень</a:t>
            </a:r>
          </a:p>
          <a:p>
            <a:pPr lvl="4"/>
            <a:r>
              <a:rPr lang="ru-RU" altLang="en-US"/>
              <a:t>Пятый уровень</a:t>
            </a:r>
          </a:p>
        </p:txBody>
      </p:sp>
      <p:sp>
        <p:nvSpPr>
          <p:cNvPr id="4" name="Date Placeholder 3"/>
          <p:cNvSpPr>
            <a:spLocks noGrp="1" noEditPoints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7BA52180-6A41-4E62-B203-74DFCDFC3F57}" type="datetimeFigureOut">
              <a:rPr lang="en-US" smtClean="0"/>
              <a:t>10/4/2024</a:t>
            </a:fld>
            <a:endParaRPr lang="en-US"/>
          </a:p>
        </p:txBody>
      </p:sp>
      <p:sp>
        <p:nvSpPr>
          <p:cNvPr id="5" name="Footer Placeholder 4"/>
          <p:cNvSpPr>
            <a:spLocks noGrp="1" noEditPoints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ru-RU" altLang="en-US"/>
          </a:p>
        </p:txBody>
      </p:sp>
      <p:sp>
        <p:nvSpPr>
          <p:cNvPr id="6" name="Slide Number Placeholder 5"/>
          <p:cNvSpPr>
            <a:spLocks noGrp="1" noEditPoints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AF9DA0CD-D0D2-49F9-91D8-903BD2A6FD07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AutoShape 3"/>
          <p:cNvSpPr>
            <a:spLocks noChangeAspect="1" noChangeArrowheads="1" noTextEdit="1"/>
          </p:cNvSpPr>
          <p:nvPr/>
        </p:nvSpPr>
        <p:spPr bwMode="auto">
          <a:xfrm>
            <a:off x="0" y="5080000"/>
            <a:ext cx="12192000" cy="1778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anchor="t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>
          <a:blip r:embed="rId13"/>
          <a:srcRect l="5" r="49327" b="63181"/>
          <a:stretch/>
        </p:blipFill>
        <p:spPr>
          <a:xfrm rot="16200000" flipH="1" flipV="1">
            <a:off x="-1274516" y="4659599"/>
            <a:ext cx="3474720" cy="925689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gif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ctrTitle"/>
          </p:nvPr>
        </p:nvSpPr>
        <p:spPr>
          <a:xfrm>
            <a:off x="1524000" y="1893191"/>
            <a:ext cx="9144000" cy="2387600"/>
          </a:xfrm>
        </p:spPr>
        <p:txBody>
          <a:bodyPr>
            <a:normAutofit fontScale="90000"/>
          </a:bodyPr>
          <a:lstStyle/>
          <a:p>
            <a:pPr marL="0" marR="0" indent="45021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ru-RU" sz="5400" b="1" i="0" u="none" strike="noStrike"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indent="45021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ru-RU" sz="5400" b="1" i="0" u="none" strike="noStrike"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indent="45021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ru-RU" sz="5400" b="1" i="0" u="none" strike="noStrike"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indent="45021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ru-RU" sz="5400" b="1" i="0" u="none" strike="noStrike"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indent="45021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endParaRPr lang="ru-RU" sz="5400" b="1" i="0" u="none" strike="noStrike">
              <a:latin typeface="Times New Roman" panose="02020603050405020304" pitchFamily="18" charset="0"/>
              <a:ea typeface="+mj-ea"/>
              <a:cs typeface="+mj-cs"/>
            </a:endParaRPr>
          </a:p>
          <a:p>
            <a:pPr marL="0" marR="0" indent="450215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</a:pPr>
            <a:r>
              <a:rPr lang="ru-RU" sz="4800" b="1" i="0" u="none" strike="noStrike">
                <a:latin typeface="Times New Roman" panose="02020603050405020304" pitchFamily="18" charset="0"/>
                <a:ea typeface="+mj-ea"/>
                <a:cs typeface="+mj-cs"/>
              </a:rPr>
              <a:t>Государственные реестры Минцифры/Роскомнадзора</a:t>
            </a:r>
            <a:endParaRPr lang="ru-RU" sz="6000" b="1" i="0" u="none" strike="noStrike">
              <a:latin typeface="Times New Roman" panose="02020603050405020304" pitchFamily="18" charset="0"/>
              <a:ea typeface="+mj-ea"/>
              <a:cs typeface="+mj-cs"/>
            </a:endParaRPr>
          </a:p>
          <a:p>
            <a:endParaRPr lang="ru-RU" altLang="en-US"/>
          </a:p>
        </p:txBody>
      </p:sp>
      <p:sp>
        <p:nvSpPr>
          <p:cNvPr id="3" name="Подзаголовок 2"/>
          <p:cNvSpPr>
            <a:spLocks noGrp="1" noEditPoints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altLang="en-US"/>
              <a:t>Презентацию подготовила 1 группа: </a:t>
            </a:r>
          </a:p>
          <a:p>
            <a:r>
              <a:rPr lang="ru-RU" altLang="en-US"/>
              <a:t>Сажин Антон, Трофименко Максим, Черникова Василиса, Кузьмина Ксения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Задача: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>
          <a:xfrm>
            <a:off x="1318823" y="1776954"/>
            <a:ext cx="1051560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endParaRPr lang="ru-RU" sz="2800" b="0" i="0" u="none" strike="noStrike">
              <a:latin typeface="Times New Roman" panose="02020603050405020304" pitchFamily="18" charset="0"/>
              <a:ea typeface="+mn-lt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endParaRPr lang="ru-RU" sz="2800" b="0" i="0" u="none" strike="noStrike">
              <a:latin typeface="Times New Roman" panose="02020603050405020304" pitchFamily="18" charset="0"/>
              <a:ea typeface="+mn-lt"/>
              <a:cs typeface="+mn-cs"/>
            </a:endParaRPr>
          </a:p>
          <a:p>
            <a:pPr marL="514350" indent="-514350">
              <a:buFont typeface="+mj-lt"/>
              <a:buAutoNum type="arabicPeriod"/>
            </a:pPr>
            <a:r>
              <a:rPr lang="ru-RU" sz="2800" b="0" i="0" u="none" strike="noStrike">
                <a:latin typeface="Times New Roman" panose="02020603050405020304" pitchFamily="18" charset="0"/>
                <a:ea typeface="+mn-lt"/>
                <a:cs typeface="+mn-cs"/>
              </a:rPr>
              <a:t>Подбор из реестра программное обеспечение для рабочего места для секретаря/делопроизводителя</a:t>
            </a:r>
          </a:p>
          <a:p>
            <a:pPr marL="514350" indent="-514350">
              <a:buFont typeface="+mj-lt"/>
              <a:buAutoNum type="arabicPeriod"/>
            </a:pPr>
            <a:r>
              <a:rPr lang="ru-RU" sz="2800" b="0" i="0" u="none" strike="noStrike">
                <a:latin typeface="Times New Roman" panose="02020603050405020304" pitchFamily="18" charset="0"/>
                <a:ea typeface="+mn-lt"/>
                <a:cs typeface="+mn-cs"/>
              </a:rPr>
              <a:t>Подбор средства защита типа "средство управления инцидентом"</a:t>
            </a:r>
          </a:p>
          <a:p>
            <a:pPr marL="514350" indent="-514350">
              <a:buFont typeface="+mj-lt"/>
              <a:buAutoNum type="arabicPeriod"/>
            </a:pPr>
            <a:endParaRPr lang="ru-RU" sz="2800" b="0" i="0" u="none" strike="noStrike">
              <a:latin typeface="Times New Roman" panose="02020603050405020304" pitchFamily="18" charset="0"/>
              <a:ea typeface="+mn-lt"/>
              <a:cs typeface="+mn-c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ПО для секретаря 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Рисунок 1"/>
          <p:cNvPicPr/>
          <p:nvPr/>
        </p:nvPicPr>
        <p:blipFill>
          <a:blip r:embed="rId3"/>
          <a:srcRect t="18278"/>
          <a:stretch/>
        </p:blipFill>
        <p:spPr>
          <a:xfrm>
            <a:off x="535709" y="1905986"/>
            <a:ext cx="11464545" cy="4190615"/>
          </a:xfrm>
          <a:prstGeom prst="rect">
            <a:avLst/>
          </a:prstGeom>
        </p:spPr>
      </p:pic>
      <p:sp>
        <p:nvSpPr>
          <p:cNvPr id="6" name="Frame 5">
            <a:extLst>
              <a:ext uri="{FF2B5EF4-FFF2-40B4-BE49-F238E27FC236}">
                <a16:creationId xmlns:a16="http://schemas.microsoft.com/office/drawing/2014/main" id="{031BF702-BE9B-9510-18C8-FC512F8D6DB1}"/>
              </a:ext>
            </a:extLst>
          </p:cNvPr>
          <p:cNvSpPr/>
          <p:nvPr/>
        </p:nvSpPr>
        <p:spPr>
          <a:xfrm>
            <a:off x="535709" y="4655127"/>
            <a:ext cx="2881745" cy="766618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/>
              <a:t>ПО для делопроизводителя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Рисунок 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1145500" y="1541726"/>
            <a:ext cx="9901000" cy="4919135"/>
          </a:xfrm>
          <a:prstGeom prst="rect">
            <a:avLst/>
          </a:prstGeom>
        </p:spPr>
      </p:pic>
      <p:sp>
        <p:nvSpPr>
          <p:cNvPr id="5" name="Frame 4">
            <a:extLst>
              <a:ext uri="{FF2B5EF4-FFF2-40B4-BE49-F238E27FC236}">
                <a16:creationId xmlns:a16="http://schemas.microsoft.com/office/drawing/2014/main" id="{62DC4FB1-4B85-5A55-DFD6-15D5594EB604}"/>
              </a:ext>
            </a:extLst>
          </p:cNvPr>
          <p:cNvSpPr/>
          <p:nvPr/>
        </p:nvSpPr>
        <p:spPr>
          <a:xfrm>
            <a:off x="1145500" y="2977718"/>
            <a:ext cx="1958109" cy="618836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Название 1"/>
          <p:cNvSpPr>
            <a:spLocks noGrp="1" noEditPoints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sz="4400" b="0" i="0" u="none" strike="noStrike">
                <a:latin typeface="+mn-lt"/>
                <a:ea typeface="+mn-lt"/>
                <a:cs typeface="+mn-cs"/>
              </a:rPr>
              <a:t>Средства управления инцидентами</a:t>
            </a:r>
          </a:p>
        </p:txBody>
      </p:sp>
      <p:sp>
        <p:nvSpPr>
          <p:cNvPr id="3" name="Заполнитель контента 2"/>
          <p:cNvSpPr>
            <a:spLocks noGrp="1" noEditPoints="1"/>
          </p:cNvSpPr>
          <p:nvPr>
            <p:ph idx="1"/>
          </p:nvPr>
        </p:nvSpPr>
        <p:spPr/>
        <p:txBody>
          <a:bodyPr/>
          <a:lstStyle/>
          <a:p>
            <a:endParaRPr/>
          </a:p>
        </p:txBody>
      </p:sp>
      <p:pic>
        <p:nvPicPr>
          <p:cNvPr id="4" name="Рисунок 1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336351" y="1627900"/>
            <a:ext cx="11519299" cy="4746787"/>
          </a:xfrm>
          <a:prstGeom prst="rect">
            <a:avLst/>
          </a:prstGeom>
        </p:spPr>
      </p:pic>
      <p:cxnSp>
        <p:nvCxnSpPr>
          <p:cNvPr id="5" name="Прямая соед. линия 1 4"/>
          <p:cNvCxnSpPr/>
          <p:nvPr/>
        </p:nvCxnSpPr>
        <p:spPr>
          <a:xfrm flipH="1" flipV="1">
            <a:off x="3665419" y="565797"/>
            <a:ext cx="2327156" cy="73006"/>
          </a:xfrm>
          <a:prstGeom prst="straightConnector1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rame 5">
            <a:extLst>
              <a:ext uri="{FF2B5EF4-FFF2-40B4-BE49-F238E27FC236}">
                <a16:creationId xmlns:a16="http://schemas.microsoft.com/office/drawing/2014/main" id="{42FBCC06-5A06-04D3-AA54-A87619EC5017}"/>
              </a:ext>
            </a:extLst>
          </p:cNvPr>
          <p:cNvSpPr/>
          <p:nvPr/>
        </p:nvSpPr>
        <p:spPr>
          <a:xfrm>
            <a:off x="336350" y="2939754"/>
            <a:ext cx="3090341" cy="1290502"/>
          </a:xfrm>
          <a:prstGeom prst="frame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136B57-8662-F946-E01E-7D1E849F2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Спасибо за внимание!!!</a:t>
            </a:r>
          </a:p>
        </p:txBody>
      </p:sp>
      <p:pic>
        <p:nvPicPr>
          <p:cNvPr id="8" name="Picture 7" descr="A close up of a dog&#10;&#10;Description automatically generated">
            <a:extLst>
              <a:ext uri="{FF2B5EF4-FFF2-40B4-BE49-F238E27FC236}">
                <a16:creationId xmlns:a16="http://schemas.microsoft.com/office/drawing/2014/main" id="{7DEB4753-C5EA-D0E5-F5F7-EA4282E198A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3376" r="655" b="20304"/>
          <a:stretch>
            <a:fillRect/>
          </a:stretch>
        </p:blipFill>
        <p:spPr>
          <a:xfrm>
            <a:off x="9137819" y="1955260"/>
            <a:ext cx="1996602" cy="2006330"/>
          </a:xfrm>
          <a:custGeom>
            <a:avLst/>
            <a:gdLst>
              <a:gd name="connsiteX0" fmla="*/ 993437 w 1996602"/>
              <a:gd name="connsiteY0" fmla="*/ 0 h 2006330"/>
              <a:gd name="connsiteX1" fmla="*/ 1996602 w 1996602"/>
              <a:gd name="connsiteY1" fmla="*/ 1003165 h 2006330"/>
              <a:gd name="connsiteX2" fmla="*/ 993437 w 1996602"/>
              <a:gd name="connsiteY2" fmla="*/ 2006330 h 2006330"/>
              <a:gd name="connsiteX3" fmla="*/ 10653 w 1996602"/>
              <a:gd name="connsiteY3" fmla="*/ 1205338 h 2006330"/>
              <a:gd name="connsiteX4" fmla="*/ 0 w 1996602"/>
              <a:gd name="connsiteY4" fmla="*/ 1135538 h 2006330"/>
              <a:gd name="connsiteX5" fmla="*/ 0 w 1996602"/>
              <a:gd name="connsiteY5" fmla="*/ 870792 h 2006330"/>
              <a:gd name="connsiteX6" fmla="*/ 10653 w 1996602"/>
              <a:gd name="connsiteY6" fmla="*/ 800992 h 2006330"/>
              <a:gd name="connsiteX7" fmla="*/ 993437 w 1996602"/>
              <a:gd name="connsiteY7" fmla="*/ 0 h 20063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996602" h="2006330">
                <a:moveTo>
                  <a:pt x="993437" y="0"/>
                </a:moveTo>
                <a:cubicBezTo>
                  <a:pt x="1547470" y="0"/>
                  <a:pt x="1996602" y="449132"/>
                  <a:pt x="1996602" y="1003165"/>
                </a:cubicBezTo>
                <a:cubicBezTo>
                  <a:pt x="1996602" y="1557198"/>
                  <a:pt x="1547470" y="2006330"/>
                  <a:pt x="993437" y="2006330"/>
                </a:cubicBezTo>
                <a:cubicBezTo>
                  <a:pt x="508658" y="2006330"/>
                  <a:pt x="104194" y="1662463"/>
                  <a:pt x="10653" y="1205338"/>
                </a:cubicBezTo>
                <a:lnTo>
                  <a:pt x="0" y="1135538"/>
                </a:lnTo>
                <a:lnTo>
                  <a:pt x="0" y="870792"/>
                </a:lnTo>
                <a:lnTo>
                  <a:pt x="10653" y="800992"/>
                </a:lnTo>
                <a:cubicBezTo>
                  <a:pt x="104194" y="343867"/>
                  <a:pt x="508658" y="0"/>
                  <a:pt x="993437" y="0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460635808"/>
      </p:ext>
    </p:extLst>
  </p:cSld>
  <p:clrMapOvr>
    <a:masterClrMapping/>
  </p:clrMapOvr>
</p:sld>
</file>

<file path=ppt/theme/theme1.xml><?xml version="1.0" encoding="utf-8"?>
<a:theme xmlns:a="http://schemas.openxmlformats.org/drawingml/2006/main" name="Звездное небо">
  <a:themeElements>
    <a:clrScheme name="Звездное небо">
      <a:dk1>
        <a:sysClr val="windowText" lastClr="000000"/>
      </a:dk1>
      <a:lt1>
        <a:sysClr val="window" lastClr="FFFFFF"/>
      </a:lt1>
      <a:dk2>
        <a:srgbClr val="002F4C"/>
      </a:dk2>
      <a:lt2>
        <a:srgbClr val="E7E6E6"/>
      </a:lt2>
      <a:accent1>
        <a:srgbClr val="381028"/>
      </a:accent1>
      <a:accent2>
        <a:srgbClr val="C12929"/>
      </a:accent2>
      <a:accent3>
        <a:srgbClr val="81D1C9"/>
      </a:accent3>
      <a:accent4>
        <a:srgbClr val="E5FEC5"/>
      </a:accent4>
      <a:accent5>
        <a:srgbClr val="FFF871"/>
      </a:accent5>
      <a:accent6>
        <a:srgbClr val="8C0254"/>
      </a:accent6>
      <a:hlink>
        <a:srgbClr val="56AEC3"/>
      </a:hlink>
      <a:folHlink>
        <a:srgbClr val="8EC9D7"/>
      </a:folHlink>
    </a:clrScheme>
    <a:fontScheme name="Звездное небо">
      <a:majorFont>
        <a:latin typeface="Verdana bold"/>
        <a:ea typeface=""/>
        <a:cs typeface=""/>
      </a:majorFont>
      <a:minorFont>
        <a:latin typeface="Verdana"/>
        <a:ea typeface=""/>
        <a:cs typeface=""/>
      </a:minorFont>
    </a:fontScheme>
    <a:fmtScheme name="Звездное небо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Notes Theme">
  <a:themeElements>
    <a:clrScheme name="Office Notes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Notes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 Notes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1"/>
        </a:gradFill>
      </a:fillStyleLst>
      <a:lnStyleLst>
        <a:ln w="9525" cap="flat" cmpd="sng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>
          <a:solidFill>
            <a:schemeClr val="phClr"/>
          </a:solidFill>
          <a:prstDash val="solid"/>
        </a:ln>
        <a:ln w="38100" cap="flat" cmpd="sng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62</Words>
  <Application>Microsoft Office PowerPoint</Application>
  <PresentationFormat>Widescreen</PresentationFormat>
  <Paragraphs>22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Calibri</vt:lpstr>
      <vt:lpstr>Times New Roman</vt:lpstr>
      <vt:lpstr>Verdana</vt:lpstr>
      <vt:lpstr>Verdana bold</vt:lpstr>
      <vt:lpstr>Звездное небо</vt:lpstr>
      <vt:lpstr>     Государственные реестры Минцифры/Роскомнадзора </vt:lpstr>
      <vt:lpstr>Задача:</vt:lpstr>
      <vt:lpstr>ПО для секретаря </vt:lpstr>
      <vt:lpstr>ПО для делопроизводителя</vt:lpstr>
      <vt:lpstr>Средства управления инцидентами</vt:lpstr>
      <vt:lpstr>Спасибо за внимание!!!</vt:lpstr>
    </vt:vector>
  </TitlesOfParts>
  <Company>Mobile Systems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Ксения</dc:creator>
  <cp:lastModifiedBy>Максим Трофименко</cp:lastModifiedBy>
  <cp:revision>3</cp:revision>
  <dcterms:created xsi:type="dcterms:W3CDTF">2024-10-04T09:02:46Z</dcterms:created>
  <dcterms:modified xsi:type="dcterms:W3CDTF">2024-10-04T10:15:08Z</dcterms:modified>
</cp:coreProperties>
</file>