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3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4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6" r:id="rId4"/>
    <p:sldId id="264" r:id="rId5"/>
    <p:sldId id="262" r:id="rId6"/>
    <p:sldId id="265" r:id="rId7"/>
    <p:sldId id="273" r:id="rId8"/>
    <p:sldId id="257" r:id="rId9"/>
    <p:sldId id="267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634F20-B366-454D-9D34-0867CE9DE5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B5B4904-3AFF-4642-BD14-EFC5FDA7D531}">
      <dgm:prSet/>
      <dgm:spPr/>
      <dgm:t>
        <a:bodyPr/>
        <a:lstStyle/>
        <a:p>
          <a:r>
            <a:rPr lang="ru-RU" dirty="0"/>
            <a:t>Разработка и внедрение политик информационной безопасности</a:t>
          </a:r>
        </a:p>
      </dgm:t>
    </dgm:pt>
    <dgm:pt modelId="{5097201B-A672-4E9F-A1BA-B7C0E3879A9F}" type="parTrans" cxnId="{F910AF23-9A10-4F92-B826-8D73B3196D08}">
      <dgm:prSet/>
      <dgm:spPr/>
      <dgm:t>
        <a:bodyPr/>
        <a:lstStyle/>
        <a:p>
          <a:endParaRPr lang="ru-RU"/>
        </a:p>
      </dgm:t>
    </dgm:pt>
    <dgm:pt modelId="{4CD04DC5-9390-4F20-A6FB-E76D0D5FA293}" type="sibTrans" cxnId="{F910AF23-9A10-4F92-B826-8D73B3196D08}">
      <dgm:prSet/>
      <dgm:spPr/>
      <dgm:t>
        <a:bodyPr/>
        <a:lstStyle/>
        <a:p>
          <a:endParaRPr lang="ru-RU"/>
        </a:p>
      </dgm:t>
    </dgm:pt>
    <dgm:pt modelId="{D52E50DB-C082-48A1-8B90-EBFF2AA141D4}">
      <dgm:prSet/>
      <dgm:spPr/>
      <dgm:t>
        <a:bodyPr/>
        <a:lstStyle/>
        <a:p>
          <a:r>
            <a:rPr lang="ru-RU"/>
            <a:t>Создание системы резервного копирования и восстановления данных</a:t>
          </a:r>
        </a:p>
      </dgm:t>
    </dgm:pt>
    <dgm:pt modelId="{EE2902CD-C9D0-4550-9833-5D7A6B4B4DB5}" type="parTrans" cxnId="{36529237-6A41-49E4-9B73-6B546AC69AC0}">
      <dgm:prSet/>
      <dgm:spPr/>
      <dgm:t>
        <a:bodyPr/>
        <a:lstStyle/>
        <a:p>
          <a:endParaRPr lang="ru-RU"/>
        </a:p>
      </dgm:t>
    </dgm:pt>
    <dgm:pt modelId="{E757C682-0231-45DD-B10A-9FA04DE68329}" type="sibTrans" cxnId="{36529237-6A41-49E4-9B73-6B546AC69AC0}">
      <dgm:prSet/>
      <dgm:spPr/>
      <dgm:t>
        <a:bodyPr/>
        <a:lstStyle/>
        <a:p>
          <a:endParaRPr lang="ru-RU"/>
        </a:p>
      </dgm:t>
    </dgm:pt>
    <dgm:pt modelId="{A7CFDCBA-4AB2-425F-B1DC-B053CD4D4AEE}">
      <dgm:prSet/>
      <dgm:spPr/>
      <dgm:t>
        <a:bodyPr/>
        <a:lstStyle/>
        <a:p>
          <a:r>
            <a:rPr lang="ru-RU"/>
            <a:t>Внедрение системы управления идентификацией и доступом (IAM, Identity and Access Management)</a:t>
          </a:r>
        </a:p>
      </dgm:t>
    </dgm:pt>
    <dgm:pt modelId="{C15A54FD-4901-405A-BFF5-8C063BA4DC8F}" type="parTrans" cxnId="{1055AFF0-74ED-4661-B05D-22C77FD347FF}">
      <dgm:prSet/>
      <dgm:spPr/>
      <dgm:t>
        <a:bodyPr/>
        <a:lstStyle/>
        <a:p>
          <a:endParaRPr lang="ru-RU"/>
        </a:p>
      </dgm:t>
    </dgm:pt>
    <dgm:pt modelId="{A55EB11D-BB92-4666-8406-8A38E36727E2}" type="sibTrans" cxnId="{1055AFF0-74ED-4661-B05D-22C77FD347FF}">
      <dgm:prSet/>
      <dgm:spPr/>
      <dgm:t>
        <a:bodyPr/>
        <a:lstStyle/>
        <a:p>
          <a:endParaRPr lang="ru-RU"/>
        </a:p>
      </dgm:t>
    </dgm:pt>
    <dgm:pt modelId="{7BB03811-1F47-4568-8D95-B48F0238C3AA}">
      <dgm:prSet/>
      <dgm:spPr/>
      <dgm:t>
        <a:bodyPr/>
        <a:lstStyle/>
        <a:p>
          <a:r>
            <a:rPr lang="ru-RU"/>
            <a:t>Внедрение системы предотвращения утечек информации (DLP, Data Loss Prevention)</a:t>
          </a:r>
        </a:p>
      </dgm:t>
    </dgm:pt>
    <dgm:pt modelId="{8E5B94AB-3CAD-4AA0-832C-49035481E575}" type="parTrans" cxnId="{DBAD8522-9945-4E7B-82F3-6608780460AB}">
      <dgm:prSet/>
      <dgm:spPr/>
      <dgm:t>
        <a:bodyPr/>
        <a:lstStyle/>
        <a:p>
          <a:endParaRPr lang="ru-RU"/>
        </a:p>
      </dgm:t>
    </dgm:pt>
    <dgm:pt modelId="{42D99FB9-DBA7-4C3F-B4C5-BF6C76A4082F}" type="sibTrans" cxnId="{DBAD8522-9945-4E7B-82F3-6608780460AB}">
      <dgm:prSet/>
      <dgm:spPr/>
      <dgm:t>
        <a:bodyPr/>
        <a:lstStyle/>
        <a:p>
          <a:endParaRPr lang="ru-RU"/>
        </a:p>
      </dgm:t>
    </dgm:pt>
    <dgm:pt modelId="{94100EF9-F9B2-4673-9CBA-7CA4EF61B492}">
      <dgm:prSet/>
      <dgm:spPr/>
      <dgm:t>
        <a:bodyPr/>
        <a:lstStyle/>
        <a:p>
          <a:r>
            <a:rPr lang="ru-RU"/>
            <a:t>Проведение тестирования на проникновение (пентест)</a:t>
          </a:r>
        </a:p>
      </dgm:t>
    </dgm:pt>
    <dgm:pt modelId="{9618BED4-2B58-4E55-A9E5-0F36DEFD8269}" type="parTrans" cxnId="{0D02971F-58DC-4EEA-AB55-E9B6EB4C57E6}">
      <dgm:prSet/>
      <dgm:spPr/>
      <dgm:t>
        <a:bodyPr/>
        <a:lstStyle/>
        <a:p>
          <a:endParaRPr lang="ru-RU"/>
        </a:p>
      </dgm:t>
    </dgm:pt>
    <dgm:pt modelId="{BB82A830-0A0B-48A6-A3AC-C38EEB14EA90}" type="sibTrans" cxnId="{0D02971F-58DC-4EEA-AB55-E9B6EB4C57E6}">
      <dgm:prSet/>
      <dgm:spPr/>
      <dgm:t>
        <a:bodyPr/>
        <a:lstStyle/>
        <a:p>
          <a:endParaRPr lang="ru-RU"/>
        </a:p>
      </dgm:t>
    </dgm:pt>
    <dgm:pt modelId="{BCA7106D-7908-4B2F-998C-83F64561872A}">
      <dgm:prSet/>
      <dgm:spPr/>
      <dgm:t>
        <a:bodyPr/>
        <a:lstStyle/>
        <a:p>
          <a:r>
            <a:rPr lang="ru-RU"/>
            <a:t>Создание центра мониторинга безопасности</a:t>
          </a:r>
        </a:p>
      </dgm:t>
    </dgm:pt>
    <dgm:pt modelId="{0C713899-E893-47C1-8A2A-FC5582F319C4}" type="parTrans" cxnId="{B528F636-ABFC-484E-B9E8-763DC643179A}">
      <dgm:prSet/>
      <dgm:spPr/>
      <dgm:t>
        <a:bodyPr/>
        <a:lstStyle/>
        <a:p>
          <a:endParaRPr lang="ru-RU"/>
        </a:p>
      </dgm:t>
    </dgm:pt>
    <dgm:pt modelId="{A1F991F0-4716-474C-A8D5-B6CAA92193DB}" type="sibTrans" cxnId="{B528F636-ABFC-484E-B9E8-763DC643179A}">
      <dgm:prSet/>
      <dgm:spPr/>
      <dgm:t>
        <a:bodyPr/>
        <a:lstStyle/>
        <a:p>
          <a:endParaRPr lang="ru-RU"/>
        </a:p>
      </dgm:t>
    </dgm:pt>
    <dgm:pt modelId="{0866C892-3D44-4587-BA90-BA74537942B2}">
      <dgm:prSet/>
      <dgm:spPr/>
      <dgm:t>
        <a:bodyPr/>
        <a:lstStyle/>
        <a:p>
          <a:r>
            <a:rPr lang="ru-RU"/>
            <a:t>Внедрение системы анализа поведения пользователей (UEBA, User and Entity Behavior Analytics)</a:t>
          </a:r>
        </a:p>
      </dgm:t>
    </dgm:pt>
    <dgm:pt modelId="{2F0B6E66-EE22-49A5-9F88-1DFF76033E12}" type="parTrans" cxnId="{38664727-C9AC-4E6B-8D37-D421D3212101}">
      <dgm:prSet/>
      <dgm:spPr/>
      <dgm:t>
        <a:bodyPr/>
        <a:lstStyle/>
        <a:p>
          <a:endParaRPr lang="ru-RU"/>
        </a:p>
      </dgm:t>
    </dgm:pt>
    <dgm:pt modelId="{5736D925-9BFC-4AD6-89EF-E6086188251F}" type="sibTrans" cxnId="{38664727-C9AC-4E6B-8D37-D421D3212101}">
      <dgm:prSet/>
      <dgm:spPr/>
      <dgm:t>
        <a:bodyPr/>
        <a:lstStyle/>
        <a:p>
          <a:endParaRPr lang="ru-RU"/>
        </a:p>
      </dgm:t>
    </dgm:pt>
    <dgm:pt modelId="{8E5B967A-9267-4BDE-B991-D45E63D20398}" type="pres">
      <dgm:prSet presAssocID="{CA634F20-B366-454D-9D34-0867CE9DE50D}" presName="vert0" presStyleCnt="0">
        <dgm:presLayoutVars>
          <dgm:dir/>
          <dgm:animOne val="branch"/>
          <dgm:animLvl val="lvl"/>
        </dgm:presLayoutVars>
      </dgm:prSet>
      <dgm:spPr/>
    </dgm:pt>
    <dgm:pt modelId="{407B2B6A-507E-48B9-A6D9-3104FE518379}" type="pres">
      <dgm:prSet presAssocID="{CB5B4904-3AFF-4642-BD14-EFC5FDA7D531}" presName="thickLine" presStyleLbl="alignNode1" presStyleIdx="0" presStyleCnt="7"/>
      <dgm:spPr/>
    </dgm:pt>
    <dgm:pt modelId="{5D6EA1DB-4F98-4C76-B343-30B845B6E494}" type="pres">
      <dgm:prSet presAssocID="{CB5B4904-3AFF-4642-BD14-EFC5FDA7D531}" presName="horz1" presStyleCnt="0"/>
      <dgm:spPr/>
    </dgm:pt>
    <dgm:pt modelId="{51D10F3E-ED6E-4ED6-B960-014250FF51D3}" type="pres">
      <dgm:prSet presAssocID="{CB5B4904-3AFF-4642-BD14-EFC5FDA7D531}" presName="tx1" presStyleLbl="revTx" presStyleIdx="0" presStyleCnt="7"/>
      <dgm:spPr/>
    </dgm:pt>
    <dgm:pt modelId="{43168A93-F7EF-43A4-9561-B8245DD0BE99}" type="pres">
      <dgm:prSet presAssocID="{CB5B4904-3AFF-4642-BD14-EFC5FDA7D531}" presName="vert1" presStyleCnt="0"/>
      <dgm:spPr/>
    </dgm:pt>
    <dgm:pt modelId="{DFF958D9-FE91-45D3-BCF9-FBB37339C021}" type="pres">
      <dgm:prSet presAssocID="{D52E50DB-C082-48A1-8B90-EBFF2AA141D4}" presName="thickLine" presStyleLbl="alignNode1" presStyleIdx="1" presStyleCnt="7"/>
      <dgm:spPr/>
    </dgm:pt>
    <dgm:pt modelId="{908608BE-08E4-40C3-9B4A-D4F13F065E12}" type="pres">
      <dgm:prSet presAssocID="{D52E50DB-C082-48A1-8B90-EBFF2AA141D4}" presName="horz1" presStyleCnt="0"/>
      <dgm:spPr/>
    </dgm:pt>
    <dgm:pt modelId="{BEFFFB0E-6DD8-49D8-B4C7-5CD09B786160}" type="pres">
      <dgm:prSet presAssocID="{D52E50DB-C082-48A1-8B90-EBFF2AA141D4}" presName="tx1" presStyleLbl="revTx" presStyleIdx="1" presStyleCnt="7"/>
      <dgm:spPr/>
    </dgm:pt>
    <dgm:pt modelId="{46669E08-3C40-4A13-A7AA-AE98CE1105A9}" type="pres">
      <dgm:prSet presAssocID="{D52E50DB-C082-48A1-8B90-EBFF2AA141D4}" presName="vert1" presStyleCnt="0"/>
      <dgm:spPr/>
    </dgm:pt>
    <dgm:pt modelId="{2867FE98-964B-428D-8806-5A45D6955200}" type="pres">
      <dgm:prSet presAssocID="{A7CFDCBA-4AB2-425F-B1DC-B053CD4D4AEE}" presName="thickLine" presStyleLbl="alignNode1" presStyleIdx="2" presStyleCnt="7"/>
      <dgm:spPr/>
    </dgm:pt>
    <dgm:pt modelId="{066A12D5-14B4-4161-916C-C07FB666ECA4}" type="pres">
      <dgm:prSet presAssocID="{A7CFDCBA-4AB2-425F-B1DC-B053CD4D4AEE}" presName="horz1" presStyleCnt="0"/>
      <dgm:spPr/>
    </dgm:pt>
    <dgm:pt modelId="{B14FACD2-69D0-4158-9D30-37561E429787}" type="pres">
      <dgm:prSet presAssocID="{A7CFDCBA-4AB2-425F-B1DC-B053CD4D4AEE}" presName="tx1" presStyleLbl="revTx" presStyleIdx="2" presStyleCnt="7"/>
      <dgm:spPr/>
    </dgm:pt>
    <dgm:pt modelId="{EBB964EC-9F3D-4721-9926-A42DC656A879}" type="pres">
      <dgm:prSet presAssocID="{A7CFDCBA-4AB2-425F-B1DC-B053CD4D4AEE}" presName="vert1" presStyleCnt="0"/>
      <dgm:spPr/>
    </dgm:pt>
    <dgm:pt modelId="{D9520245-1870-4ADF-83D9-6D38D67B56FF}" type="pres">
      <dgm:prSet presAssocID="{7BB03811-1F47-4568-8D95-B48F0238C3AA}" presName="thickLine" presStyleLbl="alignNode1" presStyleIdx="3" presStyleCnt="7"/>
      <dgm:spPr/>
    </dgm:pt>
    <dgm:pt modelId="{E8C2FB90-7D66-4CDA-91DF-F7C86A8AE116}" type="pres">
      <dgm:prSet presAssocID="{7BB03811-1F47-4568-8D95-B48F0238C3AA}" presName="horz1" presStyleCnt="0"/>
      <dgm:spPr/>
    </dgm:pt>
    <dgm:pt modelId="{DE0070A2-818D-4847-BD90-B8F76BADAFCD}" type="pres">
      <dgm:prSet presAssocID="{7BB03811-1F47-4568-8D95-B48F0238C3AA}" presName="tx1" presStyleLbl="revTx" presStyleIdx="3" presStyleCnt="7"/>
      <dgm:spPr/>
    </dgm:pt>
    <dgm:pt modelId="{7413055D-E94F-4180-8556-C1140DFD0CE4}" type="pres">
      <dgm:prSet presAssocID="{7BB03811-1F47-4568-8D95-B48F0238C3AA}" presName="vert1" presStyleCnt="0"/>
      <dgm:spPr/>
    </dgm:pt>
    <dgm:pt modelId="{2EFDF963-C65A-427B-9880-D3C0A540A0AB}" type="pres">
      <dgm:prSet presAssocID="{94100EF9-F9B2-4673-9CBA-7CA4EF61B492}" presName="thickLine" presStyleLbl="alignNode1" presStyleIdx="4" presStyleCnt="7"/>
      <dgm:spPr/>
    </dgm:pt>
    <dgm:pt modelId="{D5040E5E-584A-4109-888D-F177175F5157}" type="pres">
      <dgm:prSet presAssocID="{94100EF9-F9B2-4673-9CBA-7CA4EF61B492}" presName="horz1" presStyleCnt="0"/>
      <dgm:spPr/>
    </dgm:pt>
    <dgm:pt modelId="{76CB2395-FA64-4E90-A16D-19910C0C139C}" type="pres">
      <dgm:prSet presAssocID="{94100EF9-F9B2-4673-9CBA-7CA4EF61B492}" presName="tx1" presStyleLbl="revTx" presStyleIdx="4" presStyleCnt="7"/>
      <dgm:spPr/>
    </dgm:pt>
    <dgm:pt modelId="{9870222B-F854-4B76-AD5C-1CD6C8F815A3}" type="pres">
      <dgm:prSet presAssocID="{94100EF9-F9B2-4673-9CBA-7CA4EF61B492}" presName="vert1" presStyleCnt="0"/>
      <dgm:spPr/>
    </dgm:pt>
    <dgm:pt modelId="{47A45006-5DDF-441C-894C-66D57360CB15}" type="pres">
      <dgm:prSet presAssocID="{BCA7106D-7908-4B2F-998C-83F64561872A}" presName="thickLine" presStyleLbl="alignNode1" presStyleIdx="5" presStyleCnt="7"/>
      <dgm:spPr/>
    </dgm:pt>
    <dgm:pt modelId="{A6D4366E-207F-46BD-8505-81C0DD4056E2}" type="pres">
      <dgm:prSet presAssocID="{BCA7106D-7908-4B2F-998C-83F64561872A}" presName="horz1" presStyleCnt="0"/>
      <dgm:spPr/>
    </dgm:pt>
    <dgm:pt modelId="{9CC14349-B292-4C66-9754-A08FB3DBB295}" type="pres">
      <dgm:prSet presAssocID="{BCA7106D-7908-4B2F-998C-83F64561872A}" presName="tx1" presStyleLbl="revTx" presStyleIdx="5" presStyleCnt="7"/>
      <dgm:spPr/>
    </dgm:pt>
    <dgm:pt modelId="{46F2153B-01B6-45C1-8317-B4631767A83F}" type="pres">
      <dgm:prSet presAssocID="{BCA7106D-7908-4B2F-998C-83F64561872A}" presName="vert1" presStyleCnt="0"/>
      <dgm:spPr/>
    </dgm:pt>
    <dgm:pt modelId="{5048AADB-568F-4158-AD40-ADC215956284}" type="pres">
      <dgm:prSet presAssocID="{0866C892-3D44-4587-BA90-BA74537942B2}" presName="thickLine" presStyleLbl="alignNode1" presStyleIdx="6" presStyleCnt="7"/>
      <dgm:spPr/>
    </dgm:pt>
    <dgm:pt modelId="{14114352-EDD8-42B5-BEDD-A1C3F2451DDC}" type="pres">
      <dgm:prSet presAssocID="{0866C892-3D44-4587-BA90-BA74537942B2}" presName="horz1" presStyleCnt="0"/>
      <dgm:spPr/>
    </dgm:pt>
    <dgm:pt modelId="{C08AE388-7AD1-42D1-98C1-3049B30F8976}" type="pres">
      <dgm:prSet presAssocID="{0866C892-3D44-4587-BA90-BA74537942B2}" presName="tx1" presStyleLbl="revTx" presStyleIdx="6" presStyleCnt="7"/>
      <dgm:spPr/>
    </dgm:pt>
    <dgm:pt modelId="{41581BCC-F976-4C63-8F52-24FEFC628EE0}" type="pres">
      <dgm:prSet presAssocID="{0866C892-3D44-4587-BA90-BA74537942B2}" presName="vert1" presStyleCnt="0"/>
      <dgm:spPr/>
    </dgm:pt>
  </dgm:ptLst>
  <dgm:cxnLst>
    <dgm:cxn modelId="{BEFA6B08-AFE5-494A-BC56-0D89ED3E73C4}" type="presOf" srcId="{BCA7106D-7908-4B2F-998C-83F64561872A}" destId="{9CC14349-B292-4C66-9754-A08FB3DBB295}" srcOrd="0" destOrd="0" presId="urn:microsoft.com/office/officeart/2008/layout/LinedList"/>
    <dgm:cxn modelId="{D5DBA40D-9ED9-4956-B8C1-85D11BB30920}" type="presOf" srcId="{D52E50DB-C082-48A1-8B90-EBFF2AA141D4}" destId="{BEFFFB0E-6DD8-49D8-B4C7-5CD09B786160}" srcOrd="0" destOrd="0" presId="urn:microsoft.com/office/officeart/2008/layout/LinedList"/>
    <dgm:cxn modelId="{BE5DF012-0AE4-47AF-9EDD-29DF23C1A972}" type="presOf" srcId="{CA634F20-B366-454D-9D34-0867CE9DE50D}" destId="{8E5B967A-9267-4BDE-B991-D45E63D20398}" srcOrd="0" destOrd="0" presId="urn:microsoft.com/office/officeart/2008/layout/LinedList"/>
    <dgm:cxn modelId="{0D02971F-58DC-4EEA-AB55-E9B6EB4C57E6}" srcId="{CA634F20-B366-454D-9D34-0867CE9DE50D}" destId="{94100EF9-F9B2-4673-9CBA-7CA4EF61B492}" srcOrd="4" destOrd="0" parTransId="{9618BED4-2B58-4E55-A9E5-0F36DEFD8269}" sibTransId="{BB82A830-0A0B-48A6-A3AC-C38EEB14EA90}"/>
    <dgm:cxn modelId="{DBAD8522-9945-4E7B-82F3-6608780460AB}" srcId="{CA634F20-B366-454D-9D34-0867CE9DE50D}" destId="{7BB03811-1F47-4568-8D95-B48F0238C3AA}" srcOrd="3" destOrd="0" parTransId="{8E5B94AB-3CAD-4AA0-832C-49035481E575}" sibTransId="{42D99FB9-DBA7-4C3F-B4C5-BF6C76A4082F}"/>
    <dgm:cxn modelId="{F910AF23-9A10-4F92-B826-8D73B3196D08}" srcId="{CA634F20-B366-454D-9D34-0867CE9DE50D}" destId="{CB5B4904-3AFF-4642-BD14-EFC5FDA7D531}" srcOrd="0" destOrd="0" parTransId="{5097201B-A672-4E9F-A1BA-B7C0E3879A9F}" sibTransId="{4CD04DC5-9390-4F20-A6FB-E76D0D5FA293}"/>
    <dgm:cxn modelId="{38664727-C9AC-4E6B-8D37-D421D3212101}" srcId="{CA634F20-B366-454D-9D34-0867CE9DE50D}" destId="{0866C892-3D44-4587-BA90-BA74537942B2}" srcOrd="6" destOrd="0" parTransId="{2F0B6E66-EE22-49A5-9F88-1DFF76033E12}" sibTransId="{5736D925-9BFC-4AD6-89EF-E6086188251F}"/>
    <dgm:cxn modelId="{B528F636-ABFC-484E-B9E8-763DC643179A}" srcId="{CA634F20-B366-454D-9D34-0867CE9DE50D}" destId="{BCA7106D-7908-4B2F-998C-83F64561872A}" srcOrd="5" destOrd="0" parTransId="{0C713899-E893-47C1-8A2A-FC5582F319C4}" sibTransId="{A1F991F0-4716-474C-A8D5-B6CAA92193DB}"/>
    <dgm:cxn modelId="{C56E2337-3000-4DB5-8973-587CEF4D7410}" type="presOf" srcId="{7BB03811-1F47-4568-8D95-B48F0238C3AA}" destId="{DE0070A2-818D-4847-BD90-B8F76BADAFCD}" srcOrd="0" destOrd="0" presId="urn:microsoft.com/office/officeart/2008/layout/LinedList"/>
    <dgm:cxn modelId="{36529237-6A41-49E4-9B73-6B546AC69AC0}" srcId="{CA634F20-B366-454D-9D34-0867CE9DE50D}" destId="{D52E50DB-C082-48A1-8B90-EBFF2AA141D4}" srcOrd="1" destOrd="0" parTransId="{EE2902CD-C9D0-4550-9833-5D7A6B4B4DB5}" sibTransId="{E757C682-0231-45DD-B10A-9FA04DE68329}"/>
    <dgm:cxn modelId="{EB98153B-1CE5-4086-9436-CCCF02B8ED36}" type="presOf" srcId="{A7CFDCBA-4AB2-425F-B1DC-B053CD4D4AEE}" destId="{B14FACD2-69D0-4158-9D30-37561E429787}" srcOrd="0" destOrd="0" presId="urn:microsoft.com/office/officeart/2008/layout/LinedList"/>
    <dgm:cxn modelId="{CE113C3B-4F3F-4547-94CA-AFF456279BE4}" type="presOf" srcId="{CB5B4904-3AFF-4642-BD14-EFC5FDA7D531}" destId="{51D10F3E-ED6E-4ED6-B960-014250FF51D3}" srcOrd="0" destOrd="0" presId="urn:microsoft.com/office/officeart/2008/layout/LinedList"/>
    <dgm:cxn modelId="{31AA247C-C2EA-4FA7-A2F3-BC2ABB3CAB0B}" type="presOf" srcId="{94100EF9-F9B2-4673-9CBA-7CA4EF61B492}" destId="{76CB2395-FA64-4E90-A16D-19910C0C139C}" srcOrd="0" destOrd="0" presId="urn:microsoft.com/office/officeart/2008/layout/LinedList"/>
    <dgm:cxn modelId="{9CB324C2-0F0A-45A7-8A34-C5BB6F1D87CB}" type="presOf" srcId="{0866C892-3D44-4587-BA90-BA74537942B2}" destId="{C08AE388-7AD1-42D1-98C1-3049B30F8976}" srcOrd="0" destOrd="0" presId="urn:microsoft.com/office/officeart/2008/layout/LinedList"/>
    <dgm:cxn modelId="{1055AFF0-74ED-4661-B05D-22C77FD347FF}" srcId="{CA634F20-B366-454D-9D34-0867CE9DE50D}" destId="{A7CFDCBA-4AB2-425F-B1DC-B053CD4D4AEE}" srcOrd="2" destOrd="0" parTransId="{C15A54FD-4901-405A-BFF5-8C063BA4DC8F}" sibTransId="{A55EB11D-BB92-4666-8406-8A38E36727E2}"/>
    <dgm:cxn modelId="{BEC7281C-1BAF-4BA8-B80B-2A72D8B29738}" type="presParOf" srcId="{8E5B967A-9267-4BDE-B991-D45E63D20398}" destId="{407B2B6A-507E-48B9-A6D9-3104FE518379}" srcOrd="0" destOrd="0" presId="urn:microsoft.com/office/officeart/2008/layout/LinedList"/>
    <dgm:cxn modelId="{DF51F02E-69E6-4110-94E3-B62996959440}" type="presParOf" srcId="{8E5B967A-9267-4BDE-B991-D45E63D20398}" destId="{5D6EA1DB-4F98-4C76-B343-30B845B6E494}" srcOrd="1" destOrd="0" presId="urn:microsoft.com/office/officeart/2008/layout/LinedList"/>
    <dgm:cxn modelId="{A404FC33-35A2-4236-BBFD-4A3F96295616}" type="presParOf" srcId="{5D6EA1DB-4F98-4C76-B343-30B845B6E494}" destId="{51D10F3E-ED6E-4ED6-B960-014250FF51D3}" srcOrd="0" destOrd="0" presId="urn:microsoft.com/office/officeart/2008/layout/LinedList"/>
    <dgm:cxn modelId="{DB8DCBD2-3D35-4633-8802-2EAE791F55A4}" type="presParOf" srcId="{5D6EA1DB-4F98-4C76-B343-30B845B6E494}" destId="{43168A93-F7EF-43A4-9561-B8245DD0BE99}" srcOrd="1" destOrd="0" presId="urn:microsoft.com/office/officeart/2008/layout/LinedList"/>
    <dgm:cxn modelId="{AF88AEA8-65C7-4BBD-B15E-82965109FDF1}" type="presParOf" srcId="{8E5B967A-9267-4BDE-B991-D45E63D20398}" destId="{DFF958D9-FE91-45D3-BCF9-FBB37339C021}" srcOrd="2" destOrd="0" presId="urn:microsoft.com/office/officeart/2008/layout/LinedList"/>
    <dgm:cxn modelId="{E768B00B-31DF-4F2E-ABE3-3FE7A8CBDEE1}" type="presParOf" srcId="{8E5B967A-9267-4BDE-B991-D45E63D20398}" destId="{908608BE-08E4-40C3-9B4A-D4F13F065E12}" srcOrd="3" destOrd="0" presId="urn:microsoft.com/office/officeart/2008/layout/LinedList"/>
    <dgm:cxn modelId="{AF806A2E-661B-46D7-99F9-04D76D0433C0}" type="presParOf" srcId="{908608BE-08E4-40C3-9B4A-D4F13F065E12}" destId="{BEFFFB0E-6DD8-49D8-B4C7-5CD09B786160}" srcOrd="0" destOrd="0" presId="urn:microsoft.com/office/officeart/2008/layout/LinedList"/>
    <dgm:cxn modelId="{52552781-A2A0-4384-BEE8-82B51678F1A6}" type="presParOf" srcId="{908608BE-08E4-40C3-9B4A-D4F13F065E12}" destId="{46669E08-3C40-4A13-A7AA-AE98CE1105A9}" srcOrd="1" destOrd="0" presId="urn:microsoft.com/office/officeart/2008/layout/LinedList"/>
    <dgm:cxn modelId="{D06F7353-825C-4C5C-B565-318464099637}" type="presParOf" srcId="{8E5B967A-9267-4BDE-B991-D45E63D20398}" destId="{2867FE98-964B-428D-8806-5A45D6955200}" srcOrd="4" destOrd="0" presId="urn:microsoft.com/office/officeart/2008/layout/LinedList"/>
    <dgm:cxn modelId="{C0EDF3FA-B254-4BC9-8E3C-26BEBA162599}" type="presParOf" srcId="{8E5B967A-9267-4BDE-B991-D45E63D20398}" destId="{066A12D5-14B4-4161-916C-C07FB666ECA4}" srcOrd="5" destOrd="0" presId="urn:microsoft.com/office/officeart/2008/layout/LinedList"/>
    <dgm:cxn modelId="{A76C5A04-725B-4ADF-9114-40B459751861}" type="presParOf" srcId="{066A12D5-14B4-4161-916C-C07FB666ECA4}" destId="{B14FACD2-69D0-4158-9D30-37561E429787}" srcOrd="0" destOrd="0" presId="urn:microsoft.com/office/officeart/2008/layout/LinedList"/>
    <dgm:cxn modelId="{BF4BF103-4CE3-4829-9E52-685927B3245E}" type="presParOf" srcId="{066A12D5-14B4-4161-916C-C07FB666ECA4}" destId="{EBB964EC-9F3D-4721-9926-A42DC656A879}" srcOrd="1" destOrd="0" presId="urn:microsoft.com/office/officeart/2008/layout/LinedList"/>
    <dgm:cxn modelId="{5168DAC8-E5DA-47EB-B3C6-740BEAC96602}" type="presParOf" srcId="{8E5B967A-9267-4BDE-B991-D45E63D20398}" destId="{D9520245-1870-4ADF-83D9-6D38D67B56FF}" srcOrd="6" destOrd="0" presId="urn:microsoft.com/office/officeart/2008/layout/LinedList"/>
    <dgm:cxn modelId="{ABB2F153-C1C1-475C-A41B-FE90734F8BA1}" type="presParOf" srcId="{8E5B967A-9267-4BDE-B991-D45E63D20398}" destId="{E8C2FB90-7D66-4CDA-91DF-F7C86A8AE116}" srcOrd="7" destOrd="0" presId="urn:microsoft.com/office/officeart/2008/layout/LinedList"/>
    <dgm:cxn modelId="{6B86AAA5-FF10-447A-981D-C36CD663CCD1}" type="presParOf" srcId="{E8C2FB90-7D66-4CDA-91DF-F7C86A8AE116}" destId="{DE0070A2-818D-4847-BD90-B8F76BADAFCD}" srcOrd="0" destOrd="0" presId="urn:microsoft.com/office/officeart/2008/layout/LinedList"/>
    <dgm:cxn modelId="{E65B6E9D-E723-4629-8A86-275C11D37E4A}" type="presParOf" srcId="{E8C2FB90-7D66-4CDA-91DF-F7C86A8AE116}" destId="{7413055D-E94F-4180-8556-C1140DFD0CE4}" srcOrd="1" destOrd="0" presId="urn:microsoft.com/office/officeart/2008/layout/LinedList"/>
    <dgm:cxn modelId="{4F6530D2-E7B2-482E-AE71-4D99956BB86E}" type="presParOf" srcId="{8E5B967A-9267-4BDE-B991-D45E63D20398}" destId="{2EFDF963-C65A-427B-9880-D3C0A540A0AB}" srcOrd="8" destOrd="0" presId="urn:microsoft.com/office/officeart/2008/layout/LinedList"/>
    <dgm:cxn modelId="{C105176F-4BB1-4C78-A348-7E393E9FF607}" type="presParOf" srcId="{8E5B967A-9267-4BDE-B991-D45E63D20398}" destId="{D5040E5E-584A-4109-888D-F177175F5157}" srcOrd="9" destOrd="0" presId="urn:microsoft.com/office/officeart/2008/layout/LinedList"/>
    <dgm:cxn modelId="{032DFF09-8519-4F05-A21E-20D9E455862F}" type="presParOf" srcId="{D5040E5E-584A-4109-888D-F177175F5157}" destId="{76CB2395-FA64-4E90-A16D-19910C0C139C}" srcOrd="0" destOrd="0" presId="urn:microsoft.com/office/officeart/2008/layout/LinedList"/>
    <dgm:cxn modelId="{D5A058A8-6A9E-4FD0-9587-4230F00178CC}" type="presParOf" srcId="{D5040E5E-584A-4109-888D-F177175F5157}" destId="{9870222B-F854-4B76-AD5C-1CD6C8F815A3}" srcOrd="1" destOrd="0" presId="urn:microsoft.com/office/officeart/2008/layout/LinedList"/>
    <dgm:cxn modelId="{80D7C928-EC1F-4A22-9EA5-FB00B63022B6}" type="presParOf" srcId="{8E5B967A-9267-4BDE-B991-D45E63D20398}" destId="{47A45006-5DDF-441C-894C-66D57360CB15}" srcOrd="10" destOrd="0" presId="urn:microsoft.com/office/officeart/2008/layout/LinedList"/>
    <dgm:cxn modelId="{F8F7E4A6-662B-4672-8496-2C884C24EADC}" type="presParOf" srcId="{8E5B967A-9267-4BDE-B991-D45E63D20398}" destId="{A6D4366E-207F-46BD-8505-81C0DD4056E2}" srcOrd="11" destOrd="0" presId="urn:microsoft.com/office/officeart/2008/layout/LinedList"/>
    <dgm:cxn modelId="{EF780B2B-C0FE-4F07-A3CD-BDFB99A10223}" type="presParOf" srcId="{A6D4366E-207F-46BD-8505-81C0DD4056E2}" destId="{9CC14349-B292-4C66-9754-A08FB3DBB295}" srcOrd="0" destOrd="0" presId="urn:microsoft.com/office/officeart/2008/layout/LinedList"/>
    <dgm:cxn modelId="{8A7924D2-C740-4161-96A5-0906A190C066}" type="presParOf" srcId="{A6D4366E-207F-46BD-8505-81C0DD4056E2}" destId="{46F2153B-01B6-45C1-8317-B4631767A83F}" srcOrd="1" destOrd="0" presId="urn:microsoft.com/office/officeart/2008/layout/LinedList"/>
    <dgm:cxn modelId="{B1F53EE9-4621-49E8-9649-25247E4E1E65}" type="presParOf" srcId="{8E5B967A-9267-4BDE-B991-D45E63D20398}" destId="{5048AADB-568F-4158-AD40-ADC215956284}" srcOrd="12" destOrd="0" presId="urn:microsoft.com/office/officeart/2008/layout/LinedList"/>
    <dgm:cxn modelId="{1A68952C-EA41-4CF3-80C5-4777364ABFE6}" type="presParOf" srcId="{8E5B967A-9267-4BDE-B991-D45E63D20398}" destId="{14114352-EDD8-42B5-BEDD-A1C3F2451DDC}" srcOrd="13" destOrd="0" presId="urn:microsoft.com/office/officeart/2008/layout/LinedList"/>
    <dgm:cxn modelId="{90365901-DEEF-4AB9-93F0-DEC69A40BAD0}" type="presParOf" srcId="{14114352-EDD8-42B5-BEDD-A1C3F2451DDC}" destId="{C08AE388-7AD1-42D1-98C1-3049B30F8976}" srcOrd="0" destOrd="0" presId="urn:microsoft.com/office/officeart/2008/layout/LinedList"/>
    <dgm:cxn modelId="{F55EC660-BEBF-4C60-A583-0FBE2F204A03}" type="presParOf" srcId="{14114352-EDD8-42B5-BEDD-A1C3F2451DDC}" destId="{41581BCC-F976-4C63-8F52-24FEFC628E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400" b="0" i="0" dirty="0"/>
            <a:t>Запрос доступа</a:t>
          </a:r>
          <a:endParaRPr lang="ru-RU" sz="14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20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2000"/>
        </a:p>
      </dgm:t>
    </dgm:pt>
    <dgm:pt modelId="{2AEF5D59-D480-4C71-8EDA-F1DAE7708AC1}">
      <dgm:prSet custT="1"/>
      <dgm:spPr/>
      <dgm:t>
        <a:bodyPr/>
        <a:lstStyle/>
        <a:p>
          <a:r>
            <a:rPr lang="ru-RU" sz="1400" b="0" i="0" dirty="0"/>
            <a:t>Проверка роли и полномочий</a:t>
          </a:r>
          <a:endParaRPr lang="ru-RU" sz="1400" dirty="0"/>
        </a:p>
      </dgm:t>
    </dgm:pt>
    <dgm:pt modelId="{06D9F485-8ED6-45BA-B37F-7060BA4705A4}" type="parTrans" cxnId="{947B6ED4-C2F4-4D19-8380-0CAFF97672A6}">
      <dgm:prSet/>
      <dgm:spPr/>
      <dgm:t>
        <a:bodyPr/>
        <a:lstStyle/>
        <a:p>
          <a:endParaRPr lang="ru-RU" sz="2000"/>
        </a:p>
      </dgm:t>
    </dgm:pt>
    <dgm:pt modelId="{F024DCEE-51F4-44DF-A31F-B807BD0B05F1}" type="sibTrans" cxnId="{947B6ED4-C2F4-4D19-8380-0CAFF97672A6}">
      <dgm:prSet/>
      <dgm:spPr/>
      <dgm:t>
        <a:bodyPr/>
        <a:lstStyle/>
        <a:p>
          <a:endParaRPr lang="ru-RU" sz="2000"/>
        </a:p>
      </dgm:t>
    </dgm:pt>
    <dgm:pt modelId="{E1422140-C95E-4D5F-B794-5E385ADDFCBB}">
      <dgm:prSet custT="1"/>
      <dgm:spPr/>
      <dgm:t>
        <a:bodyPr/>
        <a:lstStyle/>
        <a:p>
          <a:r>
            <a:rPr lang="ru-RU" sz="1400" b="0" i="0" dirty="0"/>
            <a:t>Утверждение или отказ</a:t>
          </a:r>
          <a:endParaRPr lang="ru-RU" sz="1400" dirty="0"/>
        </a:p>
      </dgm:t>
    </dgm:pt>
    <dgm:pt modelId="{BD742BC5-C16D-4E9B-A3B5-FA0C97787E77}" type="parTrans" cxnId="{F82CF025-FC37-4A4D-95B9-368FF5EF12E8}">
      <dgm:prSet/>
      <dgm:spPr/>
      <dgm:t>
        <a:bodyPr/>
        <a:lstStyle/>
        <a:p>
          <a:endParaRPr lang="ru-RU" sz="2000"/>
        </a:p>
      </dgm:t>
    </dgm:pt>
    <dgm:pt modelId="{A7891FD3-5B73-47A0-A825-525AECA45D58}" type="sibTrans" cxnId="{F82CF025-FC37-4A4D-95B9-368FF5EF12E8}">
      <dgm:prSet/>
      <dgm:spPr/>
      <dgm:t>
        <a:bodyPr/>
        <a:lstStyle/>
        <a:p>
          <a:endParaRPr lang="ru-RU" sz="2000"/>
        </a:p>
      </dgm:t>
    </dgm:pt>
    <dgm:pt modelId="{D8470754-CBE1-45E5-8713-54B5659D98C8}">
      <dgm:prSet custT="1"/>
      <dgm:spPr/>
      <dgm:t>
        <a:bodyPr/>
        <a:lstStyle/>
        <a:p>
          <a:r>
            <a:rPr lang="ru-RU" sz="1400" b="0" i="0" dirty="0"/>
            <a:t>Выдача доступа</a:t>
          </a:r>
          <a:endParaRPr lang="ru-RU" sz="1400" dirty="0"/>
        </a:p>
      </dgm:t>
    </dgm:pt>
    <dgm:pt modelId="{A9CD080E-97AD-4D4E-BA5A-C009C49F61EF}" type="parTrans" cxnId="{2DB22E89-1049-4961-9FBF-1FC7788558BE}">
      <dgm:prSet/>
      <dgm:spPr/>
      <dgm:t>
        <a:bodyPr/>
        <a:lstStyle/>
        <a:p>
          <a:endParaRPr lang="ru-RU" sz="2000"/>
        </a:p>
      </dgm:t>
    </dgm:pt>
    <dgm:pt modelId="{ABDEB682-9827-4C2F-A832-4CABF64256BE}" type="sibTrans" cxnId="{2DB22E89-1049-4961-9FBF-1FC7788558BE}">
      <dgm:prSet/>
      <dgm:spPr/>
      <dgm:t>
        <a:bodyPr/>
        <a:lstStyle/>
        <a:p>
          <a:endParaRPr lang="ru-RU" sz="2000"/>
        </a:p>
      </dgm:t>
    </dgm:pt>
    <dgm:pt modelId="{F3AE0FD2-2854-42C9-9137-0CD4C641D23C}">
      <dgm:prSet custT="1"/>
      <dgm:spPr/>
      <dgm:t>
        <a:bodyPr/>
        <a:lstStyle/>
        <a:p>
          <a:r>
            <a:rPr lang="ru-RU" sz="1400" b="0" i="0" dirty="0"/>
            <a:t>Мониторинг использования</a:t>
          </a:r>
          <a:endParaRPr lang="ru-RU" sz="1400" dirty="0"/>
        </a:p>
      </dgm:t>
    </dgm:pt>
    <dgm:pt modelId="{3D15D6F4-2E7F-47F9-AA20-4F99459ECA13}" type="parTrans" cxnId="{9ED91C00-2968-49A9-A493-81BF07840401}">
      <dgm:prSet/>
      <dgm:spPr/>
      <dgm:t>
        <a:bodyPr/>
        <a:lstStyle/>
        <a:p>
          <a:endParaRPr lang="ru-RU" sz="2000"/>
        </a:p>
      </dgm:t>
    </dgm:pt>
    <dgm:pt modelId="{42085A4E-EE3B-4E6B-9D33-8E4F72323FDD}" type="sibTrans" cxnId="{9ED91C00-2968-49A9-A493-81BF07840401}">
      <dgm:prSet/>
      <dgm:spPr/>
      <dgm:t>
        <a:bodyPr/>
        <a:lstStyle/>
        <a:p>
          <a:endParaRPr lang="ru-RU" sz="2000"/>
        </a:p>
      </dgm:t>
    </dgm:pt>
    <dgm:pt modelId="{47E96C6F-E447-477A-B003-164E5BB150CA}">
      <dgm:prSet custT="1"/>
      <dgm:spPr/>
      <dgm:t>
        <a:bodyPr/>
        <a:lstStyle/>
        <a:p>
          <a:r>
            <a:rPr lang="ru-RU" sz="1400" b="0" i="0" dirty="0"/>
            <a:t>Регулярный аудит доступа</a:t>
          </a:r>
          <a:endParaRPr lang="ru-RU" sz="1400" dirty="0"/>
        </a:p>
      </dgm:t>
    </dgm:pt>
    <dgm:pt modelId="{B871D6B4-8F22-446D-9211-97FB4D005F8B}" type="parTrans" cxnId="{C3026BC3-E85C-4F9E-9972-55DD0E3403D4}">
      <dgm:prSet/>
      <dgm:spPr/>
      <dgm:t>
        <a:bodyPr/>
        <a:lstStyle/>
        <a:p>
          <a:endParaRPr lang="ru-RU" sz="2000"/>
        </a:p>
      </dgm:t>
    </dgm:pt>
    <dgm:pt modelId="{25A0E224-417A-4005-BE02-559BCDFDFE46}" type="sibTrans" cxnId="{C3026BC3-E85C-4F9E-9972-55DD0E3403D4}">
      <dgm:prSet/>
      <dgm:spPr/>
      <dgm:t>
        <a:bodyPr/>
        <a:lstStyle/>
        <a:p>
          <a:endParaRPr lang="ru-RU" sz="2000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6" custScaleY="67590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6"/>
      <dgm:spPr/>
    </dgm:pt>
    <dgm:pt modelId="{2BA48B0B-0F0B-4EAB-9622-F2A568FE5EAA}" type="pres">
      <dgm:prSet presAssocID="{2AEF5D59-D480-4C71-8EDA-F1DAE7708AC1}" presName="dummy" presStyleCnt="0"/>
      <dgm:spPr/>
    </dgm:pt>
    <dgm:pt modelId="{361B55DE-4CDB-4FE2-BC84-D7913D1A93DB}" type="pres">
      <dgm:prSet presAssocID="{2AEF5D59-D480-4C71-8EDA-F1DAE7708AC1}" presName="node" presStyleLbl="revTx" presStyleIdx="1" presStyleCnt="6" custScaleX="154162">
        <dgm:presLayoutVars>
          <dgm:bulletEnabled val="1"/>
        </dgm:presLayoutVars>
      </dgm:prSet>
      <dgm:spPr/>
    </dgm:pt>
    <dgm:pt modelId="{D8EEC9EA-BB14-4ADA-BBE8-EAC4396241E3}" type="pres">
      <dgm:prSet presAssocID="{F024DCEE-51F4-44DF-A31F-B807BD0B05F1}" presName="sibTrans" presStyleLbl="node1" presStyleIdx="1" presStyleCnt="6"/>
      <dgm:spPr/>
    </dgm:pt>
    <dgm:pt modelId="{7A58CAC5-E9E1-4B40-AF30-901885F186DB}" type="pres">
      <dgm:prSet presAssocID="{E1422140-C95E-4D5F-B794-5E385ADDFCBB}" presName="dummy" presStyleCnt="0"/>
      <dgm:spPr/>
    </dgm:pt>
    <dgm:pt modelId="{1DCC3FC6-3881-42C4-AD47-DED39197EDB0}" type="pres">
      <dgm:prSet presAssocID="{E1422140-C95E-4D5F-B794-5E385ADDFCBB}" presName="node" presStyleLbl="revTx" presStyleIdx="2" presStyleCnt="6" custScaleX="122752">
        <dgm:presLayoutVars>
          <dgm:bulletEnabled val="1"/>
        </dgm:presLayoutVars>
      </dgm:prSet>
      <dgm:spPr/>
    </dgm:pt>
    <dgm:pt modelId="{95EBA006-F983-409C-BEC2-1705A00AA97E}" type="pres">
      <dgm:prSet presAssocID="{A7891FD3-5B73-47A0-A825-525AECA45D58}" presName="sibTrans" presStyleLbl="node1" presStyleIdx="2" presStyleCnt="6"/>
      <dgm:spPr/>
    </dgm:pt>
    <dgm:pt modelId="{90D1794C-E6F9-43E2-8991-A9F38631B700}" type="pres">
      <dgm:prSet presAssocID="{D8470754-CBE1-45E5-8713-54B5659D98C8}" presName="dummy" presStyleCnt="0"/>
      <dgm:spPr/>
    </dgm:pt>
    <dgm:pt modelId="{B2DA2ACC-2A82-4C01-9413-C59DD00A7939}" type="pres">
      <dgm:prSet presAssocID="{D8470754-CBE1-45E5-8713-54B5659D98C8}" presName="node" presStyleLbl="revTx" presStyleIdx="3" presStyleCnt="6">
        <dgm:presLayoutVars>
          <dgm:bulletEnabled val="1"/>
        </dgm:presLayoutVars>
      </dgm:prSet>
      <dgm:spPr/>
    </dgm:pt>
    <dgm:pt modelId="{3C8A0DE1-5408-47A6-A513-804EC2CD6B58}" type="pres">
      <dgm:prSet presAssocID="{ABDEB682-9827-4C2F-A832-4CABF64256BE}" presName="sibTrans" presStyleLbl="node1" presStyleIdx="3" presStyleCnt="6"/>
      <dgm:spPr/>
    </dgm:pt>
    <dgm:pt modelId="{4B41DFAD-44F4-42A9-AD82-4A34FF08F177}" type="pres">
      <dgm:prSet presAssocID="{F3AE0FD2-2854-42C9-9137-0CD4C641D23C}" presName="dummy" presStyleCnt="0"/>
      <dgm:spPr/>
    </dgm:pt>
    <dgm:pt modelId="{248B67E2-D65A-4DCB-AEB5-6BB077874A1F}" type="pres">
      <dgm:prSet presAssocID="{F3AE0FD2-2854-42C9-9137-0CD4C641D23C}" presName="node" presStyleLbl="revTx" presStyleIdx="4" presStyleCnt="6" custScaleX="151675">
        <dgm:presLayoutVars>
          <dgm:bulletEnabled val="1"/>
        </dgm:presLayoutVars>
      </dgm:prSet>
      <dgm:spPr/>
    </dgm:pt>
    <dgm:pt modelId="{04588E7B-483E-4917-BEAB-07FDB6EF6B60}" type="pres">
      <dgm:prSet presAssocID="{42085A4E-EE3B-4E6B-9D33-8E4F72323FDD}" presName="sibTrans" presStyleLbl="node1" presStyleIdx="4" presStyleCnt="6"/>
      <dgm:spPr/>
    </dgm:pt>
    <dgm:pt modelId="{FE1F6C5D-E8C3-433C-9EB6-9745889F49C9}" type="pres">
      <dgm:prSet presAssocID="{47E96C6F-E447-477A-B003-164E5BB150CA}" presName="dummy" presStyleCnt="0"/>
      <dgm:spPr/>
    </dgm:pt>
    <dgm:pt modelId="{E83BABCB-6127-41A7-88AD-09EA16AA0984}" type="pres">
      <dgm:prSet presAssocID="{47E96C6F-E447-477A-B003-164E5BB150CA}" presName="node" presStyleLbl="revTx" presStyleIdx="5" presStyleCnt="6" custScaleX="130098" custRadScaleRad="101371" custRadScaleInc="-19674">
        <dgm:presLayoutVars>
          <dgm:bulletEnabled val="1"/>
        </dgm:presLayoutVars>
      </dgm:prSet>
      <dgm:spPr/>
    </dgm:pt>
    <dgm:pt modelId="{81B31D42-1158-45D0-B49E-1BB90FE78A7F}" type="pres">
      <dgm:prSet presAssocID="{25A0E224-417A-4005-BE02-559BCDFDFE46}" presName="sibTrans" presStyleLbl="node1" presStyleIdx="5" presStyleCnt="6"/>
      <dgm:spPr/>
    </dgm:pt>
  </dgm:ptLst>
  <dgm:cxnLst>
    <dgm:cxn modelId="{9ED91C00-2968-49A9-A493-81BF07840401}" srcId="{E1827E3C-D38A-4200-A324-BFE78602F4AE}" destId="{F3AE0FD2-2854-42C9-9137-0CD4C641D23C}" srcOrd="4" destOrd="0" parTransId="{3D15D6F4-2E7F-47F9-AA20-4F99459ECA13}" sibTransId="{42085A4E-EE3B-4E6B-9D33-8E4F72323FDD}"/>
    <dgm:cxn modelId="{5394F105-2E51-46FD-8C60-06AB279D4126}" type="presOf" srcId="{ABDEB682-9827-4C2F-A832-4CABF64256BE}" destId="{3C8A0DE1-5408-47A6-A513-804EC2CD6B58}" srcOrd="0" destOrd="0" presId="urn:microsoft.com/office/officeart/2005/8/layout/cycle1"/>
    <dgm:cxn modelId="{A7036C06-6056-4936-A7B3-7245D3CD7EEA}" type="presOf" srcId="{42085A4E-EE3B-4E6B-9D33-8E4F72323FDD}" destId="{04588E7B-483E-4917-BEAB-07FDB6EF6B60}" srcOrd="0" destOrd="0" presId="urn:microsoft.com/office/officeart/2005/8/layout/cycle1"/>
    <dgm:cxn modelId="{96DD3407-7780-48C7-B093-B68F0C6A758D}" type="presOf" srcId="{25A0E224-417A-4005-BE02-559BCDFDFE46}" destId="{81B31D42-1158-45D0-B49E-1BB90FE78A7F}" srcOrd="0" destOrd="0" presId="urn:microsoft.com/office/officeart/2005/8/layout/cycle1"/>
    <dgm:cxn modelId="{113ED707-94CD-4FC5-B57F-CA05814E6DAE}" type="presOf" srcId="{47E96C6F-E447-477A-B003-164E5BB150CA}" destId="{E83BABCB-6127-41A7-88AD-09EA16AA0984}" srcOrd="0" destOrd="0" presId="urn:microsoft.com/office/officeart/2005/8/layout/cycle1"/>
    <dgm:cxn modelId="{F82CF025-FC37-4A4D-95B9-368FF5EF12E8}" srcId="{E1827E3C-D38A-4200-A324-BFE78602F4AE}" destId="{E1422140-C95E-4D5F-B794-5E385ADDFCBB}" srcOrd="2" destOrd="0" parTransId="{BD742BC5-C16D-4E9B-A3B5-FA0C97787E77}" sibTransId="{A7891FD3-5B73-47A0-A825-525AECA45D58}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87B20A37-9F38-476F-86F3-6077D7BA4D76}" type="presOf" srcId="{2AEF5D59-D480-4C71-8EDA-F1DAE7708AC1}" destId="{361B55DE-4CDB-4FE2-BC84-D7913D1A93DB}" srcOrd="0" destOrd="0" presId="urn:microsoft.com/office/officeart/2005/8/layout/cycle1"/>
    <dgm:cxn modelId="{45616E6B-F2CF-437A-8D92-7B8706E64AC3}" type="presOf" srcId="{A7891FD3-5B73-47A0-A825-525AECA45D58}" destId="{95EBA006-F983-409C-BEC2-1705A00AA97E}" srcOrd="0" destOrd="0" presId="urn:microsoft.com/office/officeart/2005/8/layout/cycle1"/>
    <dgm:cxn modelId="{C4F0FA52-12B7-451D-B9C0-740A0514539C}" type="presOf" srcId="{F3AE0FD2-2854-42C9-9137-0CD4C641D23C}" destId="{248B67E2-D65A-4DCB-AEB5-6BB077874A1F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9E9EA283-5BC0-408B-8288-7E388E693CC4}" type="presOf" srcId="{E1422140-C95E-4D5F-B794-5E385ADDFCBB}" destId="{1DCC3FC6-3881-42C4-AD47-DED39197EDB0}" srcOrd="0" destOrd="0" presId="urn:microsoft.com/office/officeart/2005/8/layout/cycle1"/>
    <dgm:cxn modelId="{2DB22E89-1049-4961-9FBF-1FC7788558BE}" srcId="{E1827E3C-D38A-4200-A324-BFE78602F4AE}" destId="{D8470754-CBE1-45E5-8713-54B5659D98C8}" srcOrd="3" destOrd="0" parTransId="{A9CD080E-97AD-4D4E-BA5A-C009C49F61EF}" sibTransId="{ABDEB682-9827-4C2F-A832-4CABF64256BE}"/>
    <dgm:cxn modelId="{2742898D-CB8D-4986-8F3A-63B3C6BF78E5}" type="presOf" srcId="{D8470754-CBE1-45E5-8713-54B5659D98C8}" destId="{B2DA2ACC-2A82-4C01-9413-C59DD00A7939}" srcOrd="0" destOrd="0" presId="urn:microsoft.com/office/officeart/2005/8/layout/cycle1"/>
    <dgm:cxn modelId="{C3026BC3-E85C-4F9E-9972-55DD0E3403D4}" srcId="{E1827E3C-D38A-4200-A324-BFE78602F4AE}" destId="{47E96C6F-E447-477A-B003-164E5BB150CA}" srcOrd="5" destOrd="0" parTransId="{B871D6B4-8F22-446D-9211-97FB4D005F8B}" sibTransId="{25A0E224-417A-4005-BE02-559BCDFDFE46}"/>
    <dgm:cxn modelId="{D17CCCC3-5BCA-4141-BCDE-F8C1E663734A}" type="presOf" srcId="{F024DCEE-51F4-44DF-A31F-B807BD0B05F1}" destId="{D8EEC9EA-BB14-4ADA-BBE8-EAC4396241E3}" srcOrd="0" destOrd="0" presId="urn:microsoft.com/office/officeart/2005/8/layout/cycle1"/>
    <dgm:cxn modelId="{947B6ED4-C2F4-4D19-8380-0CAFF97672A6}" srcId="{E1827E3C-D38A-4200-A324-BFE78602F4AE}" destId="{2AEF5D59-D480-4C71-8EDA-F1DAE7708AC1}" srcOrd="1" destOrd="0" parTransId="{06D9F485-8ED6-45BA-B37F-7060BA4705A4}" sibTransId="{F024DCEE-51F4-44DF-A31F-B807BD0B05F1}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D80FFB60-402C-4750-B356-38040986F31F}" type="presParOf" srcId="{AF78D8AD-2DC7-4117-9F02-453B06E46A64}" destId="{2BA48B0B-0F0B-4EAB-9622-F2A568FE5EAA}" srcOrd="3" destOrd="0" presId="urn:microsoft.com/office/officeart/2005/8/layout/cycle1"/>
    <dgm:cxn modelId="{5E1713E3-2237-4086-8C61-EAD8C4D2AD8B}" type="presParOf" srcId="{AF78D8AD-2DC7-4117-9F02-453B06E46A64}" destId="{361B55DE-4CDB-4FE2-BC84-D7913D1A93DB}" srcOrd="4" destOrd="0" presId="urn:microsoft.com/office/officeart/2005/8/layout/cycle1"/>
    <dgm:cxn modelId="{72584CC4-26FA-4A3C-8883-0490118F394A}" type="presParOf" srcId="{AF78D8AD-2DC7-4117-9F02-453B06E46A64}" destId="{D8EEC9EA-BB14-4ADA-BBE8-EAC4396241E3}" srcOrd="5" destOrd="0" presId="urn:microsoft.com/office/officeart/2005/8/layout/cycle1"/>
    <dgm:cxn modelId="{1F206087-3C36-4277-9FA9-9B7FA0F25BDE}" type="presParOf" srcId="{AF78D8AD-2DC7-4117-9F02-453B06E46A64}" destId="{7A58CAC5-E9E1-4B40-AF30-901885F186DB}" srcOrd="6" destOrd="0" presId="urn:microsoft.com/office/officeart/2005/8/layout/cycle1"/>
    <dgm:cxn modelId="{6D284909-B5FE-4E6E-BF81-DA6467F16BA4}" type="presParOf" srcId="{AF78D8AD-2DC7-4117-9F02-453B06E46A64}" destId="{1DCC3FC6-3881-42C4-AD47-DED39197EDB0}" srcOrd="7" destOrd="0" presId="urn:microsoft.com/office/officeart/2005/8/layout/cycle1"/>
    <dgm:cxn modelId="{F93C8C7E-F06A-4264-97B4-D5DE2D1DEC9C}" type="presParOf" srcId="{AF78D8AD-2DC7-4117-9F02-453B06E46A64}" destId="{95EBA006-F983-409C-BEC2-1705A00AA97E}" srcOrd="8" destOrd="0" presId="urn:microsoft.com/office/officeart/2005/8/layout/cycle1"/>
    <dgm:cxn modelId="{82D6A2A0-1680-4EE0-8408-CAFC0594268C}" type="presParOf" srcId="{AF78D8AD-2DC7-4117-9F02-453B06E46A64}" destId="{90D1794C-E6F9-43E2-8991-A9F38631B700}" srcOrd="9" destOrd="0" presId="urn:microsoft.com/office/officeart/2005/8/layout/cycle1"/>
    <dgm:cxn modelId="{37F4233E-3A83-4125-B347-F9C538EF6F7B}" type="presParOf" srcId="{AF78D8AD-2DC7-4117-9F02-453B06E46A64}" destId="{B2DA2ACC-2A82-4C01-9413-C59DD00A7939}" srcOrd="10" destOrd="0" presId="urn:microsoft.com/office/officeart/2005/8/layout/cycle1"/>
    <dgm:cxn modelId="{6A462A85-587C-4703-B776-3A707078293D}" type="presParOf" srcId="{AF78D8AD-2DC7-4117-9F02-453B06E46A64}" destId="{3C8A0DE1-5408-47A6-A513-804EC2CD6B58}" srcOrd="11" destOrd="0" presId="urn:microsoft.com/office/officeart/2005/8/layout/cycle1"/>
    <dgm:cxn modelId="{B2CBFAA5-13C3-4754-99D7-EDF20F8E99A3}" type="presParOf" srcId="{AF78D8AD-2DC7-4117-9F02-453B06E46A64}" destId="{4B41DFAD-44F4-42A9-AD82-4A34FF08F177}" srcOrd="12" destOrd="0" presId="urn:microsoft.com/office/officeart/2005/8/layout/cycle1"/>
    <dgm:cxn modelId="{7367A4DA-E039-468F-9859-26021424FE5B}" type="presParOf" srcId="{AF78D8AD-2DC7-4117-9F02-453B06E46A64}" destId="{248B67E2-D65A-4DCB-AEB5-6BB077874A1F}" srcOrd="13" destOrd="0" presId="urn:microsoft.com/office/officeart/2005/8/layout/cycle1"/>
    <dgm:cxn modelId="{B2433440-4425-42DB-9A47-B5AD77B7296D}" type="presParOf" srcId="{AF78D8AD-2DC7-4117-9F02-453B06E46A64}" destId="{04588E7B-483E-4917-BEAB-07FDB6EF6B60}" srcOrd="14" destOrd="0" presId="urn:microsoft.com/office/officeart/2005/8/layout/cycle1"/>
    <dgm:cxn modelId="{BF5093F5-487F-4654-8888-D5A6DD21EBE5}" type="presParOf" srcId="{AF78D8AD-2DC7-4117-9F02-453B06E46A64}" destId="{FE1F6C5D-E8C3-433C-9EB6-9745889F49C9}" srcOrd="15" destOrd="0" presId="urn:microsoft.com/office/officeart/2005/8/layout/cycle1"/>
    <dgm:cxn modelId="{3B1BC9D4-E423-493E-B8F4-950D3C855D37}" type="presParOf" srcId="{AF78D8AD-2DC7-4117-9F02-453B06E46A64}" destId="{E83BABCB-6127-41A7-88AD-09EA16AA0984}" srcOrd="16" destOrd="0" presId="urn:microsoft.com/office/officeart/2005/8/layout/cycle1"/>
    <dgm:cxn modelId="{58CB6F2A-3D9A-4148-9CA7-FC586338491E}" type="presParOf" srcId="{AF78D8AD-2DC7-4117-9F02-453B06E46A64}" destId="{81B31D42-1158-45D0-B49E-1BB90FE78A7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400" b="0" i="0" dirty="0"/>
            <a:t>Сбор логов с систем и устройств</a:t>
          </a:r>
          <a:endParaRPr lang="ru-RU" sz="14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14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1400"/>
        </a:p>
      </dgm:t>
    </dgm:pt>
    <dgm:pt modelId="{9F1FBE2C-04DF-404F-B911-F9D17A3BEB6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Анализ данных с использованием SIEM-систем</a:t>
          </a:r>
        </a:p>
      </dgm:t>
    </dgm:pt>
    <dgm:pt modelId="{6BAE9D53-94ED-46E0-9657-1EFD3A6CF556}" type="parTrans" cxnId="{2B6EA730-ECDB-4D63-8147-570E8686A1B3}">
      <dgm:prSet/>
      <dgm:spPr/>
      <dgm:t>
        <a:bodyPr/>
        <a:lstStyle/>
        <a:p>
          <a:endParaRPr lang="ru-RU" sz="1400"/>
        </a:p>
      </dgm:t>
    </dgm:pt>
    <dgm:pt modelId="{B3CE096A-23A4-453E-AC6C-10D5AAF7405D}" type="sibTrans" cxnId="{2B6EA730-ECDB-4D63-8147-570E8686A1B3}">
      <dgm:prSet/>
      <dgm:spPr/>
      <dgm:t>
        <a:bodyPr/>
        <a:lstStyle/>
        <a:p>
          <a:endParaRPr lang="ru-RU" sz="1400"/>
        </a:p>
      </dgm:t>
    </dgm:pt>
    <dgm:pt modelId="{50B2CBC3-AA78-4347-BDB1-C12D3BD9BFD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Выявление аномалий и потенциальных угроз</a:t>
          </a:r>
        </a:p>
      </dgm:t>
    </dgm:pt>
    <dgm:pt modelId="{0862972D-5D6D-46C3-B1F7-6BBAB6C265C0}" type="parTrans" cxnId="{41E5E7C9-28B0-4094-8509-3DBB15312630}">
      <dgm:prSet/>
      <dgm:spPr/>
      <dgm:t>
        <a:bodyPr/>
        <a:lstStyle/>
        <a:p>
          <a:endParaRPr lang="ru-RU" sz="1400"/>
        </a:p>
      </dgm:t>
    </dgm:pt>
    <dgm:pt modelId="{CA939949-F466-4842-98F5-2BB21046283D}" type="sibTrans" cxnId="{41E5E7C9-28B0-4094-8509-3DBB15312630}">
      <dgm:prSet/>
      <dgm:spPr/>
      <dgm:t>
        <a:bodyPr/>
        <a:lstStyle/>
        <a:p>
          <a:endParaRPr lang="ru-RU" sz="1400"/>
        </a:p>
      </dgm:t>
    </dgm:pt>
    <dgm:pt modelId="{86D29BBF-AB50-4078-BD6F-E304F7749A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Оперативное реагирование на инциденты</a:t>
          </a:r>
        </a:p>
      </dgm:t>
    </dgm:pt>
    <dgm:pt modelId="{EBC0AD95-3504-43B1-8DB8-221DFCA0513A}" type="parTrans" cxnId="{28E9C71B-51F1-4B59-B177-D4FDC1CC5B29}">
      <dgm:prSet/>
      <dgm:spPr/>
      <dgm:t>
        <a:bodyPr/>
        <a:lstStyle/>
        <a:p>
          <a:endParaRPr lang="ru-RU" sz="1400"/>
        </a:p>
      </dgm:t>
    </dgm:pt>
    <dgm:pt modelId="{9E7C1471-59A3-4FC2-BA1F-481093A4ECC2}" type="sibTrans" cxnId="{28E9C71B-51F1-4B59-B177-D4FDC1CC5B29}">
      <dgm:prSet/>
      <dgm:spPr/>
      <dgm:t>
        <a:bodyPr/>
        <a:lstStyle/>
        <a:p>
          <a:endParaRPr lang="ru-RU" sz="1400"/>
        </a:p>
      </dgm:t>
    </dgm:pt>
    <dgm:pt modelId="{5C722F0D-9EDB-40C1-9B15-2B92E7E15E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Отчетность и анализ эффективности</a:t>
          </a:r>
        </a:p>
      </dgm:t>
    </dgm:pt>
    <dgm:pt modelId="{846E4CB0-5D14-43EA-BCA3-D30D65E71273}" type="parTrans" cxnId="{932DF7E6-8F90-4920-A407-A495BF8A9FA8}">
      <dgm:prSet/>
      <dgm:spPr/>
      <dgm:t>
        <a:bodyPr/>
        <a:lstStyle/>
        <a:p>
          <a:endParaRPr lang="ru-RU" sz="1400"/>
        </a:p>
      </dgm:t>
    </dgm:pt>
    <dgm:pt modelId="{D2D9864E-433A-4832-A7E4-31012503808F}" type="sibTrans" cxnId="{932DF7E6-8F90-4920-A407-A495BF8A9FA8}">
      <dgm:prSet/>
      <dgm:spPr/>
      <dgm:t>
        <a:bodyPr/>
        <a:lstStyle/>
        <a:p>
          <a:endParaRPr lang="ru-RU" sz="1400"/>
        </a:p>
      </dgm:t>
    </dgm:pt>
    <dgm:pt modelId="{E1ECAA17-39F3-429E-8A65-BCF31F49ABE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400" b="0" i="0" dirty="0"/>
            <a:t>Обновление систем защиты</a:t>
          </a:r>
        </a:p>
      </dgm:t>
    </dgm:pt>
    <dgm:pt modelId="{4623B588-FDF5-4BC2-A3A0-2B65814C9EDD}" type="parTrans" cxnId="{EA9A0A89-C72C-44CD-A7C1-A3D80EDD024E}">
      <dgm:prSet/>
      <dgm:spPr/>
      <dgm:t>
        <a:bodyPr/>
        <a:lstStyle/>
        <a:p>
          <a:endParaRPr lang="ru-RU" sz="1400"/>
        </a:p>
      </dgm:t>
    </dgm:pt>
    <dgm:pt modelId="{FB4F4C6C-BC80-4C6A-81A6-33A1A87A23BC}" type="sibTrans" cxnId="{EA9A0A89-C72C-44CD-A7C1-A3D80EDD024E}">
      <dgm:prSet/>
      <dgm:spPr/>
      <dgm:t>
        <a:bodyPr/>
        <a:lstStyle/>
        <a:p>
          <a:endParaRPr lang="ru-RU" sz="1400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6" custScaleX="162603" custScaleY="60959" custRadScaleRad="96956" custRadScaleInc="19555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6"/>
      <dgm:spPr/>
    </dgm:pt>
    <dgm:pt modelId="{E6BF40EE-0156-4E56-A4F9-D2D8ED2D0A45}" type="pres">
      <dgm:prSet presAssocID="{9F1FBE2C-04DF-404F-B911-F9D17A3BEB6E}" presName="dummy" presStyleCnt="0"/>
      <dgm:spPr/>
    </dgm:pt>
    <dgm:pt modelId="{1E32DA23-78D3-45A8-92CA-CBA41AFBA289}" type="pres">
      <dgm:prSet presAssocID="{9F1FBE2C-04DF-404F-B911-F9D17A3BEB6E}" presName="node" presStyleLbl="revTx" presStyleIdx="1" presStyleCnt="6" custScaleX="151147" custScaleY="60959">
        <dgm:presLayoutVars>
          <dgm:bulletEnabled val="1"/>
        </dgm:presLayoutVars>
      </dgm:prSet>
      <dgm:spPr/>
    </dgm:pt>
    <dgm:pt modelId="{7977F2E2-1911-42B6-8ACC-BB1706802961}" type="pres">
      <dgm:prSet presAssocID="{B3CE096A-23A4-453E-AC6C-10D5AAF7405D}" presName="sibTrans" presStyleLbl="node1" presStyleIdx="1" presStyleCnt="6" custLinFactNeighborY="-12"/>
      <dgm:spPr/>
    </dgm:pt>
    <dgm:pt modelId="{BD6FB609-64EF-4ADE-9839-D73E7C9D1607}" type="pres">
      <dgm:prSet presAssocID="{50B2CBC3-AA78-4347-BDB1-C12D3BD9BFD3}" presName="dummy" presStyleCnt="0"/>
      <dgm:spPr/>
    </dgm:pt>
    <dgm:pt modelId="{6C398E7B-D094-4B12-AF81-AAEE641EB6FB}" type="pres">
      <dgm:prSet presAssocID="{50B2CBC3-AA78-4347-BDB1-C12D3BD9BFD3}" presName="node" presStyleLbl="revTx" presStyleIdx="2" presStyleCnt="6" custScaleX="151147" custScaleY="60959">
        <dgm:presLayoutVars>
          <dgm:bulletEnabled val="1"/>
        </dgm:presLayoutVars>
      </dgm:prSet>
      <dgm:spPr/>
    </dgm:pt>
    <dgm:pt modelId="{57B6E9F0-9E15-482C-8A56-65F8EFEB603A}" type="pres">
      <dgm:prSet presAssocID="{CA939949-F466-4842-98F5-2BB21046283D}" presName="sibTrans" presStyleLbl="node1" presStyleIdx="2" presStyleCnt="6"/>
      <dgm:spPr/>
    </dgm:pt>
    <dgm:pt modelId="{EE604A56-EDFB-4FC4-8E67-CA39CA2127CC}" type="pres">
      <dgm:prSet presAssocID="{86D29BBF-AB50-4078-BD6F-E304F7749A1D}" presName="dummy" presStyleCnt="0"/>
      <dgm:spPr/>
    </dgm:pt>
    <dgm:pt modelId="{E6B853D3-AA1E-47C3-A7E8-A1287E03A7F0}" type="pres">
      <dgm:prSet presAssocID="{86D29BBF-AB50-4078-BD6F-E304F7749A1D}" presName="node" presStyleLbl="revTx" presStyleIdx="3" presStyleCnt="6" custScaleX="151147" custScaleY="60959">
        <dgm:presLayoutVars>
          <dgm:bulletEnabled val="1"/>
        </dgm:presLayoutVars>
      </dgm:prSet>
      <dgm:spPr/>
    </dgm:pt>
    <dgm:pt modelId="{95120A41-94B0-47F8-9287-7C5A2FD9C616}" type="pres">
      <dgm:prSet presAssocID="{9E7C1471-59A3-4FC2-BA1F-481093A4ECC2}" presName="sibTrans" presStyleLbl="node1" presStyleIdx="3" presStyleCnt="6"/>
      <dgm:spPr/>
    </dgm:pt>
    <dgm:pt modelId="{A6286B01-F830-4B40-B09B-8DAA55AD36C4}" type="pres">
      <dgm:prSet presAssocID="{5C722F0D-9EDB-40C1-9B15-2B92E7E15E3D}" presName="dummy" presStyleCnt="0"/>
      <dgm:spPr/>
    </dgm:pt>
    <dgm:pt modelId="{ECE82FA7-6558-4153-BFAC-D9C9BEA58DEF}" type="pres">
      <dgm:prSet presAssocID="{5C722F0D-9EDB-40C1-9B15-2B92E7E15E3D}" presName="node" presStyleLbl="revTx" presStyleIdx="4" presStyleCnt="6" custScaleX="151147" custScaleY="60959">
        <dgm:presLayoutVars>
          <dgm:bulletEnabled val="1"/>
        </dgm:presLayoutVars>
      </dgm:prSet>
      <dgm:spPr/>
    </dgm:pt>
    <dgm:pt modelId="{6DFB6FFC-70EA-4D78-B2FE-3B7D684410E7}" type="pres">
      <dgm:prSet presAssocID="{D2D9864E-433A-4832-A7E4-31012503808F}" presName="sibTrans" presStyleLbl="node1" presStyleIdx="4" presStyleCnt="6"/>
      <dgm:spPr/>
    </dgm:pt>
    <dgm:pt modelId="{80C84D16-4180-46EC-AB24-2FB5C38C6F58}" type="pres">
      <dgm:prSet presAssocID="{E1ECAA17-39F3-429E-8A65-BCF31F49ABEB}" presName="dummy" presStyleCnt="0"/>
      <dgm:spPr/>
    </dgm:pt>
    <dgm:pt modelId="{913471B1-F898-4451-AF6D-3137429030DC}" type="pres">
      <dgm:prSet presAssocID="{E1ECAA17-39F3-429E-8A65-BCF31F49ABEB}" presName="node" presStyleLbl="revTx" presStyleIdx="5" presStyleCnt="6" custScaleX="151147" custScaleY="60959" custRadScaleRad="100907" custRadScaleInc="-35586">
        <dgm:presLayoutVars>
          <dgm:bulletEnabled val="1"/>
        </dgm:presLayoutVars>
      </dgm:prSet>
      <dgm:spPr/>
    </dgm:pt>
    <dgm:pt modelId="{7032DB48-7EB9-4D27-963E-E5F31AB5E739}" type="pres">
      <dgm:prSet presAssocID="{FB4F4C6C-BC80-4C6A-81A6-33A1A87A23BC}" presName="sibTrans" presStyleLbl="node1" presStyleIdx="5" presStyleCnt="6"/>
      <dgm:spPr/>
    </dgm:pt>
  </dgm:ptLst>
  <dgm:cxnLst>
    <dgm:cxn modelId="{28E9C71B-51F1-4B59-B177-D4FDC1CC5B29}" srcId="{E1827E3C-D38A-4200-A324-BFE78602F4AE}" destId="{86D29BBF-AB50-4078-BD6F-E304F7749A1D}" srcOrd="3" destOrd="0" parTransId="{EBC0AD95-3504-43B1-8DB8-221DFCA0513A}" sibTransId="{9E7C1471-59A3-4FC2-BA1F-481093A4ECC2}"/>
    <dgm:cxn modelId="{96F22E25-D3A6-46E4-9949-95D194589268}" type="presOf" srcId="{9E7C1471-59A3-4FC2-BA1F-481093A4ECC2}" destId="{95120A41-94B0-47F8-9287-7C5A2FD9C616}" srcOrd="0" destOrd="0" presId="urn:microsoft.com/office/officeart/2005/8/layout/cycle1"/>
    <dgm:cxn modelId="{83ECD326-74B2-417B-A8AB-A346F7D384A9}" type="presOf" srcId="{CA939949-F466-4842-98F5-2BB21046283D}" destId="{57B6E9F0-9E15-482C-8A56-65F8EFEB603A}" srcOrd="0" destOrd="0" presId="urn:microsoft.com/office/officeart/2005/8/layout/cycle1"/>
    <dgm:cxn modelId="{2B6EA730-ECDB-4D63-8147-570E8686A1B3}" srcId="{E1827E3C-D38A-4200-A324-BFE78602F4AE}" destId="{9F1FBE2C-04DF-404F-B911-F9D17A3BEB6E}" srcOrd="1" destOrd="0" parTransId="{6BAE9D53-94ED-46E0-9657-1EFD3A6CF556}" sibTransId="{B3CE096A-23A4-453E-AC6C-10D5AAF7405D}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9487F867-4824-43C6-A8D2-6361696CC830}" type="presOf" srcId="{E1ECAA17-39F3-429E-8A65-BCF31F49ABEB}" destId="{913471B1-F898-4451-AF6D-3137429030DC}" srcOrd="0" destOrd="0" presId="urn:microsoft.com/office/officeart/2005/8/layout/cycle1"/>
    <dgm:cxn modelId="{F4C5B34B-0FB0-45C7-94F8-9A5FFB1F2246}" type="presOf" srcId="{86D29BBF-AB50-4078-BD6F-E304F7749A1D}" destId="{E6B853D3-AA1E-47C3-A7E8-A1287E03A7F0}" srcOrd="0" destOrd="0" presId="urn:microsoft.com/office/officeart/2005/8/layout/cycle1"/>
    <dgm:cxn modelId="{80375B6C-7146-4216-8BDD-A7B42186AF51}" type="presOf" srcId="{50B2CBC3-AA78-4347-BDB1-C12D3BD9BFD3}" destId="{6C398E7B-D094-4B12-AF81-AAEE641EB6FB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67021D5A-77ED-4341-8E1E-6E5FE64B4180}" type="presOf" srcId="{B3CE096A-23A4-453E-AC6C-10D5AAF7405D}" destId="{7977F2E2-1911-42B6-8ACC-BB1706802961}" srcOrd="0" destOrd="0" presId="urn:microsoft.com/office/officeart/2005/8/layout/cycle1"/>
    <dgm:cxn modelId="{EA9A0A89-C72C-44CD-A7C1-A3D80EDD024E}" srcId="{E1827E3C-D38A-4200-A324-BFE78602F4AE}" destId="{E1ECAA17-39F3-429E-8A65-BCF31F49ABEB}" srcOrd="5" destOrd="0" parTransId="{4623B588-FDF5-4BC2-A3A0-2B65814C9EDD}" sibTransId="{FB4F4C6C-BC80-4C6A-81A6-33A1A87A23BC}"/>
    <dgm:cxn modelId="{0972CA9C-9B2C-4BDF-B653-07F1B5098171}" type="presOf" srcId="{5C722F0D-9EDB-40C1-9B15-2B92E7E15E3D}" destId="{ECE82FA7-6558-4153-BFAC-D9C9BEA58DEF}" srcOrd="0" destOrd="0" presId="urn:microsoft.com/office/officeart/2005/8/layout/cycle1"/>
    <dgm:cxn modelId="{A4EB379F-4459-48EA-B324-4E004FD494C6}" type="presOf" srcId="{9F1FBE2C-04DF-404F-B911-F9D17A3BEB6E}" destId="{1E32DA23-78D3-45A8-92CA-CBA41AFBA289}" srcOrd="0" destOrd="0" presId="urn:microsoft.com/office/officeart/2005/8/layout/cycle1"/>
    <dgm:cxn modelId="{C911A9A4-2777-49ED-9108-2D60F67D1FA9}" type="presOf" srcId="{FB4F4C6C-BC80-4C6A-81A6-33A1A87A23BC}" destId="{7032DB48-7EB9-4D27-963E-E5F31AB5E739}" srcOrd="0" destOrd="0" presId="urn:microsoft.com/office/officeart/2005/8/layout/cycle1"/>
    <dgm:cxn modelId="{3D2FB0AE-22D7-4B34-9882-9F43A568B785}" type="presOf" srcId="{D2D9864E-433A-4832-A7E4-31012503808F}" destId="{6DFB6FFC-70EA-4D78-B2FE-3B7D684410E7}" srcOrd="0" destOrd="0" presId="urn:microsoft.com/office/officeart/2005/8/layout/cycle1"/>
    <dgm:cxn modelId="{41E5E7C9-28B0-4094-8509-3DBB15312630}" srcId="{E1827E3C-D38A-4200-A324-BFE78602F4AE}" destId="{50B2CBC3-AA78-4347-BDB1-C12D3BD9BFD3}" srcOrd="2" destOrd="0" parTransId="{0862972D-5D6D-46C3-B1F7-6BBAB6C265C0}" sibTransId="{CA939949-F466-4842-98F5-2BB21046283D}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932DF7E6-8F90-4920-A407-A495BF8A9FA8}" srcId="{E1827E3C-D38A-4200-A324-BFE78602F4AE}" destId="{5C722F0D-9EDB-40C1-9B15-2B92E7E15E3D}" srcOrd="4" destOrd="0" parTransId="{846E4CB0-5D14-43EA-BCA3-D30D65E71273}" sibTransId="{D2D9864E-433A-4832-A7E4-31012503808F}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4DAFDF64-F7A7-405B-96F9-BA224D70F21A}" type="presParOf" srcId="{AF78D8AD-2DC7-4117-9F02-453B06E46A64}" destId="{E6BF40EE-0156-4E56-A4F9-D2D8ED2D0A45}" srcOrd="3" destOrd="0" presId="urn:microsoft.com/office/officeart/2005/8/layout/cycle1"/>
    <dgm:cxn modelId="{52A30D7D-2D56-40C4-B2AB-9BBF2C9CA703}" type="presParOf" srcId="{AF78D8AD-2DC7-4117-9F02-453B06E46A64}" destId="{1E32DA23-78D3-45A8-92CA-CBA41AFBA289}" srcOrd="4" destOrd="0" presId="urn:microsoft.com/office/officeart/2005/8/layout/cycle1"/>
    <dgm:cxn modelId="{240FB994-AAAD-4D0F-A717-C559308550CB}" type="presParOf" srcId="{AF78D8AD-2DC7-4117-9F02-453B06E46A64}" destId="{7977F2E2-1911-42B6-8ACC-BB1706802961}" srcOrd="5" destOrd="0" presId="urn:microsoft.com/office/officeart/2005/8/layout/cycle1"/>
    <dgm:cxn modelId="{EE173EE4-A6A0-4B85-8574-AE0D10780677}" type="presParOf" srcId="{AF78D8AD-2DC7-4117-9F02-453B06E46A64}" destId="{BD6FB609-64EF-4ADE-9839-D73E7C9D1607}" srcOrd="6" destOrd="0" presId="urn:microsoft.com/office/officeart/2005/8/layout/cycle1"/>
    <dgm:cxn modelId="{692C5A80-E9D5-4319-88D7-3456ACFB21FB}" type="presParOf" srcId="{AF78D8AD-2DC7-4117-9F02-453B06E46A64}" destId="{6C398E7B-D094-4B12-AF81-AAEE641EB6FB}" srcOrd="7" destOrd="0" presId="urn:microsoft.com/office/officeart/2005/8/layout/cycle1"/>
    <dgm:cxn modelId="{01F90198-A37F-4CEE-9C70-1D8A2D663101}" type="presParOf" srcId="{AF78D8AD-2DC7-4117-9F02-453B06E46A64}" destId="{57B6E9F0-9E15-482C-8A56-65F8EFEB603A}" srcOrd="8" destOrd="0" presId="urn:microsoft.com/office/officeart/2005/8/layout/cycle1"/>
    <dgm:cxn modelId="{4A88D6D1-BC93-4B81-A9B9-A1635195361D}" type="presParOf" srcId="{AF78D8AD-2DC7-4117-9F02-453B06E46A64}" destId="{EE604A56-EDFB-4FC4-8E67-CA39CA2127CC}" srcOrd="9" destOrd="0" presId="urn:microsoft.com/office/officeart/2005/8/layout/cycle1"/>
    <dgm:cxn modelId="{18AD2B72-539D-4272-97F5-019377127594}" type="presParOf" srcId="{AF78D8AD-2DC7-4117-9F02-453B06E46A64}" destId="{E6B853D3-AA1E-47C3-A7E8-A1287E03A7F0}" srcOrd="10" destOrd="0" presId="urn:microsoft.com/office/officeart/2005/8/layout/cycle1"/>
    <dgm:cxn modelId="{6E767554-B9B1-4C77-876C-8D103AE25785}" type="presParOf" srcId="{AF78D8AD-2DC7-4117-9F02-453B06E46A64}" destId="{95120A41-94B0-47F8-9287-7C5A2FD9C616}" srcOrd="11" destOrd="0" presId="urn:microsoft.com/office/officeart/2005/8/layout/cycle1"/>
    <dgm:cxn modelId="{8F6C8768-EF91-4342-BA8D-698412C1119C}" type="presParOf" srcId="{AF78D8AD-2DC7-4117-9F02-453B06E46A64}" destId="{A6286B01-F830-4B40-B09B-8DAA55AD36C4}" srcOrd="12" destOrd="0" presId="urn:microsoft.com/office/officeart/2005/8/layout/cycle1"/>
    <dgm:cxn modelId="{B1C46C32-2040-4293-827E-62E3E019E545}" type="presParOf" srcId="{AF78D8AD-2DC7-4117-9F02-453B06E46A64}" destId="{ECE82FA7-6558-4153-BFAC-D9C9BEA58DEF}" srcOrd="13" destOrd="0" presId="urn:microsoft.com/office/officeart/2005/8/layout/cycle1"/>
    <dgm:cxn modelId="{D74A0B9F-7E96-4B88-96FD-0A23A57FFD1A}" type="presParOf" srcId="{AF78D8AD-2DC7-4117-9F02-453B06E46A64}" destId="{6DFB6FFC-70EA-4D78-B2FE-3B7D684410E7}" srcOrd="14" destOrd="0" presId="urn:microsoft.com/office/officeart/2005/8/layout/cycle1"/>
    <dgm:cxn modelId="{86B17DB1-E90C-4CF8-9DBB-19131270157F}" type="presParOf" srcId="{AF78D8AD-2DC7-4117-9F02-453B06E46A64}" destId="{80C84D16-4180-46EC-AB24-2FB5C38C6F58}" srcOrd="15" destOrd="0" presId="urn:microsoft.com/office/officeart/2005/8/layout/cycle1"/>
    <dgm:cxn modelId="{02457D61-7B63-4E0C-997E-B3B83643550D}" type="presParOf" srcId="{AF78D8AD-2DC7-4117-9F02-453B06E46A64}" destId="{913471B1-F898-4451-AF6D-3137429030DC}" srcOrd="16" destOrd="0" presId="urn:microsoft.com/office/officeart/2005/8/layout/cycle1"/>
    <dgm:cxn modelId="{CD77355C-93D1-42C7-A204-CE3A922ED897}" type="presParOf" srcId="{AF78D8AD-2DC7-4117-9F02-453B06E46A64}" destId="{7032DB48-7EB9-4D27-963E-E5F31AB5E739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400" b="0" i="0" dirty="0"/>
            <a:t>Планирование программы обучения</a:t>
          </a:r>
          <a:endParaRPr lang="ru-RU" sz="14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20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2000"/>
        </a:p>
      </dgm:t>
    </dgm:pt>
    <dgm:pt modelId="{E75DB817-643C-4D54-9D98-24E973613A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Проведение тренингов для сотрудников</a:t>
          </a:r>
        </a:p>
      </dgm:t>
    </dgm:pt>
    <dgm:pt modelId="{1A353CC5-9292-41FA-9A86-395CECE7B8AD}" type="parTrans" cxnId="{B4CD2AAA-42B9-4171-A508-69AA73804EB6}">
      <dgm:prSet/>
      <dgm:spPr/>
      <dgm:t>
        <a:bodyPr/>
        <a:lstStyle/>
        <a:p>
          <a:endParaRPr lang="ru-RU"/>
        </a:p>
      </dgm:t>
    </dgm:pt>
    <dgm:pt modelId="{B2AE98A6-E3F2-4430-B075-301DB0A0AF48}" type="sibTrans" cxnId="{B4CD2AAA-42B9-4171-A508-69AA73804EB6}">
      <dgm:prSet/>
      <dgm:spPr/>
      <dgm:t>
        <a:bodyPr/>
        <a:lstStyle/>
        <a:p>
          <a:endParaRPr lang="ru-RU"/>
        </a:p>
      </dgm:t>
    </dgm:pt>
    <dgm:pt modelId="{74B91F30-DB91-48D9-BA97-A6164A7E53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Тестирование (например, фишинг-атаки)</a:t>
          </a:r>
        </a:p>
      </dgm:t>
    </dgm:pt>
    <dgm:pt modelId="{BB6FF485-69E6-4BF1-92BE-7241D7DDA502}" type="parTrans" cxnId="{CF25E715-0830-483C-9BBA-F8AD9119281A}">
      <dgm:prSet/>
      <dgm:spPr/>
      <dgm:t>
        <a:bodyPr/>
        <a:lstStyle/>
        <a:p>
          <a:endParaRPr lang="ru-RU"/>
        </a:p>
      </dgm:t>
    </dgm:pt>
    <dgm:pt modelId="{C42C8413-6084-4EE2-8D42-B03DBB4EFA0B}" type="sibTrans" cxnId="{CF25E715-0830-483C-9BBA-F8AD9119281A}">
      <dgm:prSet/>
      <dgm:spPr/>
      <dgm:t>
        <a:bodyPr/>
        <a:lstStyle/>
        <a:p>
          <a:endParaRPr lang="ru-RU"/>
        </a:p>
      </dgm:t>
    </dgm:pt>
    <dgm:pt modelId="{B2170034-E9C2-4073-BE54-26EC74B840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Анализ результатов тестов</a:t>
          </a:r>
        </a:p>
      </dgm:t>
    </dgm:pt>
    <dgm:pt modelId="{029DC7FE-765F-4A4F-8EAC-9EF31E8D22F2}" type="parTrans" cxnId="{4F266B84-736B-458F-9700-80AD86BE2122}">
      <dgm:prSet/>
      <dgm:spPr/>
      <dgm:t>
        <a:bodyPr/>
        <a:lstStyle/>
        <a:p>
          <a:endParaRPr lang="ru-RU"/>
        </a:p>
      </dgm:t>
    </dgm:pt>
    <dgm:pt modelId="{CC3211E1-A39B-4DB5-BD5B-B3AA03C8601F}" type="sibTrans" cxnId="{4F266B84-736B-458F-9700-80AD86BE2122}">
      <dgm:prSet/>
      <dgm:spPr/>
      <dgm:t>
        <a:bodyPr/>
        <a:lstStyle/>
        <a:p>
          <a:endParaRPr lang="ru-RU"/>
        </a:p>
      </dgm:t>
    </dgm:pt>
    <dgm:pt modelId="{E9BA3F7B-138F-4238-A6E0-EF10A9E06E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Корректировка программы обучения</a:t>
          </a:r>
        </a:p>
      </dgm:t>
    </dgm:pt>
    <dgm:pt modelId="{6DF445D9-3E96-4BD9-9089-AA01590CB0F8}" type="parTrans" cxnId="{9A103EFE-A01C-4CD4-B91F-AFBA0B74D0C3}">
      <dgm:prSet/>
      <dgm:spPr/>
      <dgm:t>
        <a:bodyPr/>
        <a:lstStyle/>
        <a:p>
          <a:endParaRPr lang="ru-RU"/>
        </a:p>
      </dgm:t>
    </dgm:pt>
    <dgm:pt modelId="{45C9E49C-E13D-4C7E-9A79-F3A67BFE2DE4}" type="sibTrans" cxnId="{9A103EFE-A01C-4CD4-B91F-AFBA0B74D0C3}">
      <dgm:prSet/>
      <dgm:spPr/>
      <dgm:t>
        <a:bodyPr/>
        <a:lstStyle/>
        <a:p>
          <a:endParaRPr lang="ru-RU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5" custScaleX="103296" custScaleY="53638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5"/>
      <dgm:spPr/>
    </dgm:pt>
    <dgm:pt modelId="{4232C5B6-0A5A-4F2A-A963-7533318BEA21}" type="pres">
      <dgm:prSet presAssocID="{E75DB817-643C-4D54-9D98-24E973613A72}" presName="dummy" presStyleCnt="0"/>
      <dgm:spPr/>
    </dgm:pt>
    <dgm:pt modelId="{67DC1FDB-8AE6-441B-9A65-666CAC028E77}" type="pres">
      <dgm:prSet presAssocID="{E75DB817-643C-4D54-9D98-24E973613A72}" presName="node" presStyleLbl="revTx" presStyleIdx="1" presStyleCnt="5">
        <dgm:presLayoutVars>
          <dgm:bulletEnabled val="1"/>
        </dgm:presLayoutVars>
      </dgm:prSet>
      <dgm:spPr/>
    </dgm:pt>
    <dgm:pt modelId="{ECF6B5B1-62A8-4A29-9EE5-F1674ED7044E}" type="pres">
      <dgm:prSet presAssocID="{B2AE98A6-E3F2-4430-B075-301DB0A0AF48}" presName="sibTrans" presStyleLbl="node1" presStyleIdx="1" presStyleCnt="5"/>
      <dgm:spPr/>
    </dgm:pt>
    <dgm:pt modelId="{BD430710-7C58-41E7-A927-1A83EBDFBD7F}" type="pres">
      <dgm:prSet presAssocID="{74B91F30-DB91-48D9-BA97-A6164A7E539A}" presName="dummy" presStyleCnt="0"/>
      <dgm:spPr/>
    </dgm:pt>
    <dgm:pt modelId="{64388454-B038-4293-A8D9-243EEA7CB629}" type="pres">
      <dgm:prSet presAssocID="{74B91F30-DB91-48D9-BA97-A6164A7E539A}" presName="node" presStyleLbl="revTx" presStyleIdx="2" presStyleCnt="5">
        <dgm:presLayoutVars>
          <dgm:bulletEnabled val="1"/>
        </dgm:presLayoutVars>
      </dgm:prSet>
      <dgm:spPr/>
    </dgm:pt>
    <dgm:pt modelId="{7BE4643D-67EC-46AA-8EC7-ECEF603CD825}" type="pres">
      <dgm:prSet presAssocID="{C42C8413-6084-4EE2-8D42-B03DBB4EFA0B}" presName="sibTrans" presStyleLbl="node1" presStyleIdx="2" presStyleCnt="5"/>
      <dgm:spPr/>
    </dgm:pt>
    <dgm:pt modelId="{1B655F78-13C1-4271-BAD4-AD5CB1E33A9A}" type="pres">
      <dgm:prSet presAssocID="{B2170034-E9C2-4073-BE54-26EC74B84076}" presName="dummy" presStyleCnt="0"/>
      <dgm:spPr/>
    </dgm:pt>
    <dgm:pt modelId="{91693C9B-CB8F-4BD9-848D-ABB00E41FAA6}" type="pres">
      <dgm:prSet presAssocID="{B2170034-E9C2-4073-BE54-26EC74B84076}" presName="node" presStyleLbl="revTx" presStyleIdx="3" presStyleCnt="5">
        <dgm:presLayoutVars>
          <dgm:bulletEnabled val="1"/>
        </dgm:presLayoutVars>
      </dgm:prSet>
      <dgm:spPr/>
    </dgm:pt>
    <dgm:pt modelId="{2D7110BC-3D3B-4423-9C62-F73D9CFBAEB4}" type="pres">
      <dgm:prSet presAssocID="{CC3211E1-A39B-4DB5-BD5B-B3AA03C8601F}" presName="sibTrans" presStyleLbl="node1" presStyleIdx="3" presStyleCnt="5"/>
      <dgm:spPr/>
    </dgm:pt>
    <dgm:pt modelId="{38ABCE5E-9936-4290-8045-99A89C470D89}" type="pres">
      <dgm:prSet presAssocID="{E9BA3F7B-138F-4238-A6E0-EF10A9E06E10}" presName="dummy" presStyleCnt="0"/>
      <dgm:spPr/>
    </dgm:pt>
    <dgm:pt modelId="{9232706A-73DC-4AF0-9346-C47DAE7DB11B}" type="pres">
      <dgm:prSet presAssocID="{E9BA3F7B-138F-4238-A6E0-EF10A9E06E10}" presName="node" presStyleLbl="revTx" presStyleIdx="4" presStyleCnt="5" custScaleX="143630" custScaleY="49301">
        <dgm:presLayoutVars>
          <dgm:bulletEnabled val="1"/>
        </dgm:presLayoutVars>
      </dgm:prSet>
      <dgm:spPr/>
    </dgm:pt>
    <dgm:pt modelId="{47F38BB1-6E62-4822-A4E0-057752E8F4F4}" type="pres">
      <dgm:prSet presAssocID="{45C9E49C-E13D-4C7E-9A79-F3A67BFE2DE4}" presName="sibTrans" presStyleLbl="node1" presStyleIdx="4" presStyleCnt="5"/>
      <dgm:spPr/>
    </dgm:pt>
  </dgm:ptLst>
  <dgm:cxnLst>
    <dgm:cxn modelId="{258C0315-E9ED-4B91-B3CD-3979773BD7EE}" type="presOf" srcId="{E75DB817-643C-4D54-9D98-24E973613A72}" destId="{67DC1FDB-8AE6-441B-9A65-666CAC028E77}" srcOrd="0" destOrd="0" presId="urn:microsoft.com/office/officeart/2005/8/layout/cycle1"/>
    <dgm:cxn modelId="{CF25E715-0830-483C-9BBA-F8AD9119281A}" srcId="{E1827E3C-D38A-4200-A324-BFE78602F4AE}" destId="{74B91F30-DB91-48D9-BA97-A6164A7E539A}" srcOrd="2" destOrd="0" parTransId="{BB6FF485-69E6-4BF1-92BE-7241D7DDA502}" sibTransId="{C42C8413-6084-4EE2-8D42-B03DBB4EFA0B}"/>
    <dgm:cxn modelId="{2E416A25-6C65-4445-B49C-3974956D79AD}" type="presOf" srcId="{CC3211E1-A39B-4DB5-BD5B-B3AA03C8601F}" destId="{2D7110BC-3D3B-4423-9C62-F73D9CFBAEB4}" srcOrd="0" destOrd="0" presId="urn:microsoft.com/office/officeart/2005/8/layout/cycle1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5265C03E-996C-4DBC-8C07-84CA5949AC06}" type="presOf" srcId="{45C9E49C-E13D-4C7E-9A79-F3A67BFE2DE4}" destId="{47F38BB1-6E62-4822-A4E0-057752E8F4F4}" srcOrd="0" destOrd="0" presId="urn:microsoft.com/office/officeart/2005/8/layout/cycle1"/>
    <dgm:cxn modelId="{C9F6B557-3E90-47BE-8F8E-B2E698BE5D76}" type="presOf" srcId="{74B91F30-DB91-48D9-BA97-A6164A7E539A}" destId="{64388454-B038-4293-A8D9-243EEA7CB629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6DDCC158-6A9F-48B4-A5D5-ED252455B570}" type="presOf" srcId="{E9BA3F7B-138F-4238-A6E0-EF10A9E06E10}" destId="{9232706A-73DC-4AF0-9346-C47DAE7DB11B}" srcOrd="0" destOrd="0" presId="urn:microsoft.com/office/officeart/2005/8/layout/cycle1"/>
    <dgm:cxn modelId="{4F266B84-736B-458F-9700-80AD86BE2122}" srcId="{E1827E3C-D38A-4200-A324-BFE78602F4AE}" destId="{B2170034-E9C2-4073-BE54-26EC74B84076}" srcOrd="3" destOrd="0" parTransId="{029DC7FE-765F-4A4F-8EAC-9EF31E8D22F2}" sibTransId="{CC3211E1-A39B-4DB5-BD5B-B3AA03C8601F}"/>
    <dgm:cxn modelId="{1044BF9F-2706-4786-92E3-7062F38C51E6}" type="presOf" srcId="{C42C8413-6084-4EE2-8D42-B03DBB4EFA0B}" destId="{7BE4643D-67EC-46AA-8EC7-ECEF603CD825}" srcOrd="0" destOrd="0" presId="urn:microsoft.com/office/officeart/2005/8/layout/cycle1"/>
    <dgm:cxn modelId="{B4CD2AAA-42B9-4171-A508-69AA73804EB6}" srcId="{E1827E3C-D38A-4200-A324-BFE78602F4AE}" destId="{E75DB817-643C-4D54-9D98-24E973613A72}" srcOrd="1" destOrd="0" parTransId="{1A353CC5-9292-41FA-9A86-395CECE7B8AD}" sibTransId="{B2AE98A6-E3F2-4430-B075-301DB0A0AF48}"/>
    <dgm:cxn modelId="{3D9281D0-AE67-46C2-A78C-FE183292A4EF}" type="presOf" srcId="{B2170034-E9C2-4073-BE54-26EC74B84076}" destId="{91693C9B-CB8F-4BD9-848D-ABB00E41FAA6}" srcOrd="0" destOrd="0" presId="urn:microsoft.com/office/officeart/2005/8/layout/cycle1"/>
    <dgm:cxn modelId="{E01485D9-1567-4FD5-B5FB-70D64051A5C1}" type="presOf" srcId="{B2AE98A6-E3F2-4430-B075-301DB0A0AF48}" destId="{ECF6B5B1-62A8-4A29-9EE5-F1674ED7044E}" srcOrd="0" destOrd="0" presId="urn:microsoft.com/office/officeart/2005/8/layout/cycle1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9A103EFE-A01C-4CD4-B91F-AFBA0B74D0C3}" srcId="{E1827E3C-D38A-4200-A324-BFE78602F4AE}" destId="{E9BA3F7B-138F-4238-A6E0-EF10A9E06E10}" srcOrd="4" destOrd="0" parTransId="{6DF445D9-3E96-4BD9-9089-AA01590CB0F8}" sibTransId="{45C9E49C-E13D-4C7E-9A79-F3A67BFE2DE4}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56F8D42B-ACED-4ECF-8E2A-3DD8E2B2AF86}" type="presParOf" srcId="{AF78D8AD-2DC7-4117-9F02-453B06E46A64}" destId="{4232C5B6-0A5A-4F2A-A963-7533318BEA21}" srcOrd="3" destOrd="0" presId="urn:microsoft.com/office/officeart/2005/8/layout/cycle1"/>
    <dgm:cxn modelId="{FA717E12-34BF-4D74-88CC-59C94114DC51}" type="presParOf" srcId="{AF78D8AD-2DC7-4117-9F02-453B06E46A64}" destId="{67DC1FDB-8AE6-441B-9A65-666CAC028E77}" srcOrd="4" destOrd="0" presId="urn:microsoft.com/office/officeart/2005/8/layout/cycle1"/>
    <dgm:cxn modelId="{8392A52C-363C-46D1-96B0-CA95755C9559}" type="presParOf" srcId="{AF78D8AD-2DC7-4117-9F02-453B06E46A64}" destId="{ECF6B5B1-62A8-4A29-9EE5-F1674ED7044E}" srcOrd="5" destOrd="0" presId="urn:microsoft.com/office/officeart/2005/8/layout/cycle1"/>
    <dgm:cxn modelId="{4DF3FD75-72C5-4473-99FA-45A15B4F1052}" type="presParOf" srcId="{AF78D8AD-2DC7-4117-9F02-453B06E46A64}" destId="{BD430710-7C58-41E7-A927-1A83EBDFBD7F}" srcOrd="6" destOrd="0" presId="urn:microsoft.com/office/officeart/2005/8/layout/cycle1"/>
    <dgm:cxn modelId="{F1857329-B8D5-4F70-A1DC-68ECCC6162D1}" type="presParOf" srcId="{AF78D8AD-2DC7-4117-9F02-453B06E46A64}" destId="{64388454-B038-4293-A8D9-243EEA7CB629}" srcOrd="7" destOrd="0" presId="urn:microsoft.com/office/officeart/2005/8/layout/cycle1"/>
    <dgm:cxn modelId="{761F1478-938C-4AB1-8465-63EF968129A1}" type="presParOf" srcId="{AF78D8AD-2DC7-4117-9F02-453B06E46A64}" destId="{7BE4643D-67EC-46AA-8EC7-ECEF603CD825}" srcOrd="8" destOrd="0" presId="urn:microsoft.com/office/officeart/2005/8/layout/cycle1"/>
    <dgm:cxn modelId="{09178705-8CCF-4AD5-9572-90340BE812F7}" type="presParOf" srcId="{AF78D8AD-2DC7-4117-9F02-453B06E46A64}" destId="{1B655F78-13C1-4271-BAD4-AD5CB1E33A9A}" srcOrd="9" destOrd="0" presId="urn:microsoft.com/office/officeart/2005/8/layout/cycle1"/>
    <dgm:cxn modelId="{D7CD0806-7F7F-434B-A570-1853DF4508A4}" type="presParOf" srcId="{AF78D8AD-2DC7-4117-9F02-453B06E46A64}" destId="{91693C9B-CB8F-4BD9-848D-ABB00E41FAA6}" srcOrd="10" destOrd="0" presId="urn:microsoft.com/office/officeart/2005/8/layout/cycle1"/>
    <dgm:cxn modelId="{897FE4B1-991D-4CB5-94DB-DB835EB9E89B}" type="presParOf" srcId="{AF78D8AD-2DC7-4117-9F02-453B06E46A64}" destId="{2D7110BC-3D3B-4423-9C62-F73D9CFBAEB4}" srcOrd="11" destOrd="0" presId="urn:microsoft.com/office/officeart/2005/8/layout/cycle1"/>
    <dgm:cxn modelId="{1F02C857-2348-40D5-A580-09E6E2541944}" type="presParOf" srcId="{AF78D8AD-2DC7-4117-9F02-453B06E46A64}" destId="{38ABCE5E-9936-4290-8045-99A89C470D89}" srcOrd="12" destOrd="0" presId="urn:microsoft.com/office/officeart/2005/8/layout/cycle1"/>
    <dgm:cxn modelId="{D617703B-D99C-42B0-905C-347ECDDAB53B}" type="presParOf" srcId="{AF78D8AD-2DC7-4117-9F02-453B06E46A64}" destId="{9232706A-73DC-4AF0-9346-C47DAE7DB11B}" srcOrd="13" destOrd="0" presId="urn:microsoft.com/office/officeart/2005/8/layout/cycle1"/>
    <dgm:cxn modelId="{620E16FC-41C2-442F-9C10-99EC3A0582D5}" type="presParOf" srcId="{AF78D8AD-2DC7-4117-9F02-453B06E46A64}" destId="{47F38BB1-6E62-4822-A4E0-057752E8F4F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200" b="0" i="0" dirty="0"/>
            <a:t>Планирование аудита</a:t>
          </a:r>
          <a:endParaRPr lang="ru-RU" sz="12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12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1200"/>
        </a:p>
      </dgm:t>
    </dgm:pt>
    <dgm:pt modelId="{0C4F1921-ADD3-4314-A788-97DCDF3867F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/>
            <a:t>Проверка процессов и систем на соответствие</a:t>
          </a:r>
        </a:p>
      </dgm:t>
    </dgm:pt>
    <dgm:pt modelId="{9D139DC3-3119-4C7B-B2C3-C4ACD2F23A3B}" type="parTrans" cxnId="{6B4E8DE6-2638-4A7E-BD44-C564E1C4AE01}">
      <dgm:prSet/>
      <dgm:spPr/>
      <dgm:t>
        <a:bodyPr/>
        <a:lstStyle/>
        <a:p>
          <a:endParaRPr lang="ru-RU" sz="1200"/>
        </a:p>
      </dgm:t>
    </dgm:pt>
    <dgm:pt modelId="{7FDEC564-4447-4921-9DBC-8C274B88AD37}" type="sibTrans" cxnId="{6B4E8DE6-2638-4A7E-BD44-C564E1C4AE01}">
      <dgm:prSet/>
      <dgm:spPr/>
      <dgm:t>
        <a:bodyPr/>
        <a:lstStyle/>
        <a:p>
          <a:endParaRPr lang="ru-RU" sz="1200"/>
        </a:p>
      </dgm:t>
    </dgm:pt>
    <dgm:pt modelId="{DA694B97-1EC5-45AB-9D25-1B31490782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Выявление несоответствий</a:t>
          </a:r>
        </a:p>
      </dgm:t>
    </dgm:pt>
    <dgm:pt modelId="{A4FDA9CF-0C37-4727-937C-1E94D09D2F44}" type="parTrans" cxnId="{2BB9C41E-B2FB-4490-833F-EC91CB43E42B}">
      <dgm:prSet/>
      <dgm:spPr/>
      <dgm:t>
        <a:bodyPr/>
        <a:lstStyle/>
        <a:p>
          <a:endParaRPr lang="ru-RU" sz="1200"/>
        </a:p>
      </dgm:t>
    </dgm:pt>
    <dgm:pt modelId="{04FBCE31-B037-4390-88E2-CF0F31360786}" type="sibTrans" cxnId="{2BB9C41E-B2FB-4490-833F-EC91CB43E42B}">
      <dgm:prSet/>
      <dgm:spPr/>
      <dgm:t>
        <a:bodyPr/>
        <a:lstStyle/>
        <a:p>
          <a:endParaRPr lang="ru-RU" sz="1200"/>
        </a:p>
      </dgm:t>
    </dgm:pt>
    <dgm:pt modelId="{3CED06FA-3F7D-42D3-8C73-49E679E61C7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/>
            <a:t>Корректирующие действия</a:t>
          </a:r>
        </a:p>
      </dgm:t>
    </dgm:pt>
    <dgm:pt modelId="{C90A79E3-8A70-4941-ABB7-AD34231A5C80}" type="parTrans" cxnId="{E63CB430-1CF9-4BE3-BEF8-76F4C817E556}">
      <dgm:prSet/>
      <dgm:spPr/>
      <dgm:t>
        <a:bodyPr/>
        <a:lstStyle/>
        <a:p>
          <a:endParaRPr lang="ru-RU" sz="1200"/>
        </a:p>
      </dgm:t>
    </dgm:pt>
    <dgm:pt modelId="{7EBFD947-5480-4269-A961-43814B4FB797}" type="sibTrans" cxnId="{E63CB430-1CF9-4BE3-BEF8-76F4C817E556}">
      <dgm:prSet/>
      <dgm:spPr/>
      <dgm:t>
        <a:bodyPr/>
        <a:lstStyle/>
        <a:p>
          <a:endParaRPr lang="ru-RU" sz="1200"/>
        </a:p>
      </dgm:t>
    </dgm:pt>
    <dgm:pt modelId="{F1520E16-6405-4B75-A3C6-DDFC3C32D03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Подготовка отчетов</a:t>
          </a:r>
        </a:p>
      </dgm:t>
    </dgm:pt>
    <dgm:pt modelId="{7A3A613B-0605-4DB7-B428-585A7634D783}" type="parTrans" cxnId="{EFCDBBDF-4957-4B6D-81E9-1CB030E3E974}">
      <dgm:prSet/>
      <dgm:spPr/>
      <dgm:t>
        <a:bodyPr/>
        <a:lstStyle/>
        <a:p>
          <a:endParaRPr lang="ru-RU" sz="1200"/>
        </a:p>
      </dgm:t>
    </dgm:pt>
    <dgm:pt modelId="{8686D150-EE69-40C8-82E9-013691B40D4B}" type="sibTrans" cxnId="{EFCDBBDF-4957-4B6D-81E9-1CB030E3E974}">
      <dgm:prSet/>
      <dgm:spPr/>
      <dgm:t>
        <a:bodyPr/>
        <a:lstStyle/>
        <a:p>
          <a:endParaRPr lang="ru-RU" sz="1200"/>
        </a:p>
      </dgm:t>
    </dgm:pt>
    <dgm:pt modelId="{FBFE3258-9B3E-4B97-BC50-DBE09E59B12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Сертификация (при необходимости)</a:t>
          </a:r>
        </a:p>
      </dgm:t>
    </dgm:pt>
    <dgm:pt modelId="{B4DB1A27-7C8C-4A71-9C91-7F234BC13AB8}" type="parTrans" cxnId="{48D44B2B-C489-49F5-A38E-3661DB8E3E9A}">
      <dgm:prSet/>
      <dgm:spPr/>
      <dgm:t>
        <a:bodyPr/>
        <a:lstStyle/>
        <a:p>
          <a:endParaRPr lang="ru-RU" sz="1200"/>
        </a:p>
      </dgm:t>
    </dgm:pt>
    <dgm:pt modelId="{545097BB-F423-40E5-8A7B-F27EBCCF401E}" type="sibTrans" cxnId="{48D44B2B-C489-49F5-A38E-3661DB8E3E9A}">
      <dgm:prSet/>
      <dgm:spPr/>
      <dgm:t>
        <a:bodyPr/>
        <a:lstStyle/>
        <a:p>
          <a:endParaRPr lang="ru-RU" sz="1200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6" custScaleX="103296" custScaleY="53638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6"/>
      <dgm:spPr/>
    </dgm:pt>
    <dgm:pt modelId="{1F610659-B80A-47EE-ACAF-1D2F7476D7C6}" type="pres">
      <dgm:prSet presAssocID="{0C4F1921-ADD3-4314-A788-97DCDF3867F8}" presName="dummy" presStyleCnt="0"/>
      <dgm:spPr/>
    </dgm:pt>
    <dgm:pt modelId="{840B6130-1075-4A3D-AF34-4540C51A9BA3}" type="pres">
      <dgm:prSet presAssocID="{0C4F1921-ADD3-4314-A788-97DCDF3867F8}" presName="node" presStyleLbl="revTx" presStyleIdx="1" presStyleCnt="6" custScaleX="138354" custScaleY="77943">
        <dgm:presLayoutVars>
          <dgm:bulletEnabled val="1"/>
        </dgm:presLayoutVars>
      </dgm:prSet>
      <dgm:spPr/>
    </dgm:pt>
    <dgm:pt modelId="{39D751A1-5D02-4A3D-86F5-3894CFDF3791}" type="pres">
      <dgm:prSet presAssocID="{7FDEC564-4447-4921-9DBC-8C274B88AD37}" presName="sibTrans" presStyleLbl="node1" presStyleIdx="1" presStyleCnt="6"/>
      <dgm:spPr/>
    </dgm:pt>
    <dgm:pt modelId="{8C85FF26-0B0D-4750-AECA-BC957BB4F251}" type="pres">
      <dgm:prSet presAssocID="{DA694B97-1EC5-45AB-9D25-1B314907829F}" presName="dummy" presStyleCnt="0"/>
      <dgm:spPr/>
    </dgm:pt>
    <dgm:pt modelId="{DB9338AB-5E63-47C8-A6B5-3A8314826713}" type="pres">
      <dgm:prSet presAssocID="{DA694B97-1EC5-45AB-9D25-1B314907829F}" presName="node" presStyleLbl="revTx" presStyleIdx="2" presStyleCnt="6" custScaleX="134303" custScaleY="75435" custRadScaleRad="98780" custRadScaleInc="-14597">
        <dgm:presLayoutVars>
          <dgm:bulletEnabled val="1"/>
        </dgm:presLayoutVars>
      </dgm:prSet>
      <dgm:spPr/>
    </dgm:pt>
    <dgm:pt modelId="{EA83ECBB-02A8-4539-B601-7000A1210879}" type="pres">
      <dgm:prSet presAssocID="{04FBCE31-B037-4390-88E2-CF0F31360786}" presName="sibTrans" presStyleLbl="node1" presStyleIdx="2" presStyleCnt="6"/>
      <dgm:spPr/>
    </dgm:pt>
    <dgm:pt modelId="{8436F9F6-F1DF-40B4-925C-BC9FB6BEC399}" type="pres">
      <dgm:prSet presAssocID="{3CED06FA-3F7D-42D3-8C73-49E679E61C7D}" presName="dummy" presStyleCnt="0"/>
      <dgm:spPr/>
    </dgm:pt>
    <dgm:pt modelId="{B1BBB5DD-F446-4737-9826-352E0ACCA277}" type="pres">
      <dgm:prSet presAssocID="{3CED06FA-3F7D-42D3-8C73-49E679E61C7D}" presName="node" presStyleLbl="revTx" presStyleIdx="3" presStyleCnt="6">
        <dgm:presLayoutVars>
          <dgm:bulletEnabled val="1"/>
        </dgm:presLayoutVars>
      </dgm:prSet>
      <dgm:spPr/>
    </dgm:pt>
    <dgm:pt modelId="{AAB14590-1449-4810-8B22-CB74A0006FB2}" type="pres">
      <dgm:prSet presAssocID="{7EBFD947-5480-4269-A961-43814B4FB797}" presName="sibTrans" presStyleLbl="node1" presStyleIdx="3" presStyleCnt="6"/>
      <dgm:spPr/>
    </dgm:pt>
    <dgm:pt modelId="{AC7C5CF4-865C-41DB-96B7-350762A9322F}" type="pres">
      <dgm:prSet presAssocID="{F1520E16-6405-4B75-A3C6-DDFC3C32D033}" presName="dummy" presStyleCnt="0"/>
      <dgm:spPr/>
    </dgm:pt>
    <dgm:pt modelId="{AFEA2838-F573-4403-AD10-30C4F3F6DF83}" type="pres">
      <dgm:prSet presAssocID="{F1520E16-6405-4B75-A3C6-DDFC3C32D033}" presName="node" presStyleLbl="revTx" presStyleIdx="4" presStyleCnt="6" custScaleX="138354" custScaleY="77943">
        <dgm:presLayoutVars>
          <dgm:bulletEnabled val="1"/>
        </dgm:presLayoutVars>
      </dgm:prSet>
      <dgm:spPr/>
    </dgm:pt>
    <dgm:pt modelId="{09CE5EBA-9727-4D70-B16B-88004B894A77}" type="pres">
      <dgm:prSet presAssocID="{8686D150-EE69-40C8-82E9-013691B40D4B}" presName="sibTrans" presStyleLbl="node1" presStyleIdx="4" presStyleCnt="6"/>
      <dgm:spPr/>
    </dgm:pt>
    <dgm:pt modelId="{3E87DEB6-7086-43D6-B52C-D399C4D8F56B}" type="pres">
      <dgm:prSet presAssocID="{FBFE3258-9B3E-4B97-BC50-DBE09E59B124}" presName="dummy" presStyleCnt="0"/>
      <dgm:spPr/>
    </dgm:pt>
    <dgm:pt modelId="{C45FF620-0EF4-4190-9CAF-417E87B405F4}" type="pres">
      <dgm:prSet presAssocID="{FBFE3258-9B3E-4B97-BC50-DBE09E59B124}" presName="node" presStyleLbl="revTx" presStyleIdx="5" presStyleCnt="6" custScaleX="138354" custScaleY="77943">
        <dgm:presLayoutVars>
          <dgm:bulletEnabled val="1"/>
        </dgm:presLayoutVars>
      </dgm:prSet>
      <dgm:spPr/>
    </dgm:pt>
    <dgm:pt modelId="{58E061DF-96C5-45E9-AC17-A07019E89338}" type="pres">
      <dgm:prSet presAssocID="{545097BB-F423-40E5-8A7B-F27EBCCF401E}" presName="sibTrans" presStyleLbl="node1" presStyleIdx="5" presStyleCnt="6"/>
      <dgm:spPr/>
    </dgm:pt>
  </dgm:ptLst>
  <dgm:cxnLst>
    <dgm:cxn modelId="{6B777E0D-881E-40CA-A671-E714340946E9}" type="presOf" srcId="{545097BB-F423-40E5-8A7B-F27EBCCF401E}" destId="{58E061DF-96C5-45E9-AC17-A07019E89338}" srcOrd="0" destOrd="0" presId="urn:microsoft.com/office/officeart/2005/8/layout/cycle1"/>
    <dgm:cxn modelId="{023B4818-004A-4738-AEF7-D4FEDDF8D333}" type="presOf" srcId="{7EBFD947-5480-4269-A961-43814B4FB797}" destId="{AAB14590-1449-4810-8B22-CB74A0006FB2}" srcOrd="0" destOrd="0" presId="urn:microsoft.com/office/officeart/2005/8/layout/cycle1"/>
    <dgm:cxn modelId="{EEABB91A-A930-4C1A-8AB7-C32311F2ED7A}" type="presOf" srcId="{3CED06FA-3F7D-42D3-8C73-49E679E61C7D}" destId="{B1BBB5DD-F446-4737-9826-352E0ACCA277}" srcOrd="0" destOrd="0" presId="urn:microsoft.com/office/officeart/2005/8/layout/cycle1"/>
    <dgm:cxn modelId="{2BB9C41E-B2FB-4490-833F-EC91CB43E42B}" srcId="{E1827E3C-D38A-4200-A324-BFE78602F4AE}" destId="{DA694B97-1EC5-45AB-9D25-1B314907829F}" srcOrd="2" destOrd="0" parTransId="{A4FDA9CF-0C37-4727-937C-1E94D09D2F44}" sibTransId="{04FBCE31-B037-4390-88E2-CF0F31360786}"/>
    <dgm:cxn modelId="{48D44B2B-C489-49F5-A38E-3661DB8E3E9A}" srcId="{E1827E3C-D38A-4200-A324-BFE78602F4AE}" destId="{FBFE3258-9B3E-4B97-BC50-DBE09E59B124}" srcOrd="5" destOrd="0" parTransId="{B4DB1A27-7C8C-4A71-9C91-7F234BC13AB8}" sibTransId="{545097BB-F423-40E5-8A7B-F27EBCCF401E}"/>
    <dgm:cxn modelId="{E63CB430-1CF9-4BE3-BEF8-76F4C817E556}" srcId="{E1827E3C-D38A-4200-A324-BFE78602F4AE}" destId="{3CED06FA-3F7D-42D3-8C73-49E679E61C7D}" srcOrd="3" destOrd="0" parTransId="{C90A79E3-8A70-4941-ABB7-AD34231A5C80}" sibTransId="{7EBFD947-5480-4269-A961-43814B4FB797}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D8D07638-C335-458E-8C36-CD6AB1731EFF}" type="presOf" srcId="{FBFE3258-9B3E-4B97-BC50-DBE09E59B124}" destId="{C45FF620-0EF4-4190-9CAF-417E87B405F4}" srcOrd="0" destOrd="0" presId="urn:microsoft.com/office/officeart/2005/8/layout/cycle1"/>
    <dgm:cxn modelId="{4775A43E-CEE5-4B04-8BF4-F5DF6311FCCD}" type="presOf" srcId="{8686D150-EE69-40C8-82E9-013691B40D4B}" destId="{09CE5EBA-9727-4D70-B16B-88004B894A77}" srcOrd="0" destOrd="0" presId="urn:microsoft.com/office/officeart/2005/8/layout/cycle1"/>
    <dgm:cxn modelId="{B2B6036E-F24B-4A7C-A03C-58E0F6039373}" type="presOf" srcId="{7FDEC564-4447-4921-9DBC-8C274B88AD37}" destId="{39D751A1-5D02-4A3D-86F5-3894CFDF3791}" srcOrd="0" destOrd="0" presId="urn:microsoft.com/office/officeart/2005/8/layout/cycle1"/>
    <dgm:cxn modelId="{BEA22D56-A614-4AE2-BC01-5577B73293FA}" type="presOf" srcId="{F1520E16-6405-4B75-A3C6-DDFC3C32D033}" destId="{AFEA2838-F573-4403-AD10-30C4F3F6DF83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3DCE6FC6-3F96-4978-AD50-87FF2B63DDDD}" type="presOf" srcId="{04FBCE31-B037-4390-88E2-CF0F31360786}" destId="{EA83ECBB-02A8-4539-B601-7000A1210879}" srcOrd="0" destOrd="0" presId="urn:microsoft.com/office/officeart/2005/8/layout/cycle1"/>
    <dgm:cxn modelId="{2B1E9CC8-9473-4BDB-9436-14ADC43D9A74}" type="presOf" srcId="{DA694B97-1EC5-45AB-9D25-1B314907829F}" destId="{DB9338AB-5E63-47C8-A6B5-3A8314826713}" srcOrd="0" destOrd="0" presId="urn:microsoft.com/office/officeart/2005/8/layout/cycle1"/>
    <dgm:cxn modelId="{EFCDBBDF-4957-4B6D-81E9-1CB030E3E974}" srcId="{E1827E3C-D38A-4200-A324-BFE78602F4AE}" destId="{F1520E16-6405-4B75-A3C6-DDFC3C32D033}" srcOrd="4" destOrd="0" parTransId="{7A3A613B-0605-4DB7-B428-585A7634D783}" sibTransId="{8686D150-EE69-40C8-82E9-013691B40D4B}"/>
    <dgm:cxn modelId="{898339E3-1ABD-4835-A1B6-88301584D09D}" type="presOf" srcId="{0C4F1921-ADD3-4314-A788-97DCDF3867F8}" destId="{840B6130-1075-4A3D-AF34-4540C51A9BA3}" srcOrd="0" destOrd="0" presId="urn:microsoft.com/office/officeart/2005/8/layout/cycle1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6B4E8DE6-2638-4A7E-BD44-C564E1C4AE01}" srcId="{E1827E3C-D38A-4200-A324-BFE78602F4AE}" destId="{0C4F1921-ADD3-4314-A788-97DCDF3867F8}" srcOrd="1" destOrd="0" parTransId="{9D139DC3-3119-4C7B-B2C3-C4ACD2F23A3B}" sibTransId="{7FDEC564-4447-4921-9DBC-8C274B88AD37}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BA3B21F1-6A56-496C-A2E5-FE353CAEA130}" type="presParOf" srcId="{AF78D8AD-2DC7-4117-9F02-453B06E46A64}" destId="{1F610659-B80A-47EE-ACAF-1D2F7476D7C6}" srcOrd="3" destOrd="0" presId="urn:microsoft.com/office/officeart/2005/8/layout/cycle1"/>
    <dgm:cxn modelId="{E9D824A5-9AFA-42EC-AD51-68BF23C322E4}" type="presParOf" srcId="{AF78D8AD-2DC7-4117-9F02-453B06E46A64}" destId="{840B6130-1075-4A3D-AF34-4540C51A9BA3}" srcOrd="4" destOrd="0" presId="urn:microsoft.com/office/officeart/2005/8/layout/cycle1"/>
    <dgm:cxn modelId="{2C8FBA35-20C0-46A2-BE5A-A3FEE1C4426D}" type="presParOf" srcId="{AF78D8AD-2DC7-4117-9F02-453B06E46A64}" destId="{39D751A1-5D02-4A3D-86F5-3894CFDF3791}" srcOrd="5" destOrd="0" presId="urn:microsoft.com/office/officeart/2005/8/layout/cycle1"/>
    <dgm:cxn modelId="{FEB0BBC7-DB83-4BB6-B8BE-ACBB90C3E3BC}" type="presParOf" srcId="{AF78D8AD-2DC7-4117-9F02-453B06E46A64}" destId="{8C85FF26-0B0D-4750-AECA-BC957BB4F251}" srcOrd="6" destOrd="0" presId="urn:microsoft.com/office/officeart/2005/8/layout/cycle1"/>
    <dgm:cxn modelId="{3E63DD23-F7C9-4C4A-867A-381953172633}" type="presParOf" srcId="{AF78D8AD-2DC7-4117-9F02-453B06E46A64}" destId="{DB9338AB-5E63-47C8-A6B5-3A8314826713}" srcOrd="7" destOrd="0" presId="urn:microsoft.com/office/officeart/2005/8/layout/cycle1"/>
    <dgm:cxn modelId="{CD7E91C6-6FBD-4ED0-9722-EF521FD3655B}" type="presParOf" srcId="{AF78D8AD-2DC7-4117-9F02-453B06E46A64}" destId="{EA83ECBB-02A8-4539-B601-7000A1210879}" srcOrd="8" destOrd="0" presId="urn:microsoft.com/office/officeart/2005/8/layout/cycle1"/>
    <dgm:cxn modelId="{D0B9F5A4-0BAD-4F6F-B798-7DC58FF50DE9}" type="presParOf" srcId="{AF78D8AD-2DC7-4117-9F02-453B06E46A64}" destId="{8436F9F6-F1DF-40B4-925C-BC9FB6BEC399}" srcOrd="9" destOrd="0" presId="urn:microsoft.com/office/officeart/2005/8/layout/cycle1"/>
    <dgm:cxn modelId="{4ACBC747-0D2F-46E6-8F2C-F1250B5EE20E}" type="presParOf" srcId="{AF78D8AD-2DC7-4117-9F02-453B06E46A64}" destId="{B1BBB5DD-F446-4737-9826-352E0ACCA277}" srcOrd="10" destOrd="0" presId="urn:microsoft.com/office/officeart/2005/8/layout/cycle1"/>
    <dgm:cxn modelId="{914ADBDE-9987-43A5-9157-43A93D42FE8A}" type="presParOf" srcId="{AF78D8AD-2DC7-4117-9F02-453B06E46A64}" destId="{AAB14590-1449-4810-8B22-CB74A0006FB2}" srcOrd="11" destOrd="0" presId="urn:microsoft.com/office/officeart/2005/8/layout/cycle1"/>
    <dgm:cxn modelId="{1B736E9F-83C1-48BF-82FB-5B6358F32B2A}" type="presParOf" srcId="{AF78D8AD-2DC7-4117-9F02-453B06E46A64}" destId="{AC7C5CF4-865C-41DB-96B7-350762A9322F}" srcOrd="12" destOrd="0" presId="urn:microsoft.com/office/officeart/2005/8/layout/cycle1"/>
    <dgm:cxn modelId="{A06C27F6-0AE8-41AD-8011-BA96037CF66D}" type="presParOf" srcId="{AF78D8AD-2DC7-4117-9F02-453B06E46A64}" destId="{AFEA2838-F573-4403-AD10-30C4F3F6DF83}" srcOrd="13" destOrd="0" presId="urn:microsoft.com/office/officeart/2005/8/layout/cycle1"/>
    <dgm:cxn modelId="{1026FB87-8BEF-4B3D-A526-5DE918FA8ADA}" type="presParOf" srcId="{AF78D8AD-2DC7-4117-9F02-453B06E46A64}" destId="{09CE5EBA-9727-4D70-B16B-88004B894A77}" srcOrd="14" destOrd="0" presId="urn:microsoft.com/office/officeart/2005/8/layout/cycle1"/>
    <dgm:cxn modelId="{F0D3E105-ED53-499C-B447-3D74AF0474CD}" type="presParOf" srcId="{AF78D8AD-2DC7-4117-9F02-453B06E46A64}" destId="{3E87DEB6-7086-43D6-B52C-D399C4D8F56B}" srcOrd="15" destOrd="0" presId="urn:microsoft.com/office/officeart/2005/8/layout/cycle1"/>
    <dgm:cxn modelId="{86B77E79-E686-46BB-9EAA-8F83B1017DC6}" type="presParOf" srcId="{AF78D8AD-2DC7-4117-9F02-453B06E46A64}" destId="{C45FF620-0EF4-4190-9CAF-417E87B405F4}" srcOrd="16" destOrd="0" presId="urn:microsoft.com/office/officeart/2005/8/layout/cycle1"/>
    <dgm:cxn modelId="{BEBE6FF3-AEC3-4EC4-9B21-9E078EAD9F12}" type="presParOf" srcId="{AF78D8AD-2DC7-4117-9F02-453B06E46A64}" destId="{58E061DF-96C5-45E9-AC17-A07019E89338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200" b="0" i="0" dirty="0"/>
            <a:t>Сбор информации о текущих конфигурациях</a:t>
          </a:r>
          <a:endParaRPr lang="ru-RU" sz="12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12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1200"/>
        </a:p>
      </dgm:t>
    </dgm:pt>
    <dgm:pt modelId="{AC461D7D-02D1-42BC-86D4-3423F16CB7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Анализ соответствия конфигураций политикам безопасности</a:t>
          </a:r>
        </a:p>
      </dgm:t>
    </dgm:pt>
    <dgm:pt modelId="{05E2CE51-258A-46FE-8305-12684E030AA7}" type="parTrans" cxnId="{559A43B7-328F-4C21-9B85-E6640AAD09A3}">
      <dgm:prSet/>
      <dgm:spPr/>
      <dgm:t>
        <a:bodyPr/>
        <a:lstStyle/>
        <a:p>
          <a:endParaRPr lang="ru-RU"/>
        </a:p>
      </dgm:t>
    </dgm:pt>
    <dgm:pt modelId="{5E70CE3A-4EAA-4CB1-8E7D-95DC6F52075A}" type="sibTrans" cxnId="{559A43B7-328F-4C21-9B85-E6640AAD09A3}">
      <dgm:prSet/>
      <dgm:spPr/>
      <dgm:t>
        <a:bodyPr/>
        <a:lstStyle/>
        <a:p>
          <a:endParaRPr lang="ru-RU"/>
        </a:p>
      </dgm:t>
    </dgm:pt>
    <dgm:pt modelId="{948C7882-55F4-4097-BE9F-EBCCE327CF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Утверждение изменений конфигураций</a:t>
          </a:r>
        </a:p>
      </dgm:t>
    </dgm:pt>
    <dgm:pt modelId="{41539A73-837C-441E-A1BB-4655B6725214}" type="parTrans" cxnId="{4B348CE4-D2EF-419F-AD47-C66B692972CF}">
      <dgm:prSet/>
      <dgm:spPr/>
      <dgm:t>
        <a:bodyPr/>
        <a:lstStyle/>
        <a:p>
          <a:endParaRPr lang="ru-RU"/>
        </a:p>
      </dgm:t>
    </dgm:pt>
    <dgm:pt modelId="{D4888E27-E332-4DD4-9E65-DB70D9BECDB6}" type="sibTrans" cxnId="{4B348CE4-D2EF-419F-AD47-C66B692972CF}">
      <dgm:prSet/>
      <dgm:spPr/>
      <dgm:t>
        <a:bodyPr/>
        <a:lstStyle/>
        <a:p>
          <a:endParaRPr lang="ru-RU"/>
        </a:p>
      </dgm:t>
    </dgm:pt>
    <dgm:pt modelId="{D85A2D00-5093-446A-9D2F-244CF75927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Внедрение изменений</a:t>
          </a:r>
        </a:p>
      </dgm:t>
    </dgm:pt>
    <dgm:pt modelId="{B31A95EF-A084-4AE3-8378-97F3B369DCD9}" type="parTrans" cxnId="{5EF37500-9DFC-47BE-9427-A4F3AAD02222}">
      <dgm:prSet/>
      <dgm:spPr/>
      <dgm:t>
        <a:bodyPr/>
        <a:lstStyle/>
        <a:p>
          <a:endParaRPr lang="ru-RU"/>
        </a:p>
      </dgm:t>
    </dgm:pt>
    <dgm:pt modelId="{BAFD09E4-4569-434D-A3D8-BCB21D9AE0ED}" type="sibTrans" cxnId="{5EF37500-9DFC-47BE-9427-A4F3AAD02222}">
      <dgm:prSet/>
      <dgm:spPr/>
      <dgm:t>
        <a:bodyPr/>
        <a:lstStyle/>
        <a:p>
          <a:endParaRPr lang="ru-RU"/>
        </a:p>
      </dgm:t>
    </dgm:pt>
    <dgm:pt modelId="{A934C02C-8F1C-4BDC-8296-4BF322098D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/>
            <a:t>Документирование изменений</a:t>
          </a:r>
        </a:p>
      </dgm:t>
    </dgm:pt>
    <dgm:pt modelId="{6387DB49-533C-4033-8172-75ACD962A404}" type="parTrans" cxnId="{A6EFB061-BCDE-473A-AD0A-06B1F7E6A566}">
      <dgm:prSet/>
      <dgm:spPr/>
      <dgm:t>
        <a:bodyPr/>
        <a:lstStyle/>
        <a:p>
          <a:endParaRPr lang="ru-RU"/>
        </a:p>
      </dgm:t>
    </dgm:pt>
    <dgm:pt modelId="{595C57E9-71A6-4DE8-AA90-7CC7F44718F0}" type="sibTrans" cxnId="{A6EFB061-BCDE-473A-AD0A-06B1F7E6A566}">
      <dgm:prSet/>
      <dgm:spPr/>
      <dgm:t>
        <a:bodyPr/>
        <a:lstStyle/>
        <a:p>
          <a:endParaRPr lang="ru-RU"/>
        </a:p>
      </dgm:t>
    </dgm:pt>
    <dgm:pt modelId="{6DB4D7EF-F4E8-4646-8F75-C2E9A7725E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b="0" i="0" dirty="0"/>
            <a:t>Мониторинг и аудит конфигураций</a:t>
          </a:r>
        </a:p>
      </dgm:t>
    </dgm:pt>
    <dgm:pt modelId="{AE96D16D-AB9A-48DB-88B3-16F807328FB8}" type="parTrans" cxnId="{5F5730A1-A25A-4E88-B77B-B6CD6561CB33}">
      <dgm:prSet/>
      <dgm:spPr/>
      <dgm:t>
        <a:bodyPr/>
        <a:lstStyle/>
        <a:p>
          <a:endParaRPr lang="ru-RU"/>
        </a:p>
      </dgm:t>
    </dgm:pt>
    <dgm:pt modelId="{A2B8F7F5-5EA4-488A-BE6D-5BBB6FDD9727}" type="sibTrans" cxnId="{5F5730A1-A25A-4E88-B77B-B6CD6561CB33}">
      <dgm:prSet/>
      <dgm:spPr/>
      <dgm:t>
        <a:bodyPr/>
        <a:lstStyle/>
        <a:p>
          <a:endParaRPr lang="ru-RU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6" custScaleX="137958" custScaleY="65762" custRadScaleRad="101633" custRadScaleInc="12145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6"/>
      <dgm:spPr/>
    </dgm:pt>
    <dgm:pt modelId="{7AF327D1-1EE2-4DAC-8D7D-0D52D94B72CB}" type="pres">
      <dgm:prSet presAssocID="{AC461D7D-02D1-42BC-86D4-3423F16CB7CC}" presName="dummy" presStyleCnt="0"/>
      <dgm:spPr/>
    </dgm:pt>
    <dgm:pt modelId="{2B1AE49A-8285-4F2F-A105-DD0D83E8CEA5}" type="pres">
      <dgm:prSet presAssocID="{AC461D7D-02D1-42BC-86D4-3423F16CB7CC}" presName="node" presStyleLbl="revTx" presStyleIdx="1" presStyleCnt="6" custScaleX="140181" custScaleY="77167">
        <dgm:presLayoutVars>
          <dgm:bulletEnabled val="1"/>
        </dgm:presLayoutVars>
      </dgm:prSet>
      <dgm:spPr/>
    </dgm:pt>
    <dgm:pt modelId="{8EA82A16-6836-4B46-AA29-52DE0226A9E8}" type="pres">
      <dgm:prSet presAssocID="{5E70CE3A-4EAA-4CB1-8E7D-95DC6F52075A}" presName="sibTrans" presStyleLbl="node1" presStyleIdx="1" presStyleCnt="6"/>
      <dgm:spPr/>
    </dgm:pt>
    <dgm:pt modelId="{A56A7E32-D435-4469-A2AD-09C451C5F8D3}" type="pres">
      <dgm:prSet presAssocID="{948C7882-55F4-4097-BE9F-EBCCE327CFCC}" presName="dummy" presStyleCnt="0"/>
      <dgm:spPr/>
    </dgm:pt>
    <dgm:pt modelId="{5F3ADAEE-69D3-4D2E-A03A-6D73EE75CA6B}" type="pres">
      <dgm:prSet presAssocID="{948C7882-55F4-4097-BE9F-EBCCE327CFCC}" presName="node" presStyleLbl="revTx" presStyleIdx="2" presStyleCnt="6" custScaleX="140181" custScaleY="77167">
        <dgm:presLayoutVars>
          <dgm:bulletEnabled val="1"/>
        </dgm:presLayoutVars>
      </dgm:prSet>
      <dgm:spPr/>
    </dgm:pt>
    <dgm:pt modelId="{1E5C6AEF-0F71-4168-AE47-1F1C53D94ECD}" type="pres">
      <dgm:prSet presAssocID="{D4888E27-E332-4DD4-9E65-DB70D9BECDB6}" presName="sibTrans" presStyleLbl="node1" presStyleIdx="2" presStyleCnt="6"/>
      <dgm:spPr/>
    </dgm:pt>
    <dgm:pt modelId="{407ECECC-1511-4861-91A9-8A49E73BB836}" type="pres">
      <dgm:prSet presAssocID="{D85A2D00-5093-446A-9D2F-244CF75927A1}" presName="dummy" presStyleCnt="0"/>
      <dgm:spPr/>
    </dgm:pt>
    <dgm:pt modelId="{999AFE4E-177C-4294-A116-7306863DD3EC}" type="pres">
      <dgm:prSet presAssocID="{D85A2D00-5093-446A-9D2F-244CF75927A1}" presName="node" presStyleLbl="revTx" presStyleIdx="3" presStyleCnt="6" custScaleX="140181" custScaleY="77167">
        <dgm:presLayoutVars>
          <dgm:bulletEnabled val="1"/>
        </dgm:presLayoutVars>
      </dgm:prSet>
      <dgm:spPr/>
    </dgm:pt>
    <dgm:pt modelId="{48ABE374-9E5D-4994-8D68-566D26668520}" type="pres">
      <dgm:prSet presAssocID="{BAFD09E4-4569-434D-A3D8-BCB21D9AE0ED}" presName="sibTrans" presStyleLbl="node1" presStyleIdx="3" presStyleCnt="6"/>
      <dgm:spPr/>
    </dgm:pt>
    <dgm:pt modelId="{E9EBFDB8-11A7-4F3C-8E4D-B7245C91CAB4}" type="pres">
      <dgm:prSet presAssocID="{A934C02C-8F1C-4BDC-8296-4BF322098DF7}" presName="dummy" presStyleCnt="0"/>
      <dgm:spPr/>
    </dgm:pt>
    <dgm:pt modelId="{27A296D1-4E35-40B3-BA88-2853F33C875D}" type="pres">
      <dgm:prSet presAssocID="{A934C02C-8F1C-4BDC-8296-4BF322098DF7}" presName="node" presStyleLbl="revTx" presStyleIdx="4" presStyleCnt="6" custScaleX="140181" custScaleY="77167">
        <dgm:presLayoutVars>
          <dgm:bulletEnabled val="1"/>
        </dgm:presLayoutVars>
      </dgm:prSet>
      <dgm:spPr/>
    </dgm:pt>
    <dgm:pt modelId="{29216C38-E8D0-4BC0-BDD2-1981284D0544}" type="pres">
      <dgm:prSet presAssocID="{595C57E9-71A6-4DE8-AA90-7CC7F44718F0}" presName="sibTrans" presStyleLbl="node1" presStyleIdx="4" presStyleCnt="6"/>
      <dgm:spPr/>
    </dgm:pt>
    <dgm:pt modelId="{15DA551E-D6C4-419B-BC43-2774C737CA55}" type="pres">
      <dgm:prSet presAssocID="{6DB4D7EF-F4E8-4646-8F75-C2E9A7725E64}" presName="dummy" presStyleCnt="0"/>
      <dgm:spPr/>
    </dgm:pt>
    <dgm:pt modelId="{87F1DE2B-BEB2-45D1-963E-AB9549BE955A}" type="pres">
      <dgm:prSet presAssocID="{6DB4D7EF-F4E8-4646-8F75-C2E9A7725E64}" presName="node" presStyleLbl="revTx" presStyleIdx="5" presStyleCnt="6" custScaleX="140181" custScaleY="65831" custRadScaleRad="97881" custRadScaleInc="-3593">
        <dgm:presLayoutVars>
          <dgm:bulletEnabled val="1"/>
        </dgm:presLayoutVars>
      </dgm:prSet>
      <dgm:spPr/>
    </dgm:pt>
    <dgm:pt modelId="{9847D1E9-04A8-4E61-A45C-52025EB735D8}" type="pres">
      <dgm:prSet presAssocID="{A2B8F7F5-5EA4-488A-BE6D-5BBB6FDD9727}" presName="sibTrans" presStyleLbl="node1" presStyleIdx="5" presStyleCnt="6"/>
      <dgm:spPr/>
    </dgm:pt>
  </dgm:ptLst>
  <dgm:cxnLst>
    <dgm:cxn modelId="{5EF37500-9DFC-47BE-9427-A4F3AAD02222}" srcId="{E1827E3C-D38A-4200-A324-BFE78602F4AE}" destId="{D85A2D00-5093-446A-9D2F-244CF75927A1}" srcOrd="3" destOrd="0" parTransId="{B31A95EF-A084-4AE3-8378-97F3B369DCD9}" sibTransId="{BAFD09E4-4569-434D-A3D8-BCB21D9AE0ED}"/>
    <dgm:cxn modelId="{CA341F03-C5E5-42D8-8EFB-CE6B7D975AA7}" type="presOf" srcId="{A2B8F7F5-5EA4-488A-BE6D-5BBB6FDD9727}" destId="{9847D1E9-04A8-4E61-A45C-52025EB735D8}" srcOrd="0" destOrd="0" presId="urn:microsoft.com/office/officeart/2005/8/layout/cycle1"/>
    <dgm:cxn modelId="{CB3FA915-0FC4-4C1D-AED1-D25D150A1FF8}" type="presOf" srcId="{948C7882-55F4-4097-BE9F-EBCCE327CFCC}" destId="{5F3ADAEE-69D3-4D2E-A03A-6D73EE75CA6B}" srcOrd="0" destOrd="0" presId="urn:microsoft.com/office/officeart/2005/8/layout/cycle1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A6EFB061-BCDE-473A-AD0A-06B1F7E6A566}" srcId="{E1827E3C-D38A-4200-A324-BFE78602F4AE}" destId="{A934C02C-8F1C-4BDC-8296-4BF322098DF7}" srcOrd="4" destOrd="0" parTransId="{6387DB49-533C-4033-8172-75ACD962A404}" sibTransId="{595C57E9-71A6-4DE8-AA90-7CC7F44718F0}"/>
    <dgm:cxn modelId="{7406C069-47B9-446E-9A94-6914A2B4FB00}" type="presOf" srcId="{595C57E9-71A6-4DE8-AA90-7CC7F44718F0}" destId="{29216C38-E8D0-4BC0-BDD2-1981284D0544}" srcOrd="0" destOrd="0" presId="urn:microsoft.com/office/officeart/2005/8/layout/cycle1"/>
    <dgm:cxn modelId="{C0FDC257-6CDA-4172-BA4A-792766352AC6}" type="presOf" srcId="{D85A2D00-5093-446A-9D2F-244CF75927A1}" destId="{999AFE4E-177C-4294-A116-7306863DD3EC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AACEB97B-5298-4561-8BF9-B7F11AF50B57}" type="presOf" srcId="{D4888E27-E332-4DD4-9E65-DB70D9BECDB6}" destId="{1E5C6AEF-0F71-4168-AE47-1F1C53D94ECD}" srcOrd="0" destOrd="0" presId="urn:microsoft.com/office/officeart/2005/8/layout/cycle1"/>
    <dgm:cxn modelId="{B3575489-FF75-455B-98B3-73F64EE8672C}" type="presOf" srcId="{6DB4D7EF-F4E8-4646-8F75-C2E9A7725E64}" destId="{87F1DE2B-BEB2-45D1-963E-AB9549BE955A}" srcOrd="0" destOrd="0" presId="urn:microsoft.com/office/officeart/2005/8/layout/cycle1"/>
    <dgm:cxn modelId="{118EBD8D-C7FF-4B60-9117-55766DBEDCAB}" type="presOf" srcId="{A934C02C-8F1C-4BDC-8296-4BF322098DF7}" destId="{27A296D1-4E35-40B3-BA88-2853F33C875D}" srcOrd="0" destOrd="0" presId="urn:microsoft.com/office/officeart/2005/8/layout/cycle1"/>
    <dgm:cxn modelId="{5F5730A1-A25A-4E88-B77B-B6CD6561CB33}" srcId="{E1827E3C-D38A-4200-A324-BFE78602F4AE}" destId="{6DB4D7EF-F4E8-4646-8F75-C2E9A7725E64}" srcOrd="5" destOrd="0" parTransId="{AE96D16D-AB9A-48DB-88B3-16F807328FB8}" sibTransId="{A2B8F7F5-5EA4-488A-BE6D-5BBB6FDD9727}"/>
    <dgm:cxn modelId="{33BF12A9-758B-4823-88D0-B489DE195B55}" type="presOf" srcId="{BAFD09E4-4569-434D-A3D8-BCB21D9AE0ED}" destId="{48ABE374-9E5D-4994-8D68-566D26668520}" srcOrd="0" destOrd="0" presId="urn:microsoft.com/office/officeart/2005/8/layout/cycle1"/>
    <dgm:cxn modelId="{559A43B7-328F-4C21-9B85-E6640AAD09A3}" srcId="{E1827E3C-D38A-4200-A324-BFE78602F4AE}" destId="{AC461D7D-02D1-42BC-86D4-3423F16CB7CC}" srcOrd="1" destOrd="0" parTransId="{05E2CE51-258A-46FE-8305-12684E030AA7}" sibTransId="{5E70CE3A-4EAA-4CB1-8E7D-95DC6F52075A}"/>
    <dgm:cxn modelId="{A22E1ED5-535D-44F2-9396-72AFBE4B957A}" type="presOf" srcId="{AC461D7D-02D1-42BC-86D4-3423F16CB7CC}" destId="{2B1AE49A-8285-4F2F-A105-DD0D83E8CEA5}" srcOrd="0" destOrd="0" presId="urn:microsoft.com/office/officeart/2005/8/layout/cycle1"/>
    <dgm:cxn modelId="{4B348CE4-D2EF-419F-AD47-C66B692972CF}" srcId="{E1827E3C-D38A-4200-A324-BFE78602F4AE}" destId="{948C7882-55F4-4097-BE9F-EBCCE327CFCC}" srcOrd="2" destOrd="0" parTransId="{41539A73-837C-441E-A1BB-4655B6725214}" sibTransId="{D4888E27-E332-4DD4-9E65-DB70D9BECDB6}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68CDD3EB-C6A4-4C24-8259-7E6410A9E833}" type="presOf" srcId="{5E70CE3A-4EAA-4CB1-8E7D-95DC6F52075A}" destId="{8EA82A16-6836-4B46-AA29-52DE0226A9E8}" srcOrd="0" destOrd="0" presId="urn:microsoft.com/office/officeart/2005/8/layout/cycle1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A2DFE198-9E4E-4878-9D82-4513D97D6907}" type="presParOf" srcId="{AF78D8AD-2DC7-4117-9F02-453B06E46A64}" destId="{7AF327D1-1EE2-4DAC-8D7D-0D52D94B72CB}" srcOrd="3" destOrd="0" presId="urn:microsoft.com/office/officeart/2005/8/layout/cycle1"/>
    <dgm:cxn modelId="{C4163FE5-C4D3-42FF-904B-D1A8803606F5}" type="presParOf" srcId="{AF78D8AD-2DC7-4117-9F02-453B06E46A64}" destId="{2B1AE49A-8285-4F2F-A105-DD0D83E8CEA5}" srcOrd="4" destOrd="0" presId="urn:microsoft.com/office/officeart/2005/8/layout/cycle1"/>
    <dgm:cxn modelId="{3C3F8BB5-6A08-4DE7-85D7-C7FD48A723C0}" type="presParOf" srcId="{AF78D8AD-2DC7-4117-9F02-453B06E46A64}" destId="{8EA82A16-6836-4B46-AA29-52DE0226A9E8}" srcOrd="5" destOrd="0" presId="urn:microsoft.com/office/officeart/2005/8/layout/cycle1"/>
    <dgm:cxn modelId="{70775BE5-91CA-48B5-AA10-DDD1AE278AA0}" type="presParOf" srcId="{AF78D8AD-2DC7-4117-9F02-453B06E46A64}" destId="{A56A7E32-D435-4469-A2AD-09C451C5F8D3}" srcOrd="6" destOrd="0" presId="urn:microsoft.com/office/officeart/2005/8/layout/cycle1"/>
    <dgm:cxn modelId="{4A128BFA-EE16-453A-AB40-C2E4B33AA568}" type="presParOf" srcId="{AF78D8AD-2DC7-4117-9F02-453B06E46A64}" destId="{5F3ADAEE-69D3-4D2E-A03A-6D73EE75CA6B}" srcOrd="7" destOrd="0" presId="urn:microsoft.com/office/officeart/2005/8/layout/cycle1"/>
    <dgm:cxn modelId="{AFB8962F-3A4D-4CB4-9AD8-419F2ABB636E}" type="presParOf" srcId="{AF78D8AD-2DC7-4117-9F02-453B06E46A64}" destId="{1E5C6AEF-0F71-4168-AE47-1F1C53D94ECD}" srcOrd="8" destOrd="0" presId="urn:microsoft.com/office/officeart/2005/8/layout/cycle1"/>
    <dgm:cxn modelId="{4E237D2E-2F1A-445B-A1BD-B41C8DB65F16}" type="presParOf" srcId="{AF78D8AD-2DC7-4117-9F02-453B06E46A64}" destId="{407ECECC-1511-4861-91A9-8A49E73BB836}" srcOrd="9" destOrd="0" presId="urn:microsoft.com/office/officeart/2005/8/layout/cycle1"/>
    <dgm:cxn modelId="{DAB3AACD-FFE7-44CF-81FA-9F3AF7DEBD35}" type="presParOf" srcId="{AF78D8AD-2DC7-4117-9F02-453B06E46A64}" destId="{999AFE4E-177C-4294-A116-7306863DD3EC}" srcOrd="10" destOrd="0" presId="urn:microsoft.com/office/officeart/2005/8/layout/cycle1"/>
    <dgm:cxn modelId="{585C28BA-7788-492B-944D-88DA83A0F90C}" type="presParOf" srcId="{AF78D8AD-2DC7-4117-9F02-453B06E46A64}" destId="{48ABE374-9E5D-4994-8D68-566D26668520}" srcOrd="11" destOrd="0" presId="urn:microsoft.com/office/officeart/2005/8/layout/cycle1"/>
    <dgm:cxn modelId="{9A5EEDF1-B9D9-49FA-AC99-3D6E09FF7BD8}" type="presParOf" srcId="{AF78D8AD-2DC7-4117-9F02-453B06E46A64}" destId="{E9EBFDB8-11A7-4F3C-8E4D-B7245C91CAB4}" srcOrd="12" destOrd="0" presId="urn:microsoft.com/office/officeart/2005/8/layout/cycle1"/>
    <dgm:cxn modelId="{F04BE50B-F2A3-478D-AF2E-E3AF4F4B7EBC}" type="presParOf" srcId="{AF78D8AD-2DC7-4117-9F02-453B06E46A64}" destId="{27A296D1-4E35-40B3-BA88-2853F33C875D}" srcOrd="13" destOrd="0" presId="urn:microsoft.com/office/officeart/2005/8/layout/cycle1"/>
    <dgm:cxn modelId="{E8A21D8A-4E2B-4BA4-B6DF-8C2D85F6803D}" type="presParOf" srcId="{AF78D8AD-2DC7-4117-9F02-453B06E46A64}" destId="{29216C38-E8D0-4BC0-BDD2-1981284D0544}" srcOrd="14" destOrd="0" presId="urn:microsoft.com/office/officeart/2005/8/layout/cycle1"/>
    <dgm:cxn modelId="{EA0A96BE-F1A2-4231-8851-586BF03C85E0}" type="presParOf" srcId="{AF78D8AD-2DC7-4117-9F02-453B06E46A64}" destId="{15DA551E-D6C4-419B-BC43-2774C737CA55}" srcOrd="15" destOrd="0" presId="urn:microsoft.com/office/officeart/2005/8/layout/cycle1"/>
    <dgm:cxn modelId="{3715B5E5-A531-4018-832E-ED0E939EDECE}" type="presParOf" srcId="{AF78D8AD-2DC7-4117-9F02-453B06E46A64}" destId="{87F1DE2B-BEB2-45D1-963E-AB9549BE955A}" srcOrd="16" destOrd="0" presId="urn:microsoft.com/office/officeart/2005/8/layout/cycle1"/>
    <dgm:cxn modelId="{80A9C4E9-3C64-43BD-9DDF-342A543CAA8B}" type="presParOf" srcId="{AF78D8AD-2DC7-4117-9F02-453B06E46A64}" destId="{9847D1E9-04A8-4E61-A45C-52025EB735D8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27E3C-D38A-4200-A324-BFE78602F4A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B803B3-C5E9-4239-96D8-14768C62CD0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ru-RU" sz="1200" b="0" i="0" dirty="0"/>
            <a:t>Планирование тестирования</a:t>
          </a:r>
          <a:endParaRPr lang="ru-RU" sz="1200" dirty="0"/>
        </a:p>
      </dgm:t>
    </dgm:pt>
    <dgm:pt modelId="{91B33294-24CA-42DD-B08E-68449E623BDA}" type="parTrans" cxnId="{F0128136-6653-428F-82C8-BB5A2B44B64B}">
      <dgm:prSet/>
      <dgm:spPr/>
      <dgm:t>
        <a:bodyPr/>
        <a:lstStyle/>
        <a:p>
          <a:endParaRPr lang="ru-RU" sz="1200"/>
        </a:p>
      </dgm:t>
    </dgm:pt>
    <dgm:pt modelId="{150EF1DB-FBDE-4A83-8191-17DC256FD264}" type="sibTrans" cxnId="{F0128136-6653-428F-82C8-BB5A2B44B64B}">
      <dgm:prSet/>
      <dgm:spPr/>
      <dgm:t>
        <a:bodyPr/>
        <a:lstStyle/>
        <a:p>
          <a:endParaRPr lang="ru-RU" sz="1200"/>
        </a:p>
      </dgm:t>
    </dgm:pt>
    <dgm:pt modelId="{7B92B615-7BFA-445D-B609-C97DE57F1ED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/>
            <a:t>Сбор информации и разведка</a:t>
          </a:r>
        </a:p>
      </dgm:t>
    </dgm:pt>
    <dgm:pt modelId="{32CBF886-CB22-4F44-B950-BB29DA73DCE9}" type="parTrans" cxnId="{CB613EF0-33ED-401A-9231-FDC51E483877}">
      <dgm:prSet/>
      <dgm:spPr/>
      <dgm:t>
        <a:bodyPr/>
        <a:lstStyle/>
        <a:p>
          <a:endParaRPr lang="ru-RU" sz="1200"/>
        </a:p>
      </dgm:t>
    </dgm:pt>
    <dgm:pt modelId="{2FB04520-6A2E-48BB-9FAC-784E67340344}" type="sibTrans" cxnId="{CB613EF0-33ED-401A-9231-FDC51E483877}">
      <dgm:prSet/>
      <dgm:spPr/>
      <dgm:t>
        <a:bodyPr/>
        <a:lstStyle/>
        <a:p>
          <a:endParaRPr lang="ru-RU" sz="1200"/>
        </a:p>
      </dgm:t>
    </dgm:pt>
    <dgm:pt modelId="{CEC47649-34E8-43A3-BCB8-C5436E8A0F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/>
            <a:t>Моделирование атак</a:t>
          </a:r>
        </a:p>
      </dgm:t>
    </dgm:pt>
    <dgm:pt modelId="{BDC63DED-4DD1-43CA-B379-F0102A2E99AF}" type="parTrans" cxnId="{0FDD28FA-E80E-41AB-A0C7-C8E756E08C31}">
      <dgm:prSet/>
      <dgm:spPr/>
      <dgm:t>
        <a:bodyPr/>
        <a:lstStyle/>
        <a:p>
          <a:endParaRPr lang="ru-RU" sz="1200"/>
        </a:p>
      </dgm:t>
    </dgm:pt>
    <dgm:pt modelId="{464BA844-7E91-4790-AFD9-C120799992B5}" type="sibTrans" cxnId="{0FDD28FA-E80E-41AB-A0C7-C8E756E08C31}">
      <dgm:prSet/>
      <dgm:spPr/>
      <dgm:t>
        <a:bodyPr/>
        <a:lstStyle/>
        <a:p>
          <a:endParaRPr lang="ru-RU" sz="1200"/>
        </a:p>
      </dgm:t>
    </dgm:pt>
    <dgm:pt modelId="{3A48E3A9-7BDE-478F-AC3B-9CFC4331D9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/>
            <a:t>Анализ результатов</a:t>
          </a:r>
        </a:p>
      </dgm:t>
    </dgm:pt>
    <dgm:pt modelId="{C0A80BF2-20A5-4789-A814-4EBFD1F3DB4E}" type="parTrans" cxnId="{7E25ADE6-8CEA-49E2-A88D-45DCAF12418B}">
      <dgm:prSet/>
      <dgm:spPr/>
      <dgm:t>
        <a:bodyPr/>
        <a:lstStyle/>
        <a:p>
          <a:endParaRPr lang="ru-RU" sz="1200"/>
        </a:p>
      </dgm:t>
    </dgm:pt>
    <dgm:pt modelId="{36875B8B-004B-4166-9503-E55BEDE1AE93}" type="sibTrans" cxnId="{7E25ADE6-8CEA-49E2-A88D-45DCAF12418B}">
      <dgm:prSet/>
      <dgm:spPr/>
      <dgm:t>
        <a:bodyPr/>
        <a:lstStyle/>
        <a:p>
          <a:endParaRPr lang="ru-RU" sz="1200"/>
        </a:p>
      </dgm:t>
    </dgm:pt>
    <dgm:pt modelId="{1C1A8909-A57A-438D-A076-53131F621B3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Подготовка отчета</a:t>
          </a:r>
        </a:p>
      </dgm:t>
    </dgm:pt>
    <dgm:pt modelId="{99F7C443-1306-46D5-B2CA-2CE878C841C8}" type="parTrans" cxnId="{55406437-CEC5-4F45-816E-D582322C692B}">
      <dgm:prSet/>
      <dgm:spPr/>
      <dgm:t>
        <a:bodyPr/>
        <a:lstStyle/>
        <a:p>
          <a:endParaRPr lang="ru-RU" sz="1200"/>
        </a:p>
      </dgm:t>
    </dgm:pt>
    <dgm:pt modelId="{82187CDC-A84B-4DFD-BC88-292823B0553E}" type="sibTrans" cxnId="{55406437-CEC5-4F45-816E-D582322C692B}">
      <dgm:prSet/>
      <dgm:spPr/>
      <dgm:t>
        <a:bodyPr/>
        <a:lstStyle/>
        <a:p>
          <a:endParaRPr lang="ru-RU" sz="1200"/>
        </a:p>
      </dgm:t>
    </dgm:pt>
    <dgm:pt modelId="{E91BEA39-FAA3-4ABF-9201-6F582351DB4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Устранение уязвимостей</a:t>
          </a:r>
        </a:p>
      </dgm:t>
    </dgm:pt>
    <dgm:pt modelId="{6E15AC7B-2A90-4491-9B11-A9224CF2A27F}" type="parTrans" cxnId="{60C8A8E7-BD29-40E3-9823-CB2E5EE8EC66}">
      <dgm:prSet/>
      <dgm:spPr/>
      <dgm:t>
        <a:bodyPr/>
        <a:lstStyle/>
        <a:p>
          <a:endParaRPr lang="ru-RU" sz="1200"/>
        </a:p>
      </dgm:t>
    </dgm:pt>
    <dgm:pt modelId="{DEB3F23F-9ACA-43E7-9E7F-B0C736BDE7A8}" type="sibTrans" cxnId="{60C8A8E7-BD29-40E3-9823-CB2E5EE8EC66}">
      <dgm:prSet/>
      <dgm:spPr/>
      <dgm:t>
        <a:bodyPr/>
        <a:lstStyle/>
        <a:p>
          <a:endParaRPr lang="ru-RU" sz="1200"/>
        </a:p>
      </dgm:t>
    </dgm:pt>
    <dgm:pt modelId="{C4D14C44-5061-4FFB-9104-6C18E5EABDE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ru-RU" sz="1200" b="0" i="0" dirty="0"/>
            <a:t>Повторное тестирование (при необходимости)</a:t>
          </a:r>
        </a:p>
      </dgm:t>
    </dgm:pt>
    <dgm:pt modelId="{E105217F-C2A7-41A1-842A-281ADCF60C60}" type="parTrans" cxnId="{ECEBCC67-883D-49F4-9302-A9453A04C0EE}">
      <dgm:prSet/>
      <dgm:spPr/>
      <dgm:t>
        <a:bodyPr/>
        <a:lstStyle/>
        <a:p>
          <a:endParaRPr lang="ru-RU" sz="1200"/>
        </a:p>
      </dgm:t>
    </dgm:pt>
    <dgm:pt modelId="{0AB0C7CC-944C-45AC-987F-155D38F8BC85}" type="sibTrans" cxnId="{ECEBCC67-883D-49F4-9302-A9453A04C0EE}">
      <dgm:prSet/>
      <dgm:spPr/>
      <dgm:t>
        <a:bodyPr/>
        <a:lstStyle/>
        <a:p>
          <a:endParaRPr lang="ru-RU" sz="1200"/>
        </a:p>
      </dgm:t>
    </dgm:pt>
    <dgm:pt modelId="{AF78D8AD-2DC7-4117-9F02-453B06E46A64}" type="pres">
      <dgm:prSet presAssocID="{E1827E3C-D38A-4200-A324-BFE78602F4AE}" presName="cycle" presStyleCnt="0">
        <dgm:presLayoutVars>
          <dgm:dir/>
          <dgm:resizeHandles val="exact"/>
        </dgm:presLayoutVars>
      </dgm:prSet>
      <dgm:spPr/>
    </dgm:pt>
    <dgm:pt modelId="{F748D110-4446-4F70-B5E6-214126F96952}" type="pres">
      <dgm:prSet presAssocID="{93B803B3-C5E9-4239-96D8-14768C62CD0F}" presName="dummy" presStyleCnt="0"/>
      <dgm:spPr/>
    </dgm:pt>
    <dgm:pt modelId="{7A7B8B66-E349-4077-815F-33DA36F79D5C}" type="pres">
      <dgm:prSet presAssocID="{93B803B3-C5E9-4239-96D8-14768C62CD0F}" presName="node" presStyleLbl="revTx" presStyleIdx="0" presStyleCnt="7" custScaleX="137958" custScaleY="65762" custRadScaleRad="101633" custRadScaleInc="12145">
        <dgm:presLayoutVars>
          <dgm:bulletEnabled val="1"/>
        </dgm:presLayoutVars>
      </dgm:prSet>
      <dgm:spPr>
        <a:prstGeom prst="roundRect">
          <a:avLst/>
        </a:prstGeom>
      </dgm:spPr>
    </dgm:pt>
    <dgm:pt modelId="{7EB53BD5-D3B5-483D-8A33-6A260B79D15A}" type="pres">
      <dgm:prSet presAssocID="{150EF1DB-FBDE-4A83-8191-17DC256FD264}" presName="sibTrans" presStyleLbl="node1" presStyleIdx="0" presStyleCnt="7"/>
      <dgm:spPr/>
    </dgm:pt>
    <dgm:pt modelId="{2EAB4703-C108-449D-AC70-403A52CA2880}" type="pres">
      <dgm:prSet presAssocID="{7B92B615-7BFA-445D-B609-C97DE57F1ED1}" presName="dummy" presStyleCnt="0"/>
      <dgm:spPr/>
    </dgm:pt>
    <dgm:pt modelId="{C5F322F4-BEF7-4A63-B72B-799766B43C9A}" type="pres">
      <dgm:prSet presAssocID="{7B92B615-7BFA-445D-B609-C97DE57F1ED1}" presName="node" presStyleLbl="revTx" presStyleIdx="1" presStyleCnt="7" custScaleX="158874" custScaleY="74120">
        <dgm:presLayoutVars>
          <dgm:bulletEnabled val="1"/>
        </dgm:presLayoutVars>
      </dgm:prSet>
      <dgm:spPr/>
    </dgm:pt>
    <dgm:pt modelId="{CDBE1259-0D54-415D-87F4-2DC1D32959EA}" type="pres">
      <dgm:prSet presAssocID="{2FB04520-6A2E-48BB-9FAC-784E67340344}" presName="sibTrans" presStyleLbl="node1" presStyleIdx="1" presStyleCnt="7"/>
      <dgm:spPr/>
    </dgm:pt>
    <dgm:pt modelId="{8F6E66FE-ACD9-4A9B-AD86-C490CEABBFDF}" type="pres">
      <dgm:prSet presAssocID="{CEC47649-34E8-43A3-BCB8-C5436E8A0FCF}" presName="dummy" presStyleCnt="0"/>
      <dgm:spPr/>
    </dgm:pt>
    <dgm:pt modelId="{27B3C456-F731-48C6-86C5-3445871CA923}" type="pres">
      <dgm:prSet presAssocID="{CEC47649-34E8-43A3-BCB8-C5436E8A0FCF}" presName="node" presStyleLbl="revTx" presStyleIdx="2" presStyleCnt="7" custScaleX="158874" custScaleY="74120">
        <dgm:presLayoutVars>
          <dgm:bulletEnabled val="1"/>
        </dgm:presLayoutVars>
      </dgm:prSet>
      <dgm:spPr/>
    </dgm:pt>
    <dgm:pt modelId="{28631D39-A3D5-4EF5-8EC9-517D7D6417DB}" type="pres">
      <dgm:prSet presAssocID="{464BA844-7E91-4790-AFD9-C120799992B5}" presName="sibTrans" presStyleLbl="node1" presStyleIdx="2" presStyleCnt="7"/>
      <dgm:spPr/>
    </dgm:pt>
    <dgm:pt modelId="{237F9B09-43B2-4ADB-9E09-3D1572A48ED5}" type="pres">
      <dgm:prSet presAssocID="{3A48E3A9-7BDE-478F-AC3B-9CFC4331D952}" presName="dummy" presStyleCnt="0"/>
      <dgm:spPr/>
    </dgm:pt>
    <dgm:pt modelId="{B7347A9A-4CA5-4665-B723-141A71FCB0F2}" type="pres">
      <dgm:prSet presAssocID="{3A48E3A9-7BDE-478F-AC3B-9CFC4331D952}" presName="node" presStyleLbl="revTx" presStyleIdx="3" presStyleCnt="7" custScaleX="158874" custScaleY="74120">
        <dgm:presLayoutVars>
          <dgm:bulletEnabled val="1"/>
        </dgm:presLayoutVars>
      </dgm:prSet>
      <dgm:spPr/>
    </dgm:pt>
    <dgm:pt modelId="{7D728004-F948-4A3E-A54B-88592FEE5FCD}" type="pres">
      <dgm:prSet presAssocID="{36875B8B-004B-4166-9503-E55BEDE1AE93}" presName="sibTrans" presStyleLbl="node1" presStyleIdx="3" presStyleCnt="7"/>
      <dgm:spPr/>
    </dgm:pt>
    <dgm:pt modelId="{86766503-8159-451F-B543-42B4E3EA2B9F}" type="pres">
      <dgm:prSet presAssocID="{1C1A8909-A57A-438D-A076-53131F621B3F}" presName="dummy" presStyleCnt="0"/>
      <dgm:spPr/>
    </dgm:pt>
    <dgm:pt modelId="{BF9C8C3B-0F58-43F4-B364-E3B5E899D32C}" type="pres">
      <dgm:prSet presAssocID="{1C1A8909-A57A-438D-A076-53131F621B3F}" presName="node" presStyleLbl="revTx" presStyleIdx="4" presStyleCnt="7" custScaleX="158874" custScaleY="74120" custRadScaleRad="99933" custRadScaleInc="283">
        <dgm:presLayoutVars>
          <dgm:bulletEnabled val="1"/>
        </dgm:presLayoutVars>
      </dgm:prSet>
      <dgm:spPr/>
    </dgm:pt>
    <dgm:pt modelId="{250632B7-7F9A-42A1-8151-AC0E2442BF49}" type="pres">
      <dgm:prSet presAssocID="{82187CDC-A84B-4DFD-BC88-292823B0553E}" presName="sibTrans" presStyleLbl="node1" presStyleIdx="4" presStyleCnt="7"/>
      <dgm:spPr/>
    </dgm:pt>
    <dgm:pt modelId="{6004EAB7-48D5-4947-8BD8-EB9FBF838AA2}" type="pres">
      <dgm:prSet presAssocID="{E91BEA39-FAA3-4ABF-9201-6F582351DB40}" presName="dummy" presStyleCnt="0"/>
      <dgm:spPr/>
    </dgm:pt>
    <dgm:pt modelId="{A831A91C-C47F-44C2-A090-C38C23CABDBC}" type="pres">
      <dgm:prSet presAssocID="{E91BEA39-FAA3-4ABF-9201-6F582351DB40}" presName="node" presStyleLbl="revTx" presStyleIdx="5" presStyleCnt="7" custScaleX="158874" custScaleY="74120" custRadScaleRad="99878" custRadScaleInc="-1806">
        <dgm:presLayoutVars>
          <dgm:bulletEnabled val="1"/>
        </dgm:presLayoutVars>
      </dgm:prSet>
      <dgm:spPr/>
    </dgm:pt>
    <dgm:pt modelId="{D8DB2681-EA15-47D2-A772-0F6625BF060F}" type="pres">
      <dgm:prSet presAssocID="{DEB3F23F-9ACA-43E7-9E7F-B0C736BDE7A8}" presName="sibTrans" presStyleLbl="node1" presStyleIdx="5" presStyleCnt="7"/>
      <dgm:spPr/>
    </dgm:pt>
    <dgm:pt modelId="{47D5601C-F891-4E24-874E-0FE1E15D359F}" type="pres">
      <dgm:prSet presAssocID="{C4D14C44-5061-4FFB-9104-6C18E5EABDEE}" presName="dummy" presStyleCnt="0"/>
      <dgm:spPr/>
    </dgm:pt>
    <dgm:pt modelId="{D619147B-9E10-4B2D-BD5D-1F81BF08FB0E}" type="pres">
      <dgm:prSet presAssocID="{C4D14C44-5061-4FFB-9104-6C18E5EABDEE}" presName="node" presStyleLbl="revTx" presStyleIdx="6" presStyleCnt="7" custScaleX="158874" custScaleY="74120" custRadScaleRad="100098" custRadScaleInc="157">
        <dgm:presLayoutVars>
          <dgm:bulletEnabled val="1"/>
        </dgm:presLayoutVars>
      </dgm:prSet>
      <dgm:spPr/>
    </dgm:pt>
    <dgm:pt modelId="{23787589-EA7B-4E81-B780-3D0C3648F455}" type="pres">
      <dgm:prSet presAssocID="{0AB0C7CC-944C-45AC-987F-155D38F8BC85}" presName="sibTrans" presStyleLbl="node1" presStyleIdx="6" presStyleCnt="7"/>
      <dgm:spPr/>
    </dgm:pt>
  </dgm:ptLst>
  <dgm:cxnLst>
    <dgm:cxn modelId="{03A4830C-F667-443C-986A-99D3DA7257FB}" type="presOf" srcId="{36875B8B-004B-4166-9503-E55BEDE1AE93}" destId="{7D728004-F948-4A3E-A54B-88592FEE5FCD}" srcOrd="0" destOrd="0" presId="urn:microsoft.com/office/officeart/2005/8/layout/cycle1"/>
    <dgm:cxn modelId="{35C7530E-AFC3-474A-9D4D-A504528899AB}" type="presOf" srcId="{82187CDC-A84B-4DFD-BC88-292823B0553E}" destId="{250632B7-7F9A-42A1-8151-AC0E2442BF49}" srcOrd="0" destOrd="0" presId="urn:microsoft.com/office/officeart/2005/8/layout/cycle1"/>
    <dgm:cxn modelId="{F0128136-6653-428F-82C8-BB5A2B44B64B}" srcId="{E1827E3C-D38A-4200-A324-BFE78602F4AE}" destId="{93B803B3-C5E9-4239-96D8-14768C62CD0F}" srcOrd="0" destOrd="0" parTransId="{91B33294-24CA-42DD-B08E-68449E623BDA}" sibTransId="{150EF1DB-FBDE-4A83-8191-17DC256FD264}"/>
    <dgm:cxn modelId="{55406437-CEC5-4F45-816E-D582322C692B}" srcId="{E1827E3C-D38A-4200-A324-BFE78602F4AE}" destId="{1C1A8909-A57A-438D-A076-53131F621B3F}" srcOrd="4" destOrd="0" parTransId="{99F7C443-1306-46D5-B2CA-2CE878C841C8}" sibTransId="{82187CDC-A84B-4DFD-BC88-292823B0553E}"/>
    <dgm:cxn modelId="{20F8C740-E5FA-4E27-9D28-07A7D291E99F}" type="presOf" srcId="{DEB3F23F-9ACA-43E7-9E7F-B0C736BDE7A8}" destId="{D8DB2681-EA15-47D2-A772-0F6625BF060F}" srcOrd="0" destOrd="0" presId="urn:microsoft.com/office/officeart/2005/8/layout/cycle1"/>
    <dgm:cxn modelId="{F47FD141-9799-4A52-B0EB-825A1D991D8C}" type="presOf" srcId="{7B92B615-7BFA-445D-B609-C97DE57F1ED1}" destId="{C5F322F4-BEF7-4A63-B72B-799766B43C9A}" srcOrd="0" destOrd="0" presId="urn:microsoft.com/office/officeart/2005/8/layout/cycle1"/>
    <dgm:cxn modelId="{ECEBCC67-883D-49F4-9302-A9453A04C0EE}" srcId="{E1827E3C-D38A-4200-A324-BFE78602F4AE}" destId="{C4D14C44-5061-4FFB-9104-6C18E5EABDEE}" srcOrd="6" destOrd="0" parTransId="{E105217F-C2A7-41A1-842A-281ADCF60C60}" sibTransId="{0AB0C7CC-944C-45AC-987F-155D38F8BC85}"/>
    <dgm:cxn modelId="{EF61B06E-6F7C-460A-831A-D1171886A2BC}" type="presOf" srcId="{2FB04520-6A2E-48BB-9FAC-784E67340344}" destId="{CDBE1259-0D54-415D-87F4-2DC1D32959EA}" srcOrd="0" destOrd="0" presId="urn:microsoft.com/office/officeart/2005/8/layout/cycle1"/>
    <dgm:cxn modelId="{8898BF78-24B1-4EE2-A7D9-F1ECB5DE36F4}" type="presOf" srcId="{150EF1DB-FBDE-4A83-8191-17DC256FD264}" destId="{7EB53BD5-D3B5-483D-8A33-6A260B79D15A}" srcOrd="0" destOrd="0" presId="urn:microsoft.com/office/officeart/2005/8/layout/cycle1"/>
    <dgm:cxn modelId="{1979A379-1588-43D1-8D30-CC4DC73A96D3}" type="presOf" srcId="{E91BEA39-FAA3-4ABF-9201-6F582351DB40}" destId="{A831A91C-C47F-44C2-A090-C38C23CABDBC}" srcOrd="0" destOrd="0" presId="urn:microsoft.com/office/officeart/2005/8/layout/cycle1"/>
    <dgm:cxn modelId="{518A4C8C-EAF8-419E-9454-CBABC72CC13E}" type="presOf" srcId="{1C1A8909-A57A-438D-A076-53131F621B3F}" destId="{BF9C8C3B-0F58-43F4-B364-E3B5E899D32C}" srcOrd="0" destOrd="0" presId="urn:microsoft.com/office/officeart/2005/8/layout/cycle1"/>
    <dgm:cxn modelId="{DB5B8E90-CA0A-4A29-A5E6-BA52A48DCC14}" type="presOf" srcId="{3A48E3A9-7BDE-478F-AC3B-9CFC4331D952}" destId="{B7347A9A-4CA5-4665-B723-141A71FCB0F2}" srcOrd="0" destOrd="0" presId="urn:microsoft.com/office/officeart/2005/8/layout/cycle1"/>
    <dgm:cxn modelId="{FC5DD4A6-98BC-4AE6-9F21-5E7A5F05ABEF}" type="presOf" srcId="{0AB0C7CC-944C-45AC-987F-155D38F8BC85}" destId="{23787589-EA7B-4E81-B780-3D0C3648F455}" srcOrd="0" destOrd="0" presId="urn:microsoft.com/office/officeart/2005/8/layout/cycle1"/>
    <dgm:cxn modelId="{60215DAA-854F-4514-A613-88C68162B7E0}" type="presOf" srcId="{C4D14C44-5061-4FFB-9104-6C18E5EABDEE}" destId="{D619147B-9E10-4B2D-BD5D-1F81BF08FB0E}" srcOrd="0" destOrd="0" presId="urn:microsoft.com/office/officeart/2005/8/layout/cycle1"/>
    <dgm:cxn modelId="{10C6C6B8-A77C-4252-A338-383F40DE7F10}" type="presOf" srcId="{464BA844-7E91-4790-AFD9-C120799992B5}" destId="{28631D39-A3D5-4EF5-8EC9-517D7D6417DB}" srcOrd="0" destOrd="0" presId="urn:microsoft.com/office/officeart/2005/8/layout/cycle1"/>
    <dgm:cxn modelId="{72620DE6-5296-4F25-97EE-0FC5913AD81F}" type="presOf" srcId="{E1827E3C-D38A-4200-A324-BFE78602F4AE}" destId="{AF78D8AD-2DC7-4117-9F02-453B06E46A64}" srcOrd="0" destOrd="0" presId="urn:microsoft.com/office/officeart/2005/8/layout/cycle1"/>
    <dgm:cxn modelId="{7E25ADE6-8CEA-49E2-A88D-45DCAF12418B}" srcId="{E1827E3C-D38A-4200-A324-BFE78602F4AE}" destId="{3A48E3A9-7BDE-478F-AC3B-9CFC4331D952}" srcOrd="3" destOrd="0" parTransId="{C0A80BF2-20A5-4789-A814-4EBFD1F3DB4E}" sibTransId="{36875B8B-004B-4166-9503-E55BEDE1AE93}"/>
    <dgm:cxn modelId="{1EB4D3E6-CF71-46C4-94E8-90F1E050D14C}" type="presOf" srcId="{CEC47649-34E8-43A3-BCB8-C5436E8A0FCF}" destId="{27B3C456-F731-48C6-86C5-3445871CA923}" srcOrd="0" destOrd="0" presId="urn:microsoft.com/office/officeart/2005/8/layout/cycle1"/>
    <dgm:cxn modelId="{60C8A8E7-BD29-40E3-9823-CB2E5EE8EC66}" srcId="{E1827E3C-D38A-4200-A324-BFE78602F4AE}" destId="{E91BEA39-FAA3-4ABF-9201-6F582351DB40}" srcOrd="5" destOrd="0" parTransId="{6E15AC7B-2A90-4491-9B11-A9224CF2A27F}" sibTransId="{DEB3F23F-9ACA-43E7-9E7F-B0C736BDE7A8}"/>
    <dgm:cxn modelId="{CB613EF0-33ED-401A-9231-FDC51E483877}" srcId="{E1827E3C-D38A-4200-A324-BFE78602F4AE}" destId="{7B92B615-7BFA-445D-B609-C97DE57F1ED1}" srcOrd="1" destOrd="0" parTransId="{32CBF886-CB22-4F44-B950-BB29DA73DCE9}" sibTransId="{2FB04520-6A2E-48BB-9FAC-784E67340344}"/>
    <dgm:cxn modelId="{9E9CDAF0-AE27-47D8-8793-F02A09AFE7D5}" type="presOf" srcId="{93B803B3-C5E9-4239-96D8-14768C62CD0F}" destId="{7A7B8B66-E349-4077-815F-33DA36F79D5C}" srcOrd="0" destOrd="0" presId="urn:microsoft.com/office/officeart/2005/8/layout/cycle1"/>
    <dgm:cxn modelId="{0FDD28FA-E80E-41AB-A0C7-C8E756E08C31}" srcId="{E1827E3C-D38A-4200-A324-BFE78602F4AE}" destId="{CEC47649-34E8-43A3-BCB8-C5436E8A0FCF}" srcOrd="2" destOrd="0" parTransId="{BDC63DED-4DD1-43CA-B379-F0102A2E99AF}" sibTransId="{464BA844-7E91-4790-AFD9-C120799992B5}"/>
    <dgm:cxn modelId="{120D97EB-F308-45CA-8CFD-9AE1AD816BE1}" type="presParOf" srcId="{AF78D8AD-2DC7-4117-9F02-453B06E46A64}" destId="{F748D110-4446-4F70-B5E6-214126F96952}" srcOrd="0" destOrd="0" presId="urn:microsoft.com/office/officeart/2005/8/layout/cycle1"/>
    <dgm:cxn modelId="{37F45C20-2B8C-4B43-8172-DB5D79AECFCF}" type="presParOf" srcId="{AF78D8AD-2DC7-4117-9F02-453B06E46A64}" destId="{7A7B8B66-E349-4077-815F-33DA36F79D5C}" srcOrd="1" destOrd="0" presId="urn:microsoft.com/office/officeart/2005/8/layout/cycle1"/>
    <dgm:cxn modelId="{0348A446-60AC-45C8-9619-34E0CCF628C7}" type="presParOf" srcId="{AF78D8AD-2DC7-4117-9F02-453B06E46A64}" destId="{7EB53BD5-D3B5-483D-8A33-6A260B79D15A}" srcOrd="2" destOrd="0" presId="urn:microsoft.com/office/officeart/2005/8/layout/cycle1"/>
    <dgm:cxn modelId="{D2B3376A-FFB5-4203-823A-255D36C413DE}" type="presParOf" srcId="{AF78D8AD-2DC7-4117-9F02-453B06E46A64}" destId="{2EAB4703-C108-449D-AC70-403A52CA2880}" srcOrd="3" destOrd="0" presId="urn:microsoft.com/office/officeart/2005/8/layout/cycle1"/>
    <dgm:cxn modelId="{80C16490-5294-45EA-AA2C-F837A67A63C1}" type="presParOf" srcId="{AF78D8AD-2DC7-4117-9F02-453B06E46A64}" destId="{C5F322F4-BEF7-4A63-B72B-799766B43C9A}" srcOrd="4" destOrd="0" presId="urn:microsoft.com/office/officeart/2005/8/layout/cycle1"/>
    <dgm:cxn modelId="{927A8DF2-B64F-447E-8938-60AB674E3B23}" type="presParOf" srcId="{AF78D8AD-2DC7-4117-9F02-453B06E46A64}" destId="{CDBE1259-0D54-415D-87F4-2DC1D32959EA}" srcOrd="5" destOrd="0" presId="urn:microsoft.com/office/officeart/2005/8/layout/cycle1"/>
    <dgm:cxn modelId="{E27D4BC8-BAF9-49D4-9B40-1D37AF637076}" type="presParOf" srcId="{AF78D8AD-2DC7-4117-9F02-453B06E46A64}" destId="{8F6E66FE-ACD9-4A9B-AD86-C490CEABBFDF}" srcOrd="6" destOrd="0" presId="urn:microsoft.com/office/officeart/2005/8/layout/cycle1"/>
    <dgm:cxn modelId="{5BD5C7E3-A884-4C1D-B1AD-032200C5EB4E}" type="presParOf" srcId="{AF78D8AD-2DC7-4117-9F02-453B06E46A64}" destId="{27B3C456-F731-48C6-86C5-3445871CA923}" srcOrd="7" destOrd="0" presId="urn:microsoft.com/office/officeart/2005/8/layout/cycle1"/>
    <dgm:cxn modelId="{54FB9E05-C442-480F-99AF-B867A22C4B7A}" type="presParOf" srcId="{AF78D8AD-2DC7-4117-9F02-453B06E46A64}" destId="{28631D39-A3D5-4EF5-8EC9-517D7D6417DB}" srcOrd="8" destOrd="0" presId="urn:microsoft.com/office/officeart/2005/8/layout/cycle1"/>
    <dgm:cxn modelId="{19ED743F-31EA-42D1-9394-61CF445C8431}" type="presParOf" srcId="{AF78D8AD-2DC7-4117-9F02-453B06E46A64}" destId="{237F9B09-43B2-4ADB-9E09-3D1572A48ED5}" srcOrd="9" destOrd="0" presId="urn:microsoft.com/office/officeart/2005/8/layout/cycle1"/>
    <dgm:cxn modelId="{144EEAF9-1269-4123-88EA-493BE22B9AAF}" type="presParOf" srcId="{AF78D8AD-2DC7-4117-9F02-453B06E46A64}" destId="{B7347A9A-4CA5-4665-B723-141A71FCB0F2}" srcOrd="10" destOrd="0" presId="urn:microsoft.com/office/officeart/2005/8/layout/cycle1"/>
    <dgm:cxn modelId="{1ACFE70C-9BED-49F1-BD84-ED8BAB87DB50}" type="presParOf" srcId="{AF78D8AD-2DC7-4117-9F02-453B06E46A64}" destId="{7D728004-F948-4A3E-A54B-88592FEE5FCD}" srcOrd="11" destOrd="0" presId="urn:microsoft.com/office/officeart/2005/8/layout/cycle1"/>
    <dgm:cxn modelId="{BB9435AF-3D2D-4822-883A-29ADB75BFBEB}" type="presParOf" srcId="{AF78D8AD-2DC7-4117-9F02-453B06E46A64}" destId="{86766503-8159-451F-B543-42B4E3EA2B9F}" srcOrd="12" destOrd="0" presId="urn:microsoft.com/office/officeart/2005/8/layout/cycle1"/>
    <dgm:cxn modelId="{BAB7334E-F397-48D4-A84D-0E49C33EEC4E}" type="presParOf" srcId="{AF78D8AD-2DC7-4117-9F02-453B06E46A64}" destId="{BF9C8C3B-0F58-43F4-B364-E3B5E899D32C}" srcOrd="13" destOrd="0" presId="urn:microsoft.com/office/officeart/2005/8/layout/cycle1"/>
    <dgm:cxn modelId="{1393B270-AF4A-4C31-949E-27358A38BAAF}" type="presParOf" srcId="{AF78D8AD-2DC7-4117-9F02-453B06E46A64}" destId="{250632B7-7F9A-42A1-8151-AC0E2442BF49}" srcOrd="14" destOrd="0" presId="urn:microsoft.com/office/officeart/2005/8/layout/cycle1"/>
    <dgm:cxn modelId="{D09EBFAA-C331-4FC5-939F-CE25D0A46B29}" type="presParOf" srcId="{AF78D8AD-2DC7-4117-9F02-453B06E46A64}" destId="{6004EAB7-48D5-4947-8BD8-EB9FBF838AA2}" srcOrd="15" destOrd="0" presId="urn:microsoft.com/office/officeart/2005/8/layout/cycle1"/>
    <dgm:cxn modelId="{491E069C-5C0A-44E0-99AA-1A30B9B9DBA9}" type="presParOf" srcId="{AF78D8AD-2DC7-4117-9F02-453B06E46A64}" destId="{A831A91C-C47F-44C2-A090-C38C23CABDBC}" srcOrd="16" destOrd="0" presId="urn:microsoft.com/office/officeart/2005/8/layout/cycle1"/>
    <dgm:cxn modelId="{CD49B056-8D39-4B29-B231-B19F69F46CAF}" type="presParOf" srcId="{AF78D8AD-2DC7-4117-9F02-453B06E46A64}" destId="{D8DB2681-EA15-47D2-A772-0F6625BF060F}" srcOrd="17" destOrd="0" presId="urn:microsoft.com/office/officeart/2005/8/layout/cycle1"/>
    <dgm:cxn modelId="{F4973C42-DA79-4633-927C-18BE9491FC2F}" type="presParOf" srcId="{AF78D8AD-2DC7-4117-9F02-453B06E46A64}" destId="{47D5601C-F891-4E24-874E-0FE1E15D359F}" srcOrd="18" destOrd="0" presId="urn:microsoft.com/office/officeart/2005/8/layout/cycle1"/>
    <dgm:cxn modelId="{95CECF31-FB4B-44D8-987C-85F5A65E9E5B}" type="presParOf" srcId="{AF78D8AD-2DC7-4117-9F02-453B06E46A64}" destId="{D619147B-9E10-4B2D-BD5D-1F81BF08FB0E}" srcOrd="19" destOrd="0" presId="urn:microsoft.com/office/officeart/2005/8/layout/cycle1"/>
    <dgm:cxn modelId="{493428B0-3279-40CE-84DC-5831A9476E6B}" type="presParOf" srcId="{AF78D8AD-2DC7-4117-9F02-453B06E46A64}" destId="{23787589-EA7B-4E81-B780-3D0C3648F455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B2B6A-507E-48B9-A6D9-3104FE518379}">
      <dsp:nvSpPr>
        <dsp:cNvPr id="0" name=""/>
        <dsp:cNvSpPr/>
      </dsp:nvSpPr>
      <dsp:spPr>
        <a:xfrm>
          <a:off x="0" y="5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10F3E-ED6E-4ED6-B960-014250FF51D3}">
      <dsp:nvSpPr>
        <dsp:cNvPr id="0" name=""/>
        <dsp:cNvSpPr/>
      </dsp:nvSpPr>
      <dsp:spPr>
        <a:xfrm>
          <a:off x="0" y="593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Разработка и внедрение политик информационной безопасности</a:t>
          </a:r>
        </a:p>
      </dsp:txBody>
      <dsp:txXfrm>
        <a:off x="0" y="593"/>
        <a:ext cx="10515600" cy="694294"/>
      </dsp:txXfrm>
    </dsp:sp>
    <dsp:sp modelId="{DFF958D9-FE91-45D3-BCF9-FBB37339C021}">
      <dsp:nvSpPr>
        <dsp:cNvPr id="0" name=""/>
        <dsp:cNvSpPr/>
      </dsp:nvSpPr>
      <dsp:spPr>
        <a:xfrm>
          <a:off x="0" y="6948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FFB0E-6DD8-49D8-B4C7-5CD09B786160}">
      <dsp:nvSpPr>
        <dsp:cNvPr id="0" name=""/>
        <dsp:cNvSpPr/>
      </dsp:nvSpPr>
      <dsp:spPr>
        <a:xfrm>
          <a:off x="0" y="694888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Создание системы резервного копирования и восстановления данных</a:t>
          </a:r>
        </a:p>
      </dsp:txBody>
      <dsp:txXfrm>
        <a:off x="0" y="694888"/>
        <a:ext cx="10515600" cy="694294"/>
      </dsp:txXfrm>
    </dsp:sp>
    <dsp:sp modelId="{2867FE98-964B-428D-8806-5A45D6955200}">
      <dsp:nvSpPr>
        <dsp:cNvPr id="0" name=""/>
        <dsp:cNvSpPr/>
      </dsp:nvSpPr>
      <dsp:spPr>
        <a:xfrm>
          <a:off x="0" y="138918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FACD2-69D0-4158-9D30-37561E429787}">
      <dsp:nvSpPr>
        <dsp:cNvPr id="0" name=""/>
        <dsp:cNvSpPr/>
      </dsp:nvSpPr>
      <dsp:spPr>
        <a:xfrm>
          <a:off x="0" y="1389182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Внедрение системы управления идентификацией и доступом (IAM, Identity and Access Management)</a:t>
          </a:r>
        </a:p>
      </dsp:txBody>
      <dsp:txXfrm>
        <a:off x="0" y="1389182"/>
        <a:ext cx="10515600" cy="694294"/>
      </dsp:txXfrm>
    </dsp:sp>
    <dsp:sp modelId="{D9520245-1870-4ADF-83D9-6D38D67B56FF}">
      <dsp:nvSpPr>
        <dsp:cNvPr id="0" name=""/>
        <dsp:cNvSpPr/>
      </dsp:nvSpPr>
      <dsp:spPr>
        <a:xfrm>
          <a:off x="0" y="208347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070A2-818D-4847-BD90-B8F76BADAFCD}">
      <dsp:nvSpPr>
        <dsp:cNvPr id="0" name=""/>
        <dsp:cNvSpPr/>
      </dsp:nvSpPr>
      <dsp:spPr>
        <a:xfrm>
          <a:off x="0" y="2083477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Внедрение системы предотвращения утечек информации (DLP, Data Loss Prevention)</a:t>
          </a:r>
        </a:p>
      </dsp:txBody>
      <dsp:txXfrm>
        <a:off x="0" y="2083477"/>
        <a:ext cx="10515600" cy="694294"/>
      </dsp:txXfrm>
    </dsp:sp>
    <dsp:sp modelId="{2EFDF963-C65A-427B-9880-D3C0A540A0AB}">
      <dsp:nvSpPr>
        <dsp:cNvPr id="0" name=""/>
        <dsp:cNvSpPr/>
      </dsp:nvSpPr>
      <dsp:spPr>
        <a:xfrm>
          <a:off x="0" y="27777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2395-FA64-4E90-A16D-19910C0C139C}">
      <dsp:nvSpPr>
        <dsp:cNvPr id="0" name=""/>
        <dsp:cNvSpPr/>
      </dsp:nvSpPr>
      <dsp:spPr>
        <a:xfrm>
          <a:off x="0" y="2777771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Проведение тестирования на проникновение (пентест)</a:t>
          </a:r>
        </a:p>
      </dsp:txBody>
      <dsp:txXfrm>
        <a:off x="0" y="2777771"/>
        <a:ext cx="10515600" cy="694294"/>
      </dsp:txXfrm>
    </dsp:sp>
    <dsp:sp modelId="{47A45006-5DDF-441C-894C-66D57360CB15}">
      <dsp:nvSpPr>
        <dsp:cNvPr id="0" name=""/>
        <dsp:cNvSpPr/>
      </dsp:nvSpPr>
      <dsp:spPr>
        <a:xfrm>
          <a:off x="0" y="34720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14349-B292-4C66-9754-A08FB3DBB295}">
      <dsp:nvSpPr>
        <dsp:cNvPr id="0" name=""/>
        <dsp:cNvSpPr/>
      </dsp:nvSpPr>
      <dsp:spPr>
        <a:xfrm>
          <a:off x="0" y="3472066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Создание центра мониторинга безопасности</a:t>
          </a:r>
        </a:p>
      </dsp:txBody>
      <dsp:txXfrm>
        <a:off x="0" y="3472066"/>
        <a:ext cx="10515600" cy="694294"/>
      </dsp:txXfrm>
    </dsp:sp>
    <dsp:sp modelId="{5048AADB-568F-4158-AD40-ADC215956284}">
      <dsp:nvSpPr>
        <dsp:cNvPr id="0" name=""/>
        <dsp:cNvSpPr/>
      </dsp:nvSpPr>
      <dsp:spPr>
        <a:xfrm>
          <a:off x="0" y="416636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AE388-7AD1-42D1-98C1-3049B30F8976}">
      <dsp:nvSpPr>
        <dsp:cNvPr id="0" name=""/>
        <dsp:cNvSpPr/>
      </dsp:nvSpPr>
      <dsp:spPr>
        <a:xfrm>
          <a:off x="0" y="4166360"/>
          <a:ext cx="10515600" cy="69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Внедрение системы анализа поведения пользователей (UEBA, User and Entity Behavior Analytics)</a:t>
          </a:r>
        </a:p>
      </dsp:txBody>
      <dsp:txXfrm>
        <a:off x="0" y="4166360"/>
        <a:ext cx="10515600" cy="694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627631" y="175508"/>
          <a:ext cx="1021045" cy="690124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Запрос доступа</a:t>
          </a:r>
          <a:endParaRPr lang="ru-RU" sz="1400" kern="1200" dirty="0"/>
        </a:p>
      </dsp:txBody>
      <dsp:txXfrm>
        <a:off x="3661320" y="209197"/>
        <a:ext cx="953667" cy="622746"/>
      </dsp:txXfrm>
    </dsp:sp>
    <dsp:sp modelId="{7EB53BD5-D3B5-483D-8A33-6A260B79D15A}">
      <dsp:nvSpPr>
        <dsp:cNvPr id="0" name=""/>
        <dsp:cNvSpPr/>
      </dsp:nvSpPr>
      <dsp:spPr>
        <a:xfrm>
          <a:off x="502321" y="-599"/>
          <a:ext cx="4991574" cy="4991574"/>
        </a:xfrm>
        <a:prstGeom prst="circularArrow">
          <a:avLst>
            <a:gd name="adj1" fmla="val 3989"/>
            <a:gd name="adj2" fmla="val 250217"/>
            <a:gd name="adj3" fmla="val 20573475"/>
            <a:gd name="adj4" fmla="val 18862941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B55DE-4CDB-4FE2-BC84-D7913D1A93DB}">
      <dsp:nvSpPr>
        <dsp:cNvPr id="0" name=""/>
        <dsp:cNvSpPr/>
      </dsp:nvSpPr>
      <dsp:spPr>
        <a:xfrm>
          <a:off x="4491167" y="1984664"/>
          <a:ext cx="1574064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Проверка роли и полномочий</a:t>
          </a:r>
          <a:endParaRPr lang="ru-RU" sz="1400" kern="1200" dirty="0"/>
        </a:p>
      </dsp:txBody>
      <dsp:txXfrm>
        <a:off x="4491167" y="1984664"/>
        <a:ext cx="1574064" cy="1021045"/>
      </dsp:txXfrm>
    </dsp:sp>
    <dsp:sp modelId="{D8EEC9EA-BB14-4ADA-BBE8-EAC4396241E3}">
      <dsp:nvSpPr>
        <dsp:cNvPr id="0" name=""/>
        <dsp:cNvSpPr/>
      </dsp:nvSpPr>
      <dsp:spPr>
        <a:xfrm>
          <a:off x="502321" y="-599"/>
          <a:ext cx="4991574" cy="4991574"/>
        </a:xfrm>
        <a:prstGeom prst="circularArrow">
          <a:avLst>
            <a:gd name="adj1" fmla="val 3989"/>
            <a:gd name="adj2" fmla="val 250217"/>
            <a:gd name="adj3" fmla="val 2146792"/>
            <a:gd name="adj4" fmla="val 77630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C3FC6-3881-42C4-AD47-DED39197EDB0}">
      <dsp:nvSpPr>
        <dsp:cNvPr id="0" name=""/>
        <dsp:cNvSpPr/>
      </dsp:nvSpPr>
      <dsp:spPr>
        <a:xfrm>
          <a:off x="3511477" y="3959281"/>
          <a:ext cx="1253354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Утверждение или отказ</a:t>
          </a:r>
          <a:endParaRPr lang="ru-RU" sz="1400" kern="1200" dirty="0"/>
        </a:p>
      </dsp:txBody>
      <dsp:txXfrm>
        <a:off x="3511477" y="3959281"/>
        <a:ext cx="1253354" cy="1021045"/>
      </dsp:txXfrm>
    </dsp:sp>
    <dsp:sp modelId="{95EBA006-F983-409C-BEC2-1705A00AA97E}">
      <dsp:nvSpPr>
        <dsp:cNvPr id="0" name=""/>
        <dsp:cNvSpPr/>
      </dsp:nvSpPr>
      <dsp:spPr>
        <a:xfrm>
          <a:off x="502321" y="-599"/>
          <a:ext cx="4991574" cy="4991574"/>
        </a:xfrm>
        <a:prstGeom prst="circularArrow">
          <a:avLst>
            <a:gd name="adj1" fmla="val 3989"/>
            <a:gd name="adj2" fmla="val 250217"/>
            <a:gd name="adj3" fmla="val 6111421"/>
            <a:gd name="adj4" fmla="val 461928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A2ACC-2A82-4C01-9413-C59DD00A7939}">
      <dsp:nvSpPr>
        <dsp:cNvPr id="0" name=""/>
        <dsp:cNvSpPr/>
      </dsp:nvSpPr>
      <dsp:spPr>
        <a:xfrm>
          <a:off x="1347540" y="3959281"/>
          <a:ext cx="1021045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Выдача доступа</a:t>
          </a:r>
          <a:endParaRPr lang="ru-RU" sz="1400" kern="1200" dirty="0"/>
        </a:p>
      </dsp:txBody>
      <dsp:txXfrm>
        <a:off x="1347540" y="3959281"/>
        <a:ext cx="1021045" cy="1021045"/>
      </dsp:txXfrm>
    </dsp:sp>
    <dsp:sp modelId="{3C8A0DE1-5408-47A6-A513-804EC2CD6B58}">
      <dsp:nvSpPr>
        <dsp:cNvPr id="0" name=""/>
        <dsp:cNvSpPr/>
      </dsp:nvSpPr>
      <dsp:spPr>
        <a:xfrm>
          <a:off x="502321" y="-599"/>
          <a:ext cx="4991574" cy="4991574"/>
        </a:xfrm>
        <a:prstGeom prst="circularArrow">
          <a:avLst>
            <a:gd name="adj1" fmla="val 3989"/>
            <a:gd name="adj2" fmla="val 250217"/>
            <a:gd name="adj3" fmla="val 9773475"/>
            <a:gd name="adj4" fmla="val 8182668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B67E2-D65A-4DCB-AEB5-6BB077874A1F}">
      <dsp:nvSpPr>
        <dsp:cNvPr id="0" name=""/>
        <dsp:cNvSpPr/>
      </dsp:nvSpPr>
      <dsp:spPr>
        <a:xfrm>
          <a:off x="-56318" y="1984664"/>
          <a:ext cx="1548671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Мониторинг использования</a:t>
          </a:r>
          <a:endParaRPr lang="ru-RU" sz="1400" kern="1200" dirty="0"/>
        </a:p>
      </dsp:txBody>
      <dsp:txXfrm>
        <a:off x="-56318" y="1984664"/>
        <a:ext cx="1548671" cy="1021045"/>
      </dsp:txXfrm>
    </dsp:sp>
    <dsp:sp modelId="{04588E7B-483E-4917-BEAB-07FDB6EF6B60}">
      <dsp:nvSpPr>
        <dsp:cNvPr id="0" name=""/>
        <dsp:cNvSpPr/>
      </dsp:nvSpPr>
      <dsp:spPr>
        <a:xfrm>
          <a:off x="517895" y="-73889"/>
          <a:ext cx="4991574" cy="4991574"/>
        </a:xfrm>
        <a:prstGeom prst="circularArrow">
          <a:avLst>
            <a:gd name="adj1" fmla="val 3989"/>
            <a:gd name="adj2" fmla="val 250217"/>
            <a:gd name="adj3" fmla="val 12697964"/>
            <a:gd name="adj4" fmla="val 1146333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ABCB-6127-41A7-88AD-09EA16AA0984}">
      <dsp:nvSpPr>
        <dsp:cNvPr id="0" name=""/>
        <dsp:cNvSpPr/>
      </dsp:nvSpPr>
      <dsp:spPr>
        <a:xfrm>
          <a:off x="1043618" y="66998"/>
          <a:ext cx="1328360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Регулярный аудит доступа</a:t>
          </a:r>
          <a:endParaRPr lang="ru-RU" sz="1400" kern="1200" dirty="0"/>
        </a:p>
      </dsp:txBody>
      <dsp:txXfrm>
        <a:off x="1043618" y="66998"/>
        <a:ext cx="1328360" cy="1021045"/>
      </dsp:txXfrm>
    </dsp:sp>
    <dsp:sp modelId="{81B31D42-1158-45D0-B49E-1BB90FE78A7F}">
      <dsp:nvSpPr>
        <dsp:cNvPr id="0" name=""/>
        <dsp:cNvSpPr/>
      </dsp:nvSpPr>
      <dsp:spPr>
        <a:xfrm>
          <a:off x="445623" y="-17686"/>
          <a:ext cx="4991574" cy="4991574"/>
        </a:xfrm>
        <a:prstGeom prst="circularArrow">
          <a:avLst>
            <a:gd name="adj1" fmla="val 3989"/>
            <a:gd name="adj2" fmla="val 250217"/>
            <a:gd name="adj3" fmla="val 17000706"/>
            <a:gd name="adj4" fmla="val 1533226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420556" y="360523"/>
          <a:ext cx="1717501" cy="643882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Сбор логов с систем и устройств</a:t>
          </a:r>
          <a:endParaRPr lang="ru-RU" sz="1400" kern="1200" dirty="0"/>
        </a:p>
      </dsp:txBody>
      <dsp:txXfrm>
        <a:off x="3451988" y="391955"/>
        <a:ext cx="1654637" cy="581018"/>
      </dsp:txXfrm>
    </dsp:sp>
    <dsp:sp modelId="{7EB53BD5-D3B5-483D-8A33-6A260B79D15A}">
      <dsp:nvSpPr>
        <dsp:cNvPr id="0" name=""/>
        <dsp:cNvSpPr/>
      </dsp:nvSpPr>
      <dsp:spPr>
        <a:xfrm>
          <a:off x="444619" y="120956"/>
          <a:ext cx="5159887" cy="5159887"/>
        </a:xfrm>
        <a:prstGeom prst="circularArrow">
          <a:avLst>
            <a:gd name="adj1" fmla="val 3992"/>
            <a:gd name="adj2" fmla="val 250419"/>
            <a:gd name="adj3" fmla="val 20698070"/>
            <a:gd name="adj4" fmla="val 18837589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2DA23-78D3-45A8-92CA-CBA41AFBA289}">
      <dsp:nvSpPr>
        <dsp:cNvPr id="0" name=""/>
        <dsp:cNvSpPr/>
      </dsp:nvSpPr>
      <dsp:spPr>
        <a:xfrm>
          <a:off x="4563018" y="2256913"/>
          <a:ext cx="1596496" cy="64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 dirty="0"/>
            <a:t>Анализ данных с использованием SIEM-систем</a:t>
          </a:r>
        </a:p>
      </dsp:txBody>
      <dsp:txXfrm>
        <a:off x="4563018" y="2256913"/>
        <a:ext cx="1596496" cy="643882"/>
      </dsp:txXfrm>
    </dsp:sp>
    <dsp:sp modelId="{7977F2E2-1911-42B6-8ACC-BB1706802961}">
      <dsp:nvSpPr>
        <dsp:cNvPr id="0" name=""/>
        <dsp:cNvSpPr/>
      </dsp:nvSpPr>
      <dsp:spPr>
        <a:xfrm>
          <a:off x="424513" y="-1707"/>
          <a:ext cx="5159887" cy="5159887"/>
        </a:xfrm>
        <a:prstGeom prst="circularArrow">
          <a:avLst>
            <a:gd name="adj1" fmla="val 3992"/>
            <a:gd name="adj2" fmla="val 250419"/>
            <a:gd name="adj3" fmla="val 2559874"/>
            <a:gd name="adj4" fmla="val 471070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98E7B-D094-4B12-AF81-AAEE641EB6FB}">
      <dsp:nvSpPr>
        <dsp:cNvPr id="0" name=""/>
        <dsp:cNvSpPr/>
      </dsp:nvSpPr>
      <dsp:spPr>
        <a:xfrm>
          <a:off x="3384613" y="4297971"/>
          <a:ext cx="1596496" cy="64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 dirty="0"/>
            <a:t>Выявление аномалий и потенциальных угроз</a:t>
          </a:r>
        </a:p>
      </dsp:txBody>
      <dsp:txXfrm>
        <a:off x="3384613" y="4297971"/>
        <a:ext cx="1596496" cy="643882"/>
      </dsp:txXfrm>
    </dsp:sp>
    <dsp:sp modelId="{57B6E9F0-9E15-482C-8A56-65F8EFEB603A}">
      <dsp:nvSpPr>
        <dsp:cNvPr id="0" name=""/>
        <dsp:cNvSpPr/>
      </dsp:nvSpPr>
      <dsp:spPr>
        <a:xfrm>
          <a:off x="424513" y="-1088"/>
          <a:ext cx="5159887" cy="5159887"/>
        </a:xfrm>
        <a:prstGeom prst="circularArrow">
          <a:avLst>
            <a:gd name="adj1" fmla="val 3992"/>
            <a:gd name="adj2" fmla="val 250419"/>
            <a:gd name="adj3" fmla="val 5706527"/>
            <a:gd name="adj4" fmla="val 4843054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853D3-AA1E-47C3-A7E8-A1287E03A7F0}">
      <dsp:nvSpPr>
        <dsp:cNvPr id="0" name=""/>
        <dsp:cNvSpPr/>
      </dsp:nvSpPr>
      <dsp:spPr>
        <a:xfrm>
          <a:off x="1027803" y="4297971"/>
          <a:ext cx="1596496" cy="64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 dirty="0"/>
            <a:t>Оперативное реагирование на инциденты</a:t>
          </a:r>
        </a:p>
      </dsp:txBody>
      <dsp:txXfrm>
        <a:off x="1027803" y="4297971"/>
        <a:ext cx="1596496" cy="643882"/>
      </dsp:txXfrm>
    </dsp:sp>
    <dsp:sp modelId="{95120A41-94B0-47F8-9287-7C5A2FD9C616}">
      <dsp:nvSpPr>
        <dsp:cNvPr id="0" name=""/>
        <dsp:cNvSpPr/>
      </dsp:nvSpPr>
      <dsp:spPr>
        <a:xfrm>
          <a:off x="424513" y="-1088"/>
          <a:ext cx="5159887" cy="5159887"/>
        </a:xfrm>
        <a:prstGeom prst="circularArrow">
          <a:avLst>
            <a:gd name="adj1" fmla="val 3992"/>
            <a:gd name="adj2" fmla="val 250419"/>
            <a:gd name="adj3" fmla="val 10078511"/>
            <a:gd name="adj4" fmla="val 7989707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82FA7-6558-4153-BFAC-D9C9BEA58DEF}">
      <dsp:nvSpPr>
        <dsp:cNvPr id="0" name=""/>
        <dsp:cNvSpPr/>
      </dsp:nvSpPr>
      <dsp:spPr>
        <a:xfrm>
          <a:off x="-150601" y="2256913"/>
          <a:ext cx="1596496" cy="64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 dirty="0"/>
            <a:t>Отчетность и анализ эффективности</a:t>
          </a:r>
        </a:p>
      </dsp:txBody>
      <dsp:txXfrm>
        <a:off x="-150601" y="2256913"/>
        <a:ext cx="1596496" cy="643882"/>
      </dsp:txXfrm>
    </dsp:sp>
    <dsp:sp modelId="{6DFB6FFC-70EA-4D78-B2FE-3B7D684410E7}">
      <dsp:nvSpPr>
        <dsp:cNvPr id="0" name=""/>
        <dsp:cNvSpPr/>
      </dsp:nvSpPr>
      <dsp:spPr>
        <a:xfrm>
          <a:off x="429465" y="-39310"/>
          <a:ext cx="5159887" cy="5159887"/>
        </a:xfrm>
        <a:prstGeom prst="circularArrow">
          <a:avLst>
            <a:gd name="adj1" fmla="val 3992"/>
            <a:gd name="adj2" fmla="val 250419"/>
            <a:gd name="adj3" fmla="val 12990306"/>
            <a:gd name="adj4" fmla="val 11214851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71B1-F898-4451-AF6D-3137429030DC}">
      <dsp:nvSpPr>
        <dsp:cNvPr id="0" name=""/>
        <dsp:cNvSpPr/>
      </dsp:nvSpPr>
      <dsp:spPr>
        <a:xfrm>
          <a:off x="771098" y="360541"/>
          <a:ext cx="1596496" cy="64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 dirty="0"/>
            <a:t>Обновление систем защиты</a:t>
          </a:r>
        </a:p>
      </dsp:txBody>
      <dsp:txXfrm>
        <a:off x="771098" y="360541"/>
        <a:ext cx="1596496" cy="643882"/>
      </dsp:txXfrm>
    </dsp:sp>
    <dsp:sp modelId="{7032DB48-7EB9-4D27-963E-E5F31AB5E739}">
      <dsp:nvSpPr>
        <dsp:cNvPr id="0" name=""/>
        <dsp:cNvSpPr/>
      </dsp:nvSpPr>
      <dsp:spPr>
        <a:xfrm>
          <a:off x="270033" y="30194"/>
          <a:ext cx="5159887" cy="5159887"/>
        </a:xfrm>
        <a:prstGeom prst="circularArrow">
          <a:avLst>
            <a:gd name="adj1" fmla="val 3992"/>
            <a:gd name="adj2" fmla="val 250419"/>
            <a:gd name="adj3" fmla="val 16990398"/>
            <a:gd name="adj4" fmla="val 15159096"/>
            <a:gd name="adj5" fmla="val 46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574379" y="323927"/>
          <a:ext cx="1274428" cy="661766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kern="1200" dirty="0"/>
            <a:t>Планирование программы обучения</a:t>
          </a:r>
          <a:endParaRPr lang="ru-RU" sz="1400" kern="1200" dirty="0"/>
        </a:p>
      </dsp:txBody>
      <dsp:txXfrm>
        <a:off x="3606684" y="356232"/>
        <a:ext cx="1209818" cy="597156"/>
      </dsp:txXfrm>
    </dsp:sp>
    <dsp:sp modelId="{7EB53BD5-D3B5-483D-8A33-6A260B79D15A}">
      <dsp:nvSpPr>
        <dsp:cNvPr id="0" name=""/>
        <dsp:cNvSpPr/>
      </dsp:nvSpPr>
      <dsp:spPr>
        <a:xfrm>
          <a:off x="690120" y="1955"/>
          <a:ext cx="4628672" cy="4628672"/>
        </a:xfrm>
        <a:prstGeom prst="circularArrow">
          <a:avLst>
            <a:gd name="adj1" fmla="val 5198"/>
            <a:gd name="adj2" fmla="val 335733"/>
            <a:gd name="adj3" fmla="val 21293975"/>
            <a:gd name="adj4" fmla="val 1917698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C1FDB-8AE6-441B-9A65-666CAC028E77}">
      <dsp:nvSpPr>
        <dsp:cNvPr id="0" name=""/>
        <dsp:cNvSpPr/>
      </dsp:nvSpPr>
      <dsp:spPr>
        <a:xfrm>
          <a:off x="4340763" y="2334039"/>
          <a:ext cx="1233763" cy="123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Проведение тренингов для сотрудников</a:t>
          </a:r>
        </a:p>
      </dsp:txBody>
      <dsp:txXfrm>
        <a:off x="4340763" y="2334039"/>
        <a:ext cx="1233763" cy="1233763"/>
      </dsp:txXfrm>
    </dsp:sp>
    <dsp:sp modelId="{ECF6B5B1-62A8-4A29-9EE5-F1674ED7044E}">
      <dsp:nvSpPr>
        <dsp:cNvPr id="0" name=""/>
        <dsp:cNvSpPr/>
      </dsp:nvSpPr>
      <dsp:spPr>
        <a:xfrm>
          <a:off x="690120" y="1955"/>
          <a:ext cx="4628672" cy="4628672"/>
        </a:xfrm>
        <a:prstGeom prst="circularArrow">
          <a:avLst>
            <a:gd name="adj1" fmla="val 5198"/>
            <a:gd name="adj2" fmla="val 335733"/>
            <a:gd name="adj3" fmla="val 4015458"/>
            <a:gd name="adj4" fmla="val 225273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88454-B038-4293-A8D9-243EEA7CB629}">
      <dsp:nvSpPr>
        <dsp:cNvPr id="0" name=""/>
        <dsp:cNvSpPr/>
      </dsp:nvSpPr>
      <dsp:spPr>
        <a:xfrm>
          <a:off x="2387575" y="3753113"/>
          <a:ext cx="1233763" cy="123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Тестирование (например, фишинг-атаки)</a:t>
          </a:r>
        </a:p>
      </dsp:txBody>
      <dsp:txXfrm>
        <a:off x="2387575" y="3753113"/>
        <a:ext cx="1233763" cy="1233763"/>
      </dsp:txXfrm>
    </dsp:sp>
    <dsp:sp modelId="{7BE4643D-67EC-46AA-8EC7-ECEF603CD825}">
      <dsp:nvSpPr>
        <dsp:cNvPr id="0" name=""/>
        <dsp:cNvSpPr/>
      </dsp:nvSpPr>
      <dsp:spPr>
        <a:xfrm>
          <a:off x="690120" y="1955"/>
          <a:ext cx="4628672" cy="4628672"/>
        </a:xfrm>
        <a:prstGeom prst="circularArrow">
          <a:avLst>
            <a:gd name="adj1" fmla="val 5198"/>
            <a:gd name="adj2" fmla="val 335733"/>
            <a:gd name="adj3" fmla="val 8211532"/>
            <a:gd name="adj4" fmla="val 644880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93C9B-CB8F-4BD9-848D-ABB00E41FAA6}">
      <dsp:nvSpPr>
        <dsp:cNvPr id="0" name=""/>
        <dsp:cNvSpPr/>
      </dsp:nvSpPr>
      <dsp:spPr>
        <a:xfrm>
          <a:off x="434386" y="2334039"/>
          <a:ext cx="1233763" cy="123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Анализ результатов тестов</a:t>
          </a:r>
        </a:p>
      </dsp:txBody>
      <dsp:txXfrm>
        <a:off x="434386" y="2334039"/>
        <a:ext cx="1233763" cy="1233763"/>
      </dsp:txXfrm>
    </dsp:sp>
    <dsp:sp modelId="{2D7110BC-3D3B-4423-9C62-F73D9CFBAEB4}">
      <dsp:nvSpPr>
        <dsp:cNvPr id="0" name=""/>
        <dsp:cNvSpPr/>
      </dsp:nvSpPr>
      <dsp:spPr>
        <a:xfrm>
          <a:off x="690120" y="1955"/>
          <a:ext cx="4628672" cy="4628672"/>
        </a:xfrm>
        <a:prstGeom prst="circularArrow">
          <a:avLst>
            <a:gd name="adj1" fmla="val 5198"/>
            <a:gd name="adj2" fmla="val 335733"/>
            <a:gd name="adj3" fmla="val 12946512"/>
            <a:gd name="adj4" fmla="val 1077029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706A-73DC-4AF0-9346-C47DAE7DB11B}">
      <dsp:nvSpPr>
        <dsp:cNvPr id="0" name=""/>
        <dsp:cNvSpPr/>
      </dsp:nvSpPr>
      <dsp:spPr>
        <a:xfrm>
          <a:off x="911292" y="350681"/>
          <a:ext cx="1772054" cy="60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400" b="0" i="0" kern="1200"/>
            <a:t>Корректировка программы обучения</a:t>
          </a:r>
        </a:p>
      </dsp:txBody>
      <dsp:txXfrm>
        <a:off x="911292" y="350681"/>
        <a:ext cx="1772054" cy="608257"/>
      </dsp:txXfrm>
    </dsp:sp>
    <dsp:sp modelId="{47F38BB1-6E62-4822-A4E0-057752E8F4F4}">
      <dsp:nvSpPr>
        <dsp:cNvPr id="0" name=""/>
        <dsp:cNvSpPr/>
      </dsp:nvSpPr>
      <dsp:spPr>
        <a:xfrm>
          <a:off x="690120" y="1955"/>
          <a:ext cx="4628672" cy="4628672"/>
        </a:xfrm>
        <a:prstGeom prst="circularArrow">
          <a:avLst>
            <a:gd name="adj1" fmla="val 5198"/>
            <a:gd name="adj2" fmla="val 335733"/>
            <a:gd name="adj3" fmla="val 16830964"/>
            <a:gd name="adj4" fmla="val 15189452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617152" y="246736"/>
          <a:ext cx="1054699" cy="547668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/>
            <a:t>Планирование аудита</a:t>
          </a:r>
          <a:endParaRPr lang="ru-RU" sz="1200" kern="1200" dirty="0"/>
        </a:p>
      </dsp:txBody>
      <dsp:txXfrm>
        <a:off x="3643887" y="273471"/>
        <a:ext cx="1001229" cy="494198"/>
      </dsp:txXfrm>
    </dsp:sp>
    <dsp:sp modelId="{7EB53BD5-D3B5-483D-8A33-6A260B79D15A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20746747"/>
            <a:gd name="adj4" fmla="val 18705671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B6130-1075-4A3D-AF34-4540C51A9BA3}">
      <dsp:nvSpPr>
        <dsp:cNvPr id="0" name=""/>
        <dsp:cNvSpPr/>
      </dsp:nvSpPr>
      <dsp:spPr>
        <a:xfrm>
          <a:off x="4578219" y="2097270"/>
          <a:ext cx="1412657" cy="795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Проверка процессов и систем на соответствие</a:t>
          </a:r>
        </a:p>
      </dsp:txBody>
      <dsp:txXfrm>
        <a:off x="4578219" y="2097270"/>
        <a:ext cx="1412657" cy="795833"/>
      </dsp:txXfrm>
    </dsp:sp>
    <dsp:sp modelId="{39D751A1-5D02-4A3D-86F5-3894CFDF3791}">
      <dsp:nvSpPr>
        <dsp:cNvPr id="0" name=""/>
        <dsp:cNvSpPr/>
      </dsp:nvSpPr>
      <dsp:spPr>
        <a:xfrm>
          <a:off x="518482" y="-52464"/>
          <a:ext cx="4991574" cy="4991574"/>
        </a:xfrm>
        <a:prstGeom prst="circularArrow">
          <a:avLst>
            <a:gd name="adj1" fmla="val 3989"/>
            <a:gd name="adj2" fmla="val 250217"/>
            <a:gd name="adj3" fmla="val 2334678"/>
            <a:gd name="adj4" fmla="val 682623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338AB-5E63-47C8-A6B5-3A8314826713}">
      <dsp:nvSpPr>
        <dsp:cNvPr id="0" name=""/>
        <dsp:cNvSpPr/>
      </dsp:nvSpPr>
      <dsp:spPr>
        <a:xfrm>
          <a:off x="3542827" y="4000714"/>
          <a:ext cx="1371295" cy="7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Выявление несоответствий</a:t>
          </a:r>
        </a:p>
      </dsp:txBody>
      <dsp:txXfrm>
        <a:off x="3542827" y="4000714"/>
        <a:ext cx="1371295" cy="770226"/>
      </dsp:txXfrm>
    </dsp:sp>
    <dsp:sp modelId="{EA83ECBB-02A8-4539-B601-7000A1210879}">
      <dsp:nvSpPr>
        <dsp:cNvPr id="0" name=""/>
        <dsp:cNvSpPr/>
      </dsp:nvSpPr>
      <dsp:spPr>
        <a:xfrm>
          <a:off x="454636" y="-15405"/>
          <a:ext cx="4991574" cy="4991574"/>
        </a:xfrm>
        <a:prstGeom prst="circularArrow">
          <a:avLst>
            <a:gd name="adj1" fmla="val 3989"/>
            <a:gd name="adj2" fmla="val 250217"/>
            <a:gd name="adj3" fmla="val 6026949"/>
            <a:gd name="adj4" fmla="val 4496452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BB5DD-F446-4737-9826-352E0ACCA277}">
      <dsp:nvSpPr>
        <dsp:cNvPr id="0" name=""/>
        <dsp:cNvSpPr/>
      </dsp:nvSpPr>
      <dsp:spPr>
        <a:xfrm>
          <a:off x="1353888" y="3959281"/>
          <a:ext cx="1021045" cy="1021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Корректирующие действия</a:t>
          </a:r>
        </a:p>
      </dsp:txBody>
      <dsp:txXfrm>
        <a:off x="1353888" y="3959281"/>
        <a:ext cx="1021045" cy="1021045"/>
      </dsp:txXfrm>
    </dsp:sp>
    <dsp:sp modelId="{AAB14590-1449-4810-8B22-CB74A0006FB2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9946747"/>
            <a:gd name="adj4" fmla="val 8182668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2838-F573-4403-AD10-30C4F3F6DF83}">
      <dsp:nvSpPr>
        <dsp:cNvPr id="0" name=""/>
        <dsp:cNvSpPr/>
      </dsp:nvSpPr>
      <dsp:spPr>
        <a:xfrm>
          <a:off x="18036" y="2097270"/>
          <a:ext cx="1412657" cy="795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Подготовка отчетов</a:t>
          </a:r>
        </a:p>
      </dsp:txBody>
      <dsp:txXfrm>
        <a:off x="18036" y="2097270"/>
        <a:ext cx="1412657" cy="795833"/>
      </dsp:txXfrm>
    </dsp:sp>
    <dsp:sp modelId="{09CE5EBA-9727-4D70-B16B-88004B894A77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13174756"/>
            <a:gd name="adj4" fmla="val 11403037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FF620-0EF4-4190-9CAF-417E87B405F4}">
      <dsp:nvSpPr>
        <dsp:cNvPr id="0" name=""/>
        <dsp:cNvSpPr/>
      </dsp:nvSpPr>
      <dsp:spPr>
        <a:xfrm>
          <a:off x="1158082" y="122653"/>
          <a:ext cx="1412657" cy="795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Сертификация (при необходимости)</a:t>
          </a:r>
        </a:p>
      </dsp:txBody>
      <dsp:txXfrm>
        <a:off x="1158082" y="122653"/>
        <a:ext cx="1412657" cy="795833"/>
      </dsp:txXfrm>
    </dsp:sp>
    <dsp:sp modelId="{58E061DF-96C5-45E9-AC17-A07019E89338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16885054"/>
            <a:gd name="adj4" fmla="val 15542066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542824" y="203503"/>
          <a:ext cx="1408614" cy="671460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/>
            <a:t>Сбор информации о текущих конфигурациях</a:t>
          </a:r>
          <a:endParaRPr lang="ru-RU" sz="1200" kern="1200" dirty="0"/>
        </a:p>
      </dsp:txBody>
      <dsp:txXfrm>
        <a:off x="3575602" y="236281"/>
        <a:ext cx="1343058" cy="605904"/>
      </dsp:txXfrm>
    </dsp:sp>
    <dsp:sp modelId="{7EB53BD5-D3B5-483D-8A33-6A260B79D15A}">
      <dsp:nvSpPr>
        <dsp:cNvPr id="0" name=""/>
        <dsp:cNvSpPr/>
      </dsp:nvSpPr>
      <dsp:spPr>
        <a:xfrm>
          <a:off x="498262" y="-65397"/>
          <a:ext cx="4991574" cy="4991574"/>
        </a:xfrm>
        <a:prstGeom prst="circularArrow">
          <a:avLst>
            <a:gd name="adj1" fmla="val 3989"/>
            <a:gd name="adj2" fmla="val 250217"/>
            <a:gd name="adj3" fmla="val 20851765"/>
            <a:gd name="adj4" fmla="val 19019160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AE49A-8285-4F2F-A105-DD0D83E8CEA5}">
      <dsp:nvSpPr>
        <dsp:cNvPr id="0" name=""/>
        <dsp:cNvSpPr/>
      </dsp:nvSpPr>
      <dsp:spPr>
        <a:xfrm>
          <a:off x="4568891" y="2101232"/>
          <a:ext cx="1431312" cy="7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Анализ соответствия конфигураций политикам безопасности</a:t>
          </a:r>
        </a:p>
      </dsp:txBody>
      <dsp:txXfrm>
        <a:off x="4568891" y="2101232"/>
        <a:ext cx="1431312" cy="787910"/>
      </dsp:txXfrm>
    </dsp:sp>
    <dsp:sp modelId="{8EA82A16-6836-4B46-AA29-52DE0226A9E8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2383035"/>
            <a:gd name="adj4" fmla="val 596971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ADAEE-69D3-4D2E-A03A-6D73EE75CA6B}">
      <dsp:nvSpPr>
        <dsp:cNvPr id="0" name=""/>
        <dsp:cNvSpPr/>
      </dsp:nvSpPr>
      <dsp:spPr>
        <a:xfrm>
          <a:off x="3428846" y="4075849"/>
          <a:ext cx="1431312" cy="7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Утверждение изменений конфигураций</a:t>
          </a:r>
        </a:p>
      </dsp:txBody>
      <dsp:txXfrm>
        <a:off x="3428846" y="4075849"/>
        <a:ext cx="1431312" cy="787910"/>
      </dsp:txXfrm>
    </dsp:sp>
    <dsp:sp modelId="{1E5C6AEF-0F71-4168-AE47-1F1C53D94ECD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5793398"/>
            <a:gd name="adj4" fmla="val 4756385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AFE4E-177C-4294-A116-7306863DD3EC}">
      <dsp:nvSpPr>
        <dsp:cNvPr id="0" name=""/>
        <dsp:cNvSpPr/>
      </dsp:nvSpPr>
      <dsp:spPr>
        <a:xfrm>
          <a:off x="1148755" y="4075849"/>
          <a:ext cx="1431312" cy="7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Внедрение изменений</a:t>
          </a:r>
        </a:p>
      </dsp:txBody>
      <dsp:txXfrm>
        <a:off x="1148755" y="4075849"/>
        <a:ext cx="1431312" cy="787910"/>
      </dsp:txXfrm>
    </dsp:sp>
    <dsp:sp modelId="{48ABE374-9E5D-4994-8D68-566D26668520}">
      <dsp:nvSpPr>
        <dsp:cNvPr id="0" name=""/>
        <dsp:cNvSpPr/>
      </dsp:nvSpPr>
      <dsp:spPr>
        <a:xfrm>
          <a:off x="508669" y="-599"/>
          <a:ext cx="4991574" cy="4991574"/>
        </a:xfrm>
        <a:prstGeom prst="circularArrow">
          <a:avLst>
            <a:gd name="adj1" fmla="val 3989"/>
            <a:gd name="adj2" fmla="val 250217"/>
            <a:gd name="adj3" fmla="val 9952812"/>
            <a:gd name="adj4" fmla="val 8166749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296D1-4E35-40B3-BA88-2853F33C875D}">
      <dsp:nvSpPr>
        <dsp:cNvPr id="0" name=""/>
        <dsp:cNvSpPr/>
      </dsp:nvSpPr>
      <dsp:spPr>
        <a:xfrm>
          <a:off x="8709" y="2101232"/>
          <a:ext cx="1431312" cy="7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Документирование изменений</a:t>
          </a:r>
        </a:p>
      </dsp:txBody>
      <dsp:txXfrm>
        <a:off x="8709" y="2101232"/>
        <a:ext cx="1431312" cy="787910"/>
      </dsp:txXfrm>
    </dsp:sp>
    <dsp:sp modelId="{29216C38-E8D0-4BC0-BDD2-1981284D0544}">
      <dsp:nvSpPr>
        <dsp:cNvPr id="0" name=""/>
        <dsp:cNvSpPr/>
      </dsp:nvSpPr>
      <dsp:spPr>
        <a:xfrm>
          <a:off x="492600" y="82015"/>
          <a:ext cx="4991574" cy="4991574"/>
        </a:xfrm>
        <a:prstGeom prst="circularArrow">
          <a:avLst>
            <a:gd name="adj1" fmla="val 3989"/>
            <a:gd name="adj2" fmla="val 250217"/>
            <a:gd name="adj3" fmla="val 13364497"/>
            <a:gd name="adj4" fmla="val 11523873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1DE2B-BEB2-45D1-963E-AB9549BE955A}">
      <dsp:nvSpPr>
        <dsp:cNvPr id="0" name=""/>
        <dsp:cNvSpPr/>
      </dsp:nvSpPr>
      <dsp:spPr>
        <a:xfrm>
          <a:off x="1148760" y="240477"/>
          <a:ext cx="1431312" cy="67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Мониторинг и аудит конфигураций</a:t>
          </a:r>
        </a:p>
      </dsp:txBody>
      <dsp:txXfrm>
        <a:off x="1148760" y="240477"/>
        <a:ext cx="1431312" cy="672164"/>
      </dsp:txXfrm>
    </dsp:sp>
    <dsp:sp modelId="{9847D1E9-04A8-4E61-A45C-52025EB735D8}">
      <dsp:nvSpPr>
        <dsp:cNvPr id="0" name=""/>
        <dsp:cNvSpPr/>
      </dsp:nvSpPr>
      <dsp:spPr>
        <a:xfrm>
          <a:off x="710865" y="653"/>
          <a:ext cx="4991574" cy="4991574"/>
        </a:xfrm>
        <a:prstGeom prst="circularArrow">
          <a:avLst>
            <a:gd name="adj1" fmla="val 3989"/>
            <a:gd name="adj2" fmla="val 250217"/>
            <a:gd name="adj3" fmla="val 16458492"/>
            <a:gd name="adj4" fmla="val 15242977"/>
            <a:gd name="adj5" fmla="val 46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8B66-E349-4077-815F-33DA36F79D5C}">
      <dsp:nvSpPr>
        <dsp:cNvPr id="0" name=""/>
        <dsp:cNvSpPr/>
      </dsp:nvSpPr>
      <dsp:spPr>
        <a:xfrm>
          <a:off x="3399883" y="217488"/>
          <a:ext cx="1246704" cy="594280"/>
        </a:xfrm>
        <a:prstGeom prst="roundRect">
          <a:avLst/>
        </a:prstGeom>
        <a:solidFill>
          <a:schemeClr val="lt1"/>
        </a:solidFill>
        <a:ln w="381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/>
            <a:t>Планирование тестирования</a:t>
          </a:r>
          <a:endParaRPr lang="ru-RU" sz="1200" kern="1200" dirty="0"/>
        </a:p>
      </dsp:txBody>
      <dsp:txXfrm>
        <a:off x="3428893" y="246498"/>
        <a:ext cx="1188684" cy="536260"/>
      </dsp:txXfrm>
    </dsp:sp>
    <dsp:sp modelId="{7EB53BD5-D3B5-483D-8A33-6A260B79D15A}">
      <dsp:nvSpPr>
        <dsp:cNvPr id="0" name=""/>
        <dsp:cNvSpPr/>
      </dsp:nvSpPr>
      <dsp:spPr>
        <a:xfrm>
          <a:off x="635421" y="33022"/>
          <a:ext cx="4680955" cy="4680955"/>
        </a:xfrm>
        <a:prstGeom prst="circularArrow">
          <a:avLst>
            <a:gd name="adj1" fmla="val 3765"/>
            <a:gd name="adj2" fmla="val 234896"/>
            <a:gd name="adj3" fmla="val 20157758"/>
            <a:gd name="adj4" fmla="val 18804222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322F4-BEF7-4A63-B72B-799766B43C9A}">
      <dsp:nvSpPr>
        <dsp:cNvPr id="0" name=""/>
        <dsp:cNvSpPr/>
      </dsp:nvSpPr>
      <dsp:spPr>
        <a:xfrm>
          <a:off x="4382277" y="1633987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Сбор информации и разведка</a:t>
          </a:r>
        </a:p>
      </dsp:txBody>
      <dsp:txXfrm>
        <a:off x="4382277" y="1633987"/>
        <a:ext cx="1435719" cy="669810"/>
      </dsp:txXfrm>
    </dsp:sp>
    <dsp:sp modelId="{CDBE1259-0D54-415D-87F4-2DC1D32959EA}">
      <dsp:nvSpPr>
        <dsp:cNvPr id="0" name=""/>
        <dsp:cNvSpPr/>
      </dsp:nvSpPr>
      <dsp:spPr>
        <a:xfrm>
          <a:off x="663979" y="106740"/>
          <a:ext cx="4680955" cy="4680955"/>
        </a:xfrm>
        <a:prstGeom prst="circularArrow">
          <a:avLst>
            <a:gd name="adj1" fmla="val 3765"/>
            <a:gd name="adj2" fmla="val 234896"/>
            <a:gd name="adj3" fmla="val 1438167"/>
            <a:gd name="adj4" fmla="val 213704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3C456-F731-48C6-86C5-3445871CA923}">
      <dsp:nvSpPr>
        <dsp:cNvPr id="0" name=""/>
        <dsp:cNvSpPr/>
      </dsp:nvSpPr>
      <dsp:spPr>
        <a:xfrm>
          <a:off x="3967202" y="3452550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Моделирование атак</a:t>
          </a:r>
        </a:p>
      </dsp:txBody>
      <dsp:txXfrm>
        <a:off x="3967202" y="3452550"/>
        <a:ext cx="1435719" cy="669810"/>
      </dsp:txXfrm>
    </dsp:sp>
    <dsp:sp modelId="{28631D39-A3D5-4EF5-8EC9-517D7D6417DB}">
      <dsp:nvSpPr>
        <dsp:cNvPr id="0" name=""/>
        <dsp:cNvSpPr/>
      </dsp:nvSpPr>
      <dsp:spPr>
        <a:xfrm>
          <a:off x="663979" y="106740"/>
          <a:ext cx="4680955" cy="4680955"/>
        </a:xfrm>
        <a:prstGeom prst="circularArrow">
          <a:avLst>
            <a:gd name="adj1" fmla="val 3765"/>
            <a:gd name="adj2" fmla="val 234896"/>
            <a:gd name="adj3" fmla="val 3994566"/>
            <a:gd name="adj4" fmla="val 3071740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47A9A-4CA5-4665-B723-141A71FCB0F2}">
      <dsp:nvSpPr>
        <dsp:cNvPr id="0" name=""/>
        <dsp:cNvSpPr/>
      </dsp:nvSpPr>
      <dsp:spPr>
        <a:xfrm>
          <a:off x="2286597" y="4261887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/>
            <a:t>Анализ результатов</a:t>
          </a:r>
        </a:p>
      </dsp:txBody>
      <dsp:txXfrm>
        <a:off x="2286597" y="4261887"/>
        <a:ext cx="1435719" cy="669810"/>
      </dsp:txXfrm>
    </dsp:sp>
    <dsp:sp modelId="{7D728004-F948-4A3E-A54B-88592FEE5FCD}">
      <dsp:nvSpPr>
        <dsp:cNvPr id="0" name=""/>
        <dsp:cNvSpPr/>
      </dsp:nvSpPr>
      <dsp:spPr>
        <a:xfrm>
          <a:off x="668076" y="108197"/>
          <a:ext cx="4680955" cy="4680955"/>
        </a:xfrm>
        <a:prstGeom prst="circularArrow">
          <a:avLst>
            <a:gd name="adj1" fmla="val 3765"/>
            <a:gd name="adj2" fmla="val 234896"/>
            <a:gd name="adj3" fmla="val 7502985"/>
            <a:gd name="adj4" fmla="val 6577492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C8C3B-0F58-43F4-B364-E3B5E899D32C}">
      <dsp:nvSpPr>
        <dsp:cNvPr id="0" name=""/>
        <dsp:cNvSpPr/>
      </dsp:nvSpPr>
      <dsp:spPr>
        <a:xfrm>
          <a:off x="605984" y="3450230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Подготовка отчета</a:t>
          </a:r>
        </a:p>
      </dsp:txBody>
      <dsp:txXfrm>
        <a:off x="605984" y="3450230"/>
        <a:ext cx="1435719" cy="669810"/>
      </dsp:txXfrm>
    </dsp:sp>
    <dsp:sp modelId="{250632B7-7F9A-42A1-8151-AC0E2442BF49}">
      <dsp:nvSpPr>
        <dsp:cNvPr id="0" name=""/>
        <dsp:cNvSpPr/>
      </dsp:nvSpPr>
      <dsp:spPr>
        <a:xfrm>
          <a:off x="666502" y="108437"/>
          <a:ext cx="4680955" cy="4680955"/>
        </a:xfrm>
        <a:prstGeom prst="circularArrow">
          <a:avLst>
            <a:gd name="adj1" fmla="val 3765"/>
            <a:gd name="adj2" fmla="val 234896"/>
            <a:gd name="adj3" fmla="val 10778288"/>
            <a:gd name="adj4" fmla="val 9134201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A91C-C47F-44C2-A090-C38C23CABDBC}">
      <dsp:nvSpPr>
        <dsp:cNvPr id="0" name=""/>
        <dsp:cNvSpPr/>
      </dsp:nvSpPr>
      <dsp:spPr>
        <a:xfrm>
          <a:off x="190923" y="1645888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Устранение уязвимостей</a:t>
          </a:r>
        </a:p>
      </dsp:txBody>
      <dsp:txXfrm>
        <a:off x="190923" y="1645888"/>
        <a:ext cx="1435719" cy="669810"/>
      </dsp:txXfrm>
    </dsp:sp>
    <dsp:sp modelId="{D8DB2681-EA15-47D2-A772-0F6625BF060F}">
      <dsp:nvSpPr>
        <dsp:cNvPr id="0" name=""/>
        <dsp:cNvSpPr/>
      </dsp:nvSpPr>
      <dsp:spPr>
        <a:xfrm>
          <a:off x="670149" y="98366"/>
          <a:ext cx="4680955" cy="4680955"/>
        </a:xfrm>
        <a:prstGeom prst="circularArrow">
          <a:avLst>
            <a:gd name="adj1" fmla="val 3765"/>
            <a:gd name="adj2" fmla="val 234896"/>
            <a:gd name="adj3" fmla="val 13441070"/>
            <a:gd name="adj4" fmla="val 12098830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9147B-9E10-4B2D-BD5D-1F81BF08FB0E}">
      <dsp:nvSpPr>
        <dsp:cNvPr id="0" name=""/>
        <dsp:cNvSpPr/>
      </dsp:nvSpPr>
      <dsp:spPr>
        <a:xfrm>
          <a:off x="1353928" y="173277"/>
          <a:ext cx="1435719" cy="66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200" b="0" i="0" kern="1200" dirty="0"/>
            <a:t>Повторное тестирование (при необходимости)</a:t>
          </a:r>
        </a:p>
      </dsp:txBody>
      <dsp:txXfrm>
        <a:off x="1353928" y="173277"/>
        <a:ext cx="1435719" cy="669810"/>
      </dsp:txXfrm>
    </dsp:sp>
    <dsp:sp modelId="{23787589-EA7B-4E81-B780-3D0C3648F455}">
      <dsp:nvSpPr>
        <dsp:cNvPr id="0" name=""/>
        <dsp:cNvSpPr/>
      </dsp:nvSpPr>
      <dsp:spPr>
        <a:xfrm>
          <a:off x="780999" y="89617"/>
          <a:ext cx="4680955" cy="4680955"/>
        </a:xfrm>
        <a:prstGeom prst="circularArrow">
          <a:avLst>
            <a:gd name="adj1" fmla="val 3765"/>
            <a:gd name="adj2" fmla="val 234896"/>
            <a:gd name="adj3" fmla="val 16411604"/>
            <a:gd name="adj4" fmla="val 1566718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F0767-46A4-4242-8A6B-C77DFAB5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A46F0-D34A-41FD-81C3-B8C99A78A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AE29C6-EBEF-4314-B160-B4D70F2F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358EF-9B97-4EFC-AA4B-03336B7F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1FAA4-96BD-471D-804C-F491DF0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23EA6-C2F3-4615-A754-321D7BA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8611B3-00CB-45D1-B7CA-1D551FE5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AB00C-863C-4D3D-9D71-A4C30EA4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594A9-5D08-4663-AF04-DEA4F53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BAD71-E5C1-46AB-828B-FF8B83A2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1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7ED7C9-CF97-422D-A004-19175CBE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41806-92E1-41FB-9D49-9DC74EFA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8ADF3-C02F-4453-B793-40B847EA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2346BF-55E2-4373-8A66-08A35E6A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08125-B78D-45A5-B4EC-E05ED8F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2AD1B-AD3A-4E1B-BCF3-B20AA541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18B7F-705F-44B6-AA11-C3E64CA6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088CD-8A5F-475C-B01A-1B38109D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E86ED-847B-4E12-92F9-B621EE8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917C8-D6AB-4719-874C-C0DDBD95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82FA7-2491-4597-AAED-26760CD3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32E96F-778B-458E-9491-6C784F7C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7EEBA-4D76-4B8B-B645-E594F28D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39DD0-80F7-4BEA-8E07-EAE0A009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C578-B14E-4A0D-9C56-57A6FA6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8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4312E-F893-4720-B7B7-26B671B8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633ED-B7A0-43C0-B339-1D087C268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B9033-2A29-4DD3-A453-B56E8A5D0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12D61-C032-44A6-A643-6E91849F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8C39A3-3E65-4825-A6B7-5287954C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16937-ECF3-4A65-B63C-C43513C8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3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3BEAD-B940-4AFD-8CAC-C6A7A3BE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61B12-C60D-4CEE-94D3-8D5C3EE1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2F539-58AF-4C94-8979-43EEA356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148DA2-3E15-44B3-BCC8-FBC8AA67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BE81C9-4D79-42C8-B8D9-A0B01FD1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0D0624-8260-45CB-9937-034F19F0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167455-3963-479B-A0A8-D83BAF41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094143-F61D-4724-A1A6-23FF12C0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37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68BCA-7872-4964-A092-A24C3A8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8FA91F-0339-400C-ACA0-0E3E731D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A6A0B6-E1F3-4AB5-B401-0A415FE5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6AF47A-32CB-4D2A-AA6C-29AB10C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B8A6EE-7FBA-4F75-9DE8-06E0441A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4A578D-181B-4AA5-B92C-777131B3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2D9F9B-D738-4F03-882A-B2D70EE4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F5BD-D041-4E5C-9A5A-8A748EAE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466E2-137A-421B-A65E-2867ECAE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EF945-9506-4942-AA98-EC8A72EA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D67325-439C-4EE8-A2DD-CF85A6C1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63F03-C3CA-4F9C-B82C-AF848DA9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B406E4-9641-4D8E-8D84-8D4302D5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A873-5EF4-4073-9E37-325BFE89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FFD53C-4389-413F-97EA-FECF56F2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D3B3F-8926-4218-8F9E-DE0DFEEC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5783B-90A5-4DB8-9E40-149281DA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BF976-FCEC-4E77-BD19-D8FC003A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314B1C-A055-43DC-AC45-FE3F91D7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9A73B-B4B9-4071-A433-94639258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F310E-97E8-47E1-886D-7141F089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1B32D-5B2A-4051-9F31-68CCC76FB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42DE-D010-415B-9DF0-46488011C60D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A26CD7-9BFD-43A5-81A1-CB794BA13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0D5974-35ED-4357-9CD6-9CCBD5622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8B15-B3BC-4273-9982-12E041A7DB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5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EE52E-E43C-4979-9E26-8E033FEB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Организация работы службы защиты 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712954-6759-4480-A98E-4F9BD4C3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5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5"/>
            <a:ext cx="9313506" cy="7265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Обучение и повышение осведомленности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773219"/>
              </p:ext>
            </p:extLst>
          </p:nvPr>
        </p:nvGraphicFramePr>
        <p:xfrm>
          <a:off x="87086" y="1504347"/>
          <a:ext cx="6008914" cy="499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164891"/>
              </p:ext>
            </p:extLst>
          </p:nvPr>
        </p:nvGraphicFramePr>
        <p:xfrm>
          <a:off x="6270172" y="1502228"/>
          <a:ext cx="5716555" cy="46186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14635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343642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Сотрудники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Участвуют в обучении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Повышают уровень знаний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Участвовать в обучении и применять знания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822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Старший специалист по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Проводит обучение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Обучает сотрудников и анализирует результаты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Обеспечивать качественное обучение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Начальник отдела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Утверждает или отклоняет запрос на доступ</a:t>
                      </a:r>
                      <a:endParaRPr lang="ru-RU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Определяет цели и задачи обучения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Утверждать программу обучения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9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5"/>
            <a:ext cx="9313506" cy="7265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Аудит и соответствие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/>
        </p:nvGraphicFramePr>
        <p:xfrm>
          <a:off x="87086" y="1504347"/>
          <a:ext cx="6008914" cy="499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75749"/>
              </p:ext>
            </p:extLst>
          </p:nvPr>
        </p:nvGraphicFramePr>
        <p:xfrm>
          <a:off x="6270172" y="1502228"/>
          <a:ext cx="5716555" cy="3315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14635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343642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dirty="0"/>
                        <a:t>Старший специалист по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Проводит проверку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Проводит аудит и готовит отчеты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Иметь доступ ко всем системам для проверки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822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Начальник отдела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Утверждает отчеты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Утверждает результаты аудита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Утверждать корректирующие действия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0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5"/>
            <a:ext cx="9024257" cy="7265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Управление конфигурациями систем и сетевого оборудования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556082"/>
              </p:ext>
            </p:extLst>
          </p:nvPr>
        </p:nvGraphicFramePr>
        <p:xfrm>
          <a:off x="87086" y="1504347"/>
          <a:ext cx="6008914" cy="499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92807"/>
              </p:ext>
            </p:extLst>
          </p:nvPr>
        </p:nvGraphicFramePr>
        <p:xfrm>
          <a:off x="6270172" y="1502228"/>
          <a:ext cx="5716555" cy="451769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14635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343642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dirty="0"/>
                        <a:t>Инженер по безопасности сетей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Проверяет конфигурации на соответствие политикам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Проверяет конфигурации на соответствие требованиям безопасности</a:t>
                      </a:r>
                    </a:p>
                    <a:p>
                      <a:r>
                        <a:rPr lang="ru-RU" sz="1400" dirty="0"/>
                        <a:t>Обеспечивает актуальность конфигураций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Проверять конфигурации на соответствие стандартам безопасности</a:t>
                      </a:r>
                    </a:p>
                    <a:p>
                      <a:r>
                        <a:rPr lang="ru-RU" sz="1400" dirty="0"/>
                        <a:t>Вносить изменения в конфигурации в рамках утвержденных политик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822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Начальник отдела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 Утверждает изменения конфигураций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Утверждает изменения и контролирует процесс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Утверждать изменения и нести ответственность за их безопасность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49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5"/>
            <a:ext cx="9537441" cy="72655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Тестирование на проникновение (</a:t>
            </a:r>
            <a:r>
              <a:rPr lang="ru-RU" sz="4000" dirty="0" err="1">
                <a:latin typeface="Georgia" panose="02040502050405020303" pitchFamily="18" charset="0"/>
              </a:rPr>
              <a:t>пентест</a:t>
            </a:r>
            <a:r>
              <a:rPr lang="ru-RU" sz="4000" dirty="0">
                <a:latin typeface="Georgia" panose="02040502050405020303" pitchFamily="18" charset="0"/>
              </a:rPr>
              <a:t>)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126788"/>
              </p:ext>
            </p:extLst>
          </p:nvPr>
        </p:nvGraphicFramePr>
        <p:xfrm>
          <a:off x="87086" y="1504347"/>
          <a:ext cx="6008914" cy="499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59520"/>
              </p:ext>
            </p:extLst>
          </p:nvPr>
        </p:nvGraphicFramePr>
        <p:xfrm>
          <a:off x="6096000" y="1502228"/>
          <a:ext cx="6096002" cy="359630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15172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432828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dirty="0"/>
                        <a:t>Старший специалист по информационной безопасности/</a:t>
                      </a:r>
                    </a:p>
                    <a:p>
                      <a:r>
                        <a:rPr lang="ru-RU" sz="1400" b="1" dirty="0"/>
                        <a:t>Внешний </a:t>
                      </a:r>
                      <a:r>
                        <a:rPr lang="ru-RU" sz="1400" b="1" dirty="0" err="1"/>
                        <a:t>пентестер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Проводит тестирование на проникновение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Проводит тестирование, выявляет уязвимости и готовит отчет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Проводить тестирование в рамках утвержденного плана и предоставлять отчет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822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Начальник отдела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Утверждает план тестирования и результаты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Утверждает результаты аудита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Утверждать план тестирования и принимать решения по результатам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B0C52-4411-4B99-96B6-5A3210ED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503853"/>
            <a:ext cx="4909457" cy="80243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Georgia" panose="02040502050405020303" pitchFamily="18" charset="0"/>
              </a:rPr>
              <a:t>Проектные работы: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B6E84AB-7DFC-45EE-BA43-511002EBF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697607"/>
              </p:ext>
            </p:extLst>
          </p:nvPr>
        </p:nvGraphicFramePr>
        <p:xfrm>
          <a:off x="838200" y="1492898"/>
          <a:ext cx="10515600" cy="4861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9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бъект 36">
            <a:extLst>
              <a:ext uri="{FF2B5EF4-FFF2-40B4-BE49-F238E27FC236}">
                <a16:creationId xmlns:a16="http://schemas.microsoft.com/office/drawing/2014/main" id="{11E4D7D1-B1AC-4156-B37C-462BF216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" y="1110343"/>
            <a:ext cx="7200123" cy="5501367"/>
          </a:xfrm>
        </p:spPr>
        <p:txBody>
          <a:bodyPr anchor="ctr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Инициация проекта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Утверждения руководством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Разработка плана, учет ресурсов, рисков и </a:t>
            </a:r>
            <a:r>
              <a:rPr lang="ru-RU" sz="2200" kern="100" dirty="0" err="1">
                <a:effectLst/>
                <a:ea typeface="Aptos"/>
                <a:cs typeface="Times New Roman" panose="02020603050405020304" pitchFamily="18" charset="0"/>
              </a:rPr>
              <a:t>тд</a:t>
            </a:r>
            <a:endParaRPr lang="ru-RU" sz="2200" kern="100" dirty="0">
              <a:effectLst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Анализ и проектирование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Реализация проекта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Проведение контрольного тестирования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Прием работы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Ввод в эксплуатацию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Подведение итогов, подготовка отчета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kern="100" dirty="0">
                <a:effectLst/>
                <a:ea typeface="Aptos"/>
                <a:cs typeface="Times New Roman" panose="02020603050405020304" pitchFamily="18" charset="0"/>
              </a:rPr>
              <a:t>Поддержка работы и защиты введенного ПО</a:t>
            </a:r>
          </a:p>
        </p:txBody>
      </p: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1D1DADF1-A48B-4A65-8B54-EF416CF43E04}"/>
              </a:ext>
            </a:extLst>
          </p:cNvPr>
          <p:cNvSpPr txBox="1">
            <a:spLocks/>
          </p:cNvSpPr>
          <p:nvPr/>
        </p:nvSpPr>
        <p:spPr>
          <a:xfrm>
            <a:off x="660918" y="503853"/>
            <a:ext cx="7298094" cy="802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Georgia" panose="02040502050405020303" pitchFamily="18" charset="0"/>
              </a:rPr>
              <a:t>Этапы выполнения проекта:</a:t>
            </a:r>
          </a:p>
        </p:txBody>
      </p:sp>
    </p:spTree>
    <p:extLst>
      <p:ext uri="{BB962C8B-B14F-4D97-AF65-F5344CB8AC3E}">
        <p14:creationId xmlns:p14="http://schemas.microsoft.com/office/powerpoint/2010/main" val="11305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Ссылка на слайд 10">
                <a:extLst>
                  <a:ext uri="{FF2B5EF4-FFF2-40B4-BE49-F238E27FC236}">
                    <a16:creationId xmlns:a16="http://schemas.microsoft.com/office/drawing/2014/main" id="{748221D4-CF97-494A-AF3A-F071437B39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668444"/>
                  </p:ext>
                </p:extLst>
              </p:nvPr>
            </p:nvGraphicFramePr>
            <p:xfrm>
              <a:off x="65315" y="1273238"/>
              <a:ext cx="6096692" cy="3429389"/>
            </p:xfrm>
            <a:graphic>
              <a:graphicData uri="http://schemas.microsoft.com/office/powerpoint/2016/slidezoom">
                <pslz:sldZm>
                  <pslz:sldZmObj sldId="262" cId="564119214">
                    <pslz:zmPr id="{12663E29-79CE-4AE2-A53E-D19CD5AD13B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692" cy="34293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Ссылка на слайд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48221D4-CF97-494A-AF3A-F071437B39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315" y="1273238"/>
                <a:ext cx="6096692" cy="34293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Ссылка на слайд 12">
                <a:extLst>
                  <a:ext uri="{FF2B5EF4-FFF2-40B4-BE49-F238E27FC236}">
                    <a16:creationId xmlns:a16="http://schemas.microsoft.com/office/drawing/2014/main" id="{78D46D4E-8AEF-45FC-994B-2DC78B53D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2033282"/>
                  </p:ext>
                </p:extLst>
              </p:nvPr>
            </p:nvGraphicFramePr>
            <p:xfrm>
              <a:off x="6095308" y="1273238"/>
              <a:ext cx="6096692" cy="3429389"/>
            </p:xfrm>
            <a:graphic>
              <a:graphicData uri="http://schemas.microsoft.com/office/powerpoint/2016/slidezoom">
                <pslz:sldZm>
                  <pslz:sldZmObj sldId="265" cId="3427532328">
                    <pslz:zmPr id="{3257ECB7-0D08-43C1-AE61-467343C9338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692" cy="34293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Ссылка на слайд 1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8D46D4E-8AEF-45FC-994B-2DC78B53D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5308" y="1273238"/>
                <a:ext cx="6096692" cy="34293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1B9E14C-D41E-4925-8A02-8E3EE1D78408}"/>
              </a:ext>
            </a:extLst>
          </p:cNvPr>
          <p:cNvSpPr/>
          <p:nvPr/>
        </p:nvSpPr>
        <p:spPr>
          <a:xfrm>
            <a:off x="490591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Инициация проекта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267B1637-EF3B-4DCC-B04C-9776092E8664}"/>
              </a:ext>
            </a:extLst>
          </p:cNvPr>
          <p:cNvSpPr/>
          <p:nvPr/>
        </p:nvSpPr>
        <p:spPr>
          <a:xfrm>
            <a:off x="855521" y="2657073"/>
            <a:ext cx="1781717" cy="3641089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Идентификация проблемы или задачи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целей проекта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Формирование команды проекта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Утверждение руководством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ECFE026-D5D4-4865-9894-1AB3AF42239D}"/>
              </a:ext>
            </a:extLst>
          </p:cNvPr>
          <p:cNvSpPr/>
          <p:nvPr/>
        </p:nvSpPr>
        <p:spPr>
          <a:xfrm>
            <a:off x="2542412" y="2192786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306666BF-9C7A-4917-86F6-DC95031D81DC}"/>
              </a:ext>
            </a:extLst>
          </p:cNvPr>
          <p:cNvSpPr/>
          <p:nvPr/>
        </p:nvSpPr>
        <p:spPr>
          <a:xfrm>
            <a:off x="3352718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Планирование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F9A3AAA-310B-4739-A1E2-612A3AC3601B}"/>
              </a:ext>
            </a:extLst>
          </p:cNvPr>
          <p:cNvSpPr/>
          <p:nvPr/>
        </p:nvSpPr>
        <p:spPr>
          <a:xfrm>
            <a:off x="3717647" y="2657073"/>
            <a:ext cx="1781717" cy="364109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Разработка плана работ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Оценка ресурсов (бюджет, персонал, оборудование)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рисков и разработка плана их минимизации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Создание графика выполнения работ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D807420E-9371-4CD6-90CE-28B0F1834229}"/>
              </a:ext>
            </a:extLst>
          </p:cNvPr>
          <p:cNvSpPr/>
          <p:nvPr/>
        </p:nvSpPr>
        <p:spPr>
          <a:xfrm>
            <a:off x="5404539" y="2192786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A9A776B-97E1-4592-9E00-3BE25D15710E}"/>
              </a:ext>
            </a:extLst>
          </p:cNvPr>
          <p:cNvSpPr/>
          <p:nvPr/>
        </p:nvSpPr>
        <p:spPr>
          <a:xfrm>
            <a:off x="6214845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Анализ и проектирование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4C057FC2-19A2-45FB-9C04-E470CC5D0191}"/>
              </a:ext>
            </a:extLst>
          </p:cNvPr>
          <p:cNvSpPr/>
          <p:nvPr/>
        </p:nvSpPr>
        <p:spPr>
          <a:xfrm>
            <a:off x="6579774" y="2647742"/>
            <a:ext cx="1781717" cy="365042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анализа текущего состояния ИБ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требований к решению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Разработка архитектуры решения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Создание технического задания 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278526A-4DD4-42B5-9BB7-6C567BD5E839}"/>
              </a:ext>
            </a:extLst>
          </p:cNvPr>
          <p:cNvSpPr/>
          <p:nvPr/>
        </p:nvSpPr>
        <p:spPr>
          <a:xfrm>
            <a:off x="8266665" y="2192786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86CF4D88-4374-4F5D-93B3-F0F135D26F44}"/>
              </a:ext>
            </a:extLst>
          </p:cNvPr>
          <p:cNvSpPr/>
          <p:nvPr/>
        </p:nvSpPr>
        <p:spPr>
          <a:xfrm>
            <a:off x="9076971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Реализация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BE747F91-DCD0-45FE-9592-E2124B7E10D2}"/>
              </a:ext>
            </a:extLst>
          </p:cNvPr>
          <p:cNvSpPr/>
          <p:nvPr/>
        </p:nvSpPr>
        <p:spPr>
          <a:xfrm>
            <a:off x="9441901" y="2647742"/>
            <a:ext cx="1781718" cy="365042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Установка и настройка оборудования, ПО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Интеграция с существующими системами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Настройка политик и правил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Локальное тестирование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2FA7E9D0-778C-4490-94ED-0E49826A7EB9}"/>
              </a:ext>
            </a:extLst>
          </p:cNvPr>
          <p:cNvSpPr/>
          <p:nvPr/>
        </p:nvSpPr>
        <p:spPr>
          <a:xfrm>
            <a:off x="11128792" y="2192786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939524E-F70A-4D11-B3A7-284CB979F0AE}"/>
              </a:ext>
            </a:extLst>
          </p:cNvPr>
          <p:cNvSpPr/>
          <p:nvPr/>
        </p:nvSpPr>
        <p:spPr>
          <a:xfrm>
            <a:off x="12445633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Тестирование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70F8BC75-D99B-4A01-8604-051FE2951078}"/>
              </a:ext>
            </a:extLst>
          </p:cNvPr>
          <p:cNvSpPr/>
          <p:nvPr/>
        </p:nvSpPr>
        <p:spPr>
          <a:xfrm>
            <a:off x="12708061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функционального и нагрузочного тестирования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Исправление ошибок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Подготовка отчетов по тестированию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ru-RU" sz="1600" kern="1200" dirty="0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0ED10B72-35B5-4FE6-9ABD-34F5C7EA155F}"/>
              </a:ext>
            </a:extLst>
          </p:cNvPr>
          <p:cNvSpPr/>
          <p:nvPr/>
        </p:nvSpPr>
        <p:spPr>
          <a:xfrm>
            <a:off x="14489779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68C2B62-345E-451B-8052-B7DBCF4D7F9A}"/>
              </a:ext>
            </a:extLst>
          </p:cNvPr>
          <p:cNvSpPr/>
          <p:nvPr/>
        </p:nvSpPr>
        <p:spPr>
          <a:xfrm>
            <a:off x="15297056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Прием работы</a:t>
            </a:r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2806954E-290C-4C04-AE3E-B79E5F6BF4C0}"/>
              </a:ext>
            </a:extLst>
          </p:cNvPr>
          <p:cNvSpPr/>
          <p:nvPr/>
        </p:nvSpPr>
        <p:spPr>
          <a:xfrm>
            <a:off x="15559484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Получение подписи о приемке от заказчика</a:t>
            </a: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7AF64761-31A7-49FD-AD89-34BFCF87876A}"/>
              </a:ext>
            </a:extLst>
          </p:cNvPr>
          <p:cNvSpPr/>
          <p:nvPr/>
        </p:nvSpPr>
        <p:spPr>
          <a:xfrm>
            <a:off x="17341203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9D9B8E59-287A-4685-B67D-F0B20FFCDA72}"/>
              </a:ext>
            </a:extLst>
          </p:cNvPr>
          <p:cNvSpPr/>
          <p:nvPr/>
        </p:nvSpPr>
        <p:spPr>
          <a:xfrm>
            <a:off x="18148480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/>
              <a:t>Внедрение</a:t>
            </a:r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6AF53349-1A49-402D-BBAA-C386D26F2DAD}"/>
              </a:ext>
            </a:extLst>
          </p:cNvPr>
          <p:cNvSpPr/>
          <p:nvPr/>
        </p:nvSpPr>
        <p:spPr>
          <a:xfrm>
            <a:off x="18454834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Развертывание решения на продуктивной среде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Обучение сотрудников работе с новой системой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Передача документации эксплуатационной команде</a:t>
            </a: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3E083525-43FA-46F8-95F9-04F6C1855231}"/>
              </a:ext>
            </a:extLst>
          </p:cNvPr>
          <p:cNvSpPr/>
          <p:nvPr/>
        </p:nvSpPr>
        <p:spPr>
          <a:xfrm>
            <a:off x="20192626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0223DA16-6630-4A7B-A06F-7E045E95C78B}"/>
              </a:ext>
            </a:extLst>
          </p:cNvPr>
          <p:cNvSpPr/>
          <p:nvPr/>
        </p:nvSpPr>
        <p:spPr>
          <a:xfrm>
            <a:off x="20999903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Завершение</a:t>
            </a:r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D07410A-742E-44E1-AA16-4B4A7826575A}"/>
              </a:ext>
            </a:extLst>
          </p:cNvPr>
          <p:cNvSpPr/>
          <p:nvPr/>
        </p:nvSpPr>
        <p:spPr>
          <a:xfrm>
            <a:off x="21306257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финального отчета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Оценка удовлетворенности заказчика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Архивация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6411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B18CC5EF-4017-4769-AB32-3BD991620FF6}"/>
              </a:ext>
            </a:extLst>
          </p:cNvPr>
          <p:cNvSpPr/>
          <p:nvPr/>
        </p:nvSpPr>
        <p:spPr>
          <a:xfrm>
            <a:off x="490591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Тестирование</a:t>
            </a:r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21D9BB06-99E6-4713-B43B-DA47974A2087}"/>
              </a:ext>
            </a:extLst>
          </p:cNvPr>
          <p:cNvSpPr/>
          <p:nvPr/>
        </p:nvSpPr>
        <p:spPr>
          <a:xfrm>
            <a:off x="753019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функционального и нагрузочного тестирования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Исправление ошибок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Подготовка отчетов по тестированию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ru-RU" sz="1600" kern="1200" dirty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31340A4F-ED12-4146-938E-0291D7A98953}"/>
              </a:ext>
            </a:extLst>
          </p:cNvPr>
          <p:cNvSpPr/>
          <p:nvPr/>
        </p:nvSpPr>
        <p:spPr>
          <a:xfrm>
            <a:off x="2534737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31D517D0-0A17-43D4-A702-8879DE3C38F3}"/>
              </a:ext>
            </a:extLst>
          </p:cNvPr>
          <p:cNvSpPr/>
          <p:nvPr/>
        </p:nvSpPr>
        <p:spPr>
          <a:xfrm>
            <a:off x="3342014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Прием работы</a:t>
            </a: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962C465-CC82-4C9F-99F3-0613BABC6E9A}"/>
              </a:ext>
            </a:extLst>
          </p:cNvPr>
          <p:cNvSpPr/>
          <p:nvPr/>
        </p:nvSpPr>
        <p:spPr>
          <a:xfrm>
            <a:off x="3604442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Получение подписи о приемке от заказчика</a:t>
            </a:r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6159D05A-E40F-49E0-AE05-3D40FFFC588D}"/>
              </a:ext>
            </a:extLst>
          </p:cNvPr>
          <p:cNvSpPr/>
          <p:nvPr/>
        </p:nvSpPr>
        <p:spPr>
          <a:xfrm>
            <a:off x="5386161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66195139-98D9-4E25-A8BF-BB7791D333B1}"/>
              </a:ext>
            </a:extLst>
          </p:cNvPr>
          <p:cNvSpPr/>
          <p:nvPr/>
        </p:nvSpPr>
        <p:spPr>
          <a:xfrm>
            <a:off x="6193438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/>
              <a:t>Внедрение</a:t>
            </a:r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9CC18D9F-1C88-4B7E-B548-486542B5B7A1}"/>
              </a:ext>
            </a:extLst>
          </p:cNvPr>
          <p:cNvSpPr/>
          <p:nvPr/>
        </p:nvSpPr>
        <p:spPr>
          <a:xfrm>
            <a:off x="6499792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Развертывание решения на продуктивной среде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Обучение сотрудников работе с новой системой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Передача документации эксплуатационной команде</a:t>
            </a:r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BEA5101E-4B31-4181-BE62-C842CB3EEC41}"/>
              </a:ext>
            </a:extLst>
          </p:cNvPr>
          <p:cNvSpPr/>
          <p:nvPr/>
        </p:nvSpPr>
        <p:spPr>
          <a:xfrm>
            <a:off x="8237584" y="1980074"/>
            <a:ext cx="572615" cy="578469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C3F133B7-5B59-4847-9544-8C3A134A2E8E}"/>
              </a:ext>
            </a:extLst>
          </p:cNvPr>
          <p:cNvSpPr/>
          <p:nvPr/>
        </p:nvSpPr>
        <p:spPr>
          <a:xfrm>
            <a:off x="9044861" y="1968759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l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Завершение</a:t>
            </a:r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F36E54E2-9123-45F4-86C6-E7BF7C94F2B0}"/>
              </a:ext>
            </a:extLst>
          </p:cNvPr>
          <p:cNvSpPr/>
          <p:nvPr/>
        </p:nvSpPr>
        <p:spPr>
          <a:xfrm>
            <a:off x="9351215" y="2731906"/>
            <a:ext cx="1781718" cy="3360984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финального отчета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Оценка удовлетворенности заказчика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Архивация документации</a:t>
            </a:r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5C3A7183-A8E4-43CC-95F0-DEF4CECD163D}"/>
              </a:ext>
            </a:extLst>
          </p:cNvPr>
          <p:cNvSpPr/>
          <p:nvPr/>
        </p:nvSpPr>
        <p:spPr>
          <a:xfrm>
            <a:off x="-11312734" y="1980074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Инициация проекта</a:t>
            </a:r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1A0A2223-1EE6-4880-8DA3-798414CC879E}"/>
              </a:ext>
            </a:extLst>
          </p:cNvPr>
          <p:cNvSpPr/>
          <p:nvPr/>
        </p:nvSpPr>
        <p:spPr>
          <a:xfrm>
            <a:off x="-10947804" y="2668388"/>
            <a:ext cx="1781717" cy="3641089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Идентификация проблемы или задачи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целей проекта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Формирование команды проекта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Утверждение руководством</a:t>
            </a:r>
          </a:p>
        </p:txBody>
      </p:sp>
      <p:sp>
        <p:nvSpPr>
          <p:cNvPr id="46" name="Полилиния: фигура 45">
            <a:extLst>
              <a:ext uri="{FF2B5EF4-FFF2-40B4-BE49-F238E27FC236}">
                <a16:creationId xmlns:a16="http://schemas.microsoft.com/office/drawing/2014/main" id="{B780879C-3065-4360-8F01-9705063CA13C}"/>
              </a:ext>
            </a:extLst>
          </p:cNvPr>
          <p:cNvSpPr/>
          <p:nvPr/>
        </p:nvSpPr>
        <p:spPr>
          <a:xfrm>
            <a:off x="-9260913" y="2204101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47" name="Полилиния: фигура 46">
            <a:extLst>
              <a:ext uri="{FF2B5EF4-FFF2-40B4-BE49-F238E27FC236}">
                <a16:creationId xmlns:a16="http://schemas.microsoft.com/office/drawing/2014/main" id="{D82AAEC4-B2A3-4688-B8F6-71165D3A616A}"/>
              </a:ext>
            </a:extLst>
          </p:cNvPr>
          <p:cNvSpPr/>
          <p:nvPr/>
        </p:nvSpPr>
        <p:spPr>
          <a:xfrm>
            <a:off x="-8450607" y="1980074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Планирование</a:t>
            </a:r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E17DEA10-DEDE-4F9D-A1A5-2BF72EB044DD}"/>
              </a:ext>
            </a:extLst>
          </p:cNvPr>
          <p:cNvSpPr/>
          <p:nvPr/>
        </p:nvSpPr>
        <p:spPr>
          <a:xfrm>
            <a:off x="-8085678" y="2668388"/>
            <a:ext cx="1781717" cy="364109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Разработка плана работ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Оценка ресурсов (бюджет, персонал, оборудование)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рисков и разработка плана их минимизации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Создание графика выполнения работ</a:t>
            </a: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DC694B8-5737-4A06-B73A-B29784A230F3}"/>
              </a:ext>
            </a:extLst>
          </p:cNvPr>
          <p:cNvSpPr/>
          <p:nvPr/>
        </p:nvSpPr>
        <p:spPr>
          <a:xfrm>
            <a:off x="-6398786" y="2204101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49E7808C-3455-4B0A-9322-C03A283C22A1}"/>
              </a:ext>
            </a:extLst>
          </p:cNvPr>
          <p:cNvSpPr/>
          <p:nvPr/>
        </p:nvSpPr>
        <p:spPr>
          <a:xfrm>
            <a:off x="-5588480" y="1980074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Анализ и проектирование</a:t>
            </a:r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32620B73-2431-4158-B7BA-CC2D3F17C747}"/>
              </a:ext>
            </a:extLst>
          </p:cNvPr>
          <p:cNvSpPr/>
          <p:nvPr/>
        </p:nvSpPr>
        <p:spPr>
          <a:xfrm>
            <a:off x="-5223551" y="2659057"/>
            <a:ext cx="1781717" cy="365042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Проведение анализа текущего состояния ИБ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Определение требований к решению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Разработка архитектуры решения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Создание технического задания </a:t>
            </a:r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937F6492-59C9-4A2D-8712-493C38EE99EA}"/>
              </a:ext>
            </a:extLst>
          </p:cNvPr>
          <p:cNvSpPr/>
          <p:nvPr/>
        </p:nvSpPr>
        <p:spPr>
          <a:xfrm>
            <a:off x="-3536660" y="2204101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B0350AD2-965A-49EA-8924-8C58CD556945}"/>
              </a:ext>
            </a:extLst>
          </p:cNvPr>
          <p:cNvSpPr/>
          <p:nvPr/>
        </p:nvSpPr>
        <p:spPr>
          <a:xfrm>
            <a:off x="-2726354" y="1980074"/>
            <a:ext cx="1781718" cy="912139"/>
          </a:xfrm>
          <a:custGeom>
            <a:avLst/>
            <a:gdLst>
              <a:gd name="connsiteX0" fmla="*/ 0 w 912889"/>
              <a:gd name="connsiteY0" fmla="*/ 35838 h 358383"/>
              <a:gd name="connsiteX1" fmla="*/ 35838 w 912889"/>
              <a:gd name="connsiteY1" fmla="*/ 0 h 358383"/>
              <a:gd name="connsiteX2" fmla="*/ 877051 w 912889"/>
              <a:gd name="connsiteY2" fmla="*/ 0 h 358383"/>
              <a:gd name="connsiteX3" fmla="*/ 912889 w 912889"/>
              <a:gd name="connsiteY3" fmla="*/ 35838 h 358383"/>
              <a:gd name="connsiteX4" fmla="*/ 912889 w 912889"/>
              <a:gd name="connsiteY4" fmla="*/ 322545 h 358383"/>
              <a:gd name="connsiteX5" fmla="*/ 877051 w 912889"/>
              <a:gd name="connsiteY5" fmla="*/ 358383 h 358383"/>
              <a:gd name="connsiteX6" fmla="*/ 35838 w 912889"/>
              <a:gd name="connsiteY6" fmla="*/ 358383 h 358383"/>
              <a:gd name="connsiteX7" fmla="*/ 0 w 912889"/>
              <a:gd name="connsiteY7" fmla="*/ 322545 h 358383"/>
              <a:gd name="connsiteX8" fmla="*/ 0 w 912889"/>
              <a:gd name="connsiteY8" fmla="*/ 35838 h 358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358383">
                <a:moveTo>
                  <a:pt x="0" y="35838"/>
                </a:moveTo>
                <a:cubicBezTo>
                  <a:pt x="0" y="16045"/>
                  <a:pt x="16045" y="0"/>
                  <a:pt x="35838" y="0"/>
                </a:cubicBezTo>
                <a:lnTo>
                  <a:pt x="877051" y="0"/>
                </a:lnTo>
                <a:cubicBezTo>
                  <a:pt x="896844" y="0"/>
                  <a:pt x="912889" y="16045"/>
                  <a:pt x="912889" y="35838"/>
                </a:cubicBezTo>
                <a:lnTo>
                  <a:pt x="912889" y="322545"/>
                </a:lnTo>
                <a:cubicBezTo>
                  <a:pt x="912889" y="342338"/>
                  <a:pt x="896844" y="358383"/>
                  <a:pt x="877051" y="358383"/>
                </a:cubicBezTo>
                <a:lnTo>
                  <a:pt x="35838" y="358383"/>
                </a:lnTo>
                <a:cubicBezTo>
                  <a:pt x="16045" y="358383"/>
                  <a:pt x="0" y="342338"/>
                  <a:pt x="0" y="322545"/>
                </a:cubicBezTo>
                <a:lnTo>
                  <a:pt x="0" y="358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672" tIns="42672" rIns="42672" bIns="142321" numCol="1" spcCol="1270" anchor="t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kern="1200" dirty="0"/>
              <a:t>Реализация</a:t>
            </a:r>
          </a:p>
        </p:txBody>
      </p:sp>
      <p:sp>
        <p:nvSpPr>
          <p:cNvPr id="54" name="Полилиния: фигура 53">
            <a:extLst>
              <a:ext uri="{FF2B5EF4-FFF2-40B4-BE49-F238E27FC236}">
                <a16:creationId xmlns:a16="http://schemas.microsoft.com/office/drawing/2014/main" id="{180CC3D3-409D-4DFA-9F49-1FEE369B45E4}"/>
              </a:ext>
            </a:extLst>
          </p:cNvPr>
          <p:cNvSpPr/>
          <p:nvPr/>
        </p:nvSpPr>
        <p:spPr>
          <a:xfrm>
            <a:off x="-2361424" y="2659057"/>
            <a:ext cx="1781718" cy="3650420"/>
          </a:xfrm>
          <a:custGeom>
            <a:avLst/>
            <a:gdLst>
              <a:gd name="connsiteX0" fmla="*/ 0 w 912889"/>
              <a:gd name="connsiteY0" fmla="*/ 91289 h 1039500"/>
              <a:gd name="connsiteX1" fmla="*/ 91289 w 912889"/>
              <a:gd name="connsiteY1" fmla="*/ 0 h 1039500"/>
              <a:gd name="connsiteX2" fmla="*/ 821600 w 912889"/>
              <a:gd name="connsiteY2" fmla="*/ 0 h 1039500"/>
              <a:gd name="connsiteX3" fmla="*/ 912889 w 912889"/>
              <a:gd name="connsiteY3" fmla="*/ 91289 h 1039500"/>
              <a:gd name="connsiteX4" fmla="*/ 912889 w 912889"/>
              <a:gd name="connsiteY4" fmla="*/ 948211 h 1039500"/>
              <a:gd name="connsiteX5" fmla="*/ 821600 w 912889"/>
              <a:gd name="connsiteY5" fmla="*/ 1039500 h 1039500"/>
              <a:gd name="connsiteX6" fmla="*/ 91289 w 912889"/>
              <a:gd name="connsiteY6" fmla="*/ 1039500 h 1039500"/>
              <a:gd name="connsiteX7" fmla="*/ 0 w 912889"/>
              <a:gd name="connsiteY7" fmla="*/ 948211 h 1039500"/>
              <a:gd name="connsiteX8" fmla="*/ 0 w 912889"/>
              <a:gd name="connsiteY8" fmla="*/ 91289 h 10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2889" h="1039500">
                <a:moveTo>
                  <a:pt x="0" y="91289"/>
                </a:moveTo>
                <a:cubicBezTo>
                  <a:pt x="0" y="40871"/>
                  <a:pt x="40871" y="0"/>
                  <a:pt x="91289" y="0"/>
                </a:cubicBezTo>
                <a:lnTo>
                  <a:pt x="821600" y="0"/>
                </a:lnTo>
                <a:cubicBezTo>
                  <a:pt x="872018" y="0"/>
                  <a:pt x="912889" y="40871"/>
                  <a:pt x="912889" y="91289"/>
                </a:cubicBezTo>
                <a:lnTo>
                  <a:pt x="912889" y="948211"/>
                </a:lnTo>
                <a:cubicBezTo>
                  <a:pt x="912889" y="998629"/>
                  <a:pt x="872018" y="1039500"/>
                  <a:pt x="821600" y="1039500"/>
                </a:cubicBezTo>
                <a:lnTo>
                  <a:pt x="91289" y="1039500"/>
                </a:lnTo>
                <a:cubicBezTo>
                  <a:pt x="40871" y="1039500"/>
                  <a:pt x="0" y="998629"/>
                  <a:pt x="0" y="948211"/>
                </a:cubicBezTo>
                <a:lnTo>
                  <a:pt x="0" y="9128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9410" tIns="69410" rIns="69410" bIns="69410" numCol="1" spcCol="1270" anchor="ctr" anchorCtr="0">
            <a:noAutofit/>
          </a:bodyPr>
          <a:lstStyle/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Установка и настройка оборудования, ПО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Интеграция с существующими системами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Настройка политик и правил </a:t>
            </a:r>
          </a:p>
          <a:p>
            <a:pPr marL="57150" lvl="1" indent="-57150" algn="l" defTabSz="2667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ru-RU" sz="1600" kern="1200" dirty="0"/>
              <a:t>Локальное тестирование</a:t>
            </a:r>
          </a:p>
        </p:txBody>
      </p:sp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26A24048-9A46-4FBF-AFF8-C6ADC9A0479D}"/>
              </a:ext>
            </a:extLst>
          </p:cNvPr>
          <p:cNvSpPr/>
          <p:nvPr/>
        </p:nvSpPr>
        <p:spPr>
          <a:xfrm>
            <a:off x="-674533" y="2204101"/>
            <a:ext cx="572616" cy="443596"/>
          </a:xfrm>
          <a:custGeom>
            <a:avLst/>
            <a:gdLst>
              <a:gd name="connsiteX0" fmla="*/ 0 w 293388"/>
              <a:gd name="connsiteY0" fmla="*/ 45457 h 227283"/>
              <a:gd name="connsiteX1" fmla="*/ 179747 w 293388"/>
              <a:gd name="connsiteY1" fmla="*/ 45457 h 227283"/>
              <a:gd name="connsiteX2" fmla="*/ 179747 w 293388"/>
              <a:gd name="connsiteY2" fmla="*/ 0 h 227283"/>
              <a:gd name="connsiteX3" fmla="*/ 293388 w 293388"/>
              <a:gd name="connsiteY3" fmla="*/ 113642 h 227283"/>
              <a:gd name="connsiteX4" fmla="*/ 179747 w 293388"/>
              <a:gd name="connsiteY4" fmla="*/ 227283 h 227283"/>
              <a:gd name="connsiteX5" fmla="*/ 179747 w 293388"/>
              <a:gd name="connsiteY5" fmla="*/ 181826 h 227283"/>
              <a:gd name="connsiteX6" fmla="*/ 0 w 293388"/>
              <a:gd name="connsiteY6" fmla="*/ 181826 h 227283"/>
              <a:gd name="connsiteX7" fmla="*/ 0 w 293388"/>
              <a:gd name="connsiteY7" fmla="*/ 45457 h 22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388" h="227283">
                <a:moveTo>
                  <a:pt x="0" y="45457"/>
                </a:moveTo>
                <a:lnTo>
                  <a:pt x="179747" y="45457"/>
                </a:lnTo>
                <a:lnTo>
                  <a:pt x="179747" y="0"/>
                </a:lnTo>
                <a:lnTo>
                  <a:pt x="293388" y="113642"/>
                </a:lnTo>
                <a:lnTo>
                  <a:pt x="179747" y="227283"/>
                </a:lnTo>
                <a:lnTo>
                  <a:pt x="179747" y="181826"/>
                </a:lnTo>
                <a:lnTo>
                  <a:pt x="0" y="181826"/>
                </a:lnTo>
                <a:lnTo>
                  <a:pt x="0" y="45457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5457" rIns="68185" bIns="4545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kern="1200"/>
          </a:p>
        </p:txBody>
      </p:sp>
    </p:spTree>
    <p:extLst>
      <p:ext uri="{BB962C8B-B14F-4D97-AF65-F5344CB8AC3E}">
        <p14:creationId xmlns:p14="http://schemas.microsoft.com/office/powerpoint/2010/main" val="3427532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6CB24-5F1C-47E1-902F-EF56C6B3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Основные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9FD95-8F35-4E33-94C3-8C3B6FCE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Управление доступом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Мониторинг и анализ событий безопасности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Обновление ПО, ОС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Резервное копирование и восстановление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Обучение и повышение осведомленности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Аудит и оценка рисков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Управление конфигурациями систем и сетевого оборудования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Тестирование на проникновение (</a:t>
            </a:r>
            <a:r>
              <a:rPr lang="ru-RU" sz="2400" kern="100" dirty="0" err="1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пентест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  <a:endParaRPr lang="ru-RU" sz="24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9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415"/>
            <a:ext cx="5716555" cy="7265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Управление доступом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378881"/>
              </p:ext>
            </p:extLst>
          </p:nvPr>
        </p:nvGraphicFramePr>
        <p:xfrm>
          <a:off x="87086" y="1504347"/>
          <a:ext cx="6008914" cy="499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62479"/>
              </p:ext>
            </p:extLst>
          </p:nvPr>
        </p:nvGraphicFramePr>
        <p:xfrm>
          <a:off x="6270172" y="1502228"/>
          <a:ext cx="5716555" cy="461865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14635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343642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Инициатор доступа</a:t>
                      </a:r>
                    </a:p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(сотрудник)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Формирует запрос на доступ к ресурсам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Формирует обоснованный запрос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Иметь доступ только к необходимым ресурсам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822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Специалист по защите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Настраивает доступ, проводит мониторинг и аудит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Обеспечивает техническую реализацию и контроль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Обеспечивать безопасность и соответствие политикам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Старший специалист по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Утверждает или отклоняет запрос на доступ</a:t>
                      </a:r>
                      <a:endParaRPr lang="ru-RU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Проверяет необходимость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Нести ответственность за утверждение доступа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5FA35-DEF9-402E-A20B-AFF46116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3279"/>
            <a:ext cx="11599507" cy="8776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>
                <a:latin typeface="Georgia" panose="02040502050405020303" pitchFamily="18" charset="0"/>
              </a:rPr>
              <a:t>Мониторинг и анализ событий безопасности</a:t>
            </a: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FDB64FD6-D1B7-4632-B488-508E009DE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814228"/>
              </p:ext>
            </p:extLst>
          </p:nvPr>
        </p:nvGraphicFramePr>
        <p:xfrm>
          <a:off x="87086" y="1504347"/>
          <a:ext cx="6008914" cy="5157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61070330-2A2C-424C-8065-90872DA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97364"/>
              </p:ext>
            </p:extLst>
          </p:nvPr>
        </p:nvGraphicFramePr>
        <p:xfrm>
          <a:off x="6270172" y="1502228"/>
          <a:ext cx="5716555" cy="381358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14635">
                  <a:extLst>
                    <a:ext uri="{9D8B030D-6E8A-4147-A177-3AD203B41FA5}">
                      <a16:colId xmlns:a16="http://schemas.microsoft.com/office/drawing/2014/main" val="2467900252"/>
                    </a:ext>
                  </a:extLst>
                </a:gridCol>
                <a:gridCol w="1343642">
                  <a:extLst>
                    <a:ext uri="{9D8B030D-6E8A-4147-A177-3AD203B41FA5}">
                      <a16:colId xmlns:a16="http://schemas.microsoft.com/office/drawing/2014/main" val="91289573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3148595932"/>
                    </a:ext>
                  </a:extLst>
                </a:gridCol>
                <a:gridCol w="1429139">
                  <a:extLst>
                    <a:ext uri="{9D8B030D-6E8A-4147-A177-3AD203B41FA5}">
                      <a16:colId xmlns:a16="http://schemas.microsoft.com/office/drawing/2014/main" val="4203516538"/>
                    </a:ext>
                  </a:extLst>
                </a:gridCol>
              </a:tblGrid>
              <a:tr h="70769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Права и обязанности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1295"/>
                  </a:ext>
                </a:extLst>
              </a:tr>
              <a:tr h="1802239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Аналитик по кибербезопасности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dirty="0">
                          <a:effectLst/>
                          <a:latin typeface="Inter"/>
                        </a:rPr>
                        <a:t>Настраивает доступ, проводит мониторинг и аудит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Обеспечивает работу систем мониторинга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Поддерживать работоспособность систем</a:t>
                      </a:r>
                    </a:p>
                    <a:p>
                      <a:r>
                        <a:rPr lang="ru-RU" sz="1400" dirty="0"/>
                        <a:t>Минимизировать ущерб от инцидентов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42924"/>
                  </a:ext>
                </a:extLst>
              </a:tr>
              <a:tr h="1303652">
                <a:tc>
                  <a:txBody>
                    <a:bodyPr/>
                    <a:lstStyle/>
                    <a:p>
                      <a:r>
                        <a:rPr lang="ru-RU" sz="1400" b="1" i="0" dirty="0">
                          <a:effectLst/>
                          <a:latin typeface="Inter"/>
                        </a:rPr>
                        <a:t>Старший специалист по информационной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Анализирует данные и выявляет угрозы</a:t>
                      </a:r>
                      <a:endParaRPr lang="ru-RU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Выявляет и классифицирует угрозы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effectLst/>
                          <a:latin typeface="Inter"/>
                        </a:rPr>
                        <a:t>Минимизировать ущерб от инцидентов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9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02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854</Words>
  <Application>Microsoft Office PowerPoint</Application>
  <PresentationFormat>Широкоэкранный</PresentationFormat>
  <Paragraphs>218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Georgia</vt:lpstr>
      <vt:lpstr>Inter</vt:lpstr>
      <vt:lpstr>Times New Roman</vt:lpstr>
      <vt:lpstr>Тема Office</vt:lpstr>
      <vt:lpstr>Организация работы службы защиты информации</vt:lpstr>
      <vt:lpstr>Проектные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процессы</vt:lpstr>
      <vt:lpstr>Управление доступом</vt:lpstr>
      <vt:lpstr>Мониторинг и анализ событий безопасности</vt:lpstr>
      <vt:lpstr>Обучение и повышение осведомленности</vt:lpstr>
      <vt:lpstr>Аудит и соответствие</vt:lpstr>
      <vt:lpstr>Управление конфигурациями систем и сетевого оборудования</vt:lpstr>
      <vt:lpstr>Тестирование на проникновение (пентест)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Василиса Черникова</dc:creator>
  <cp:lastModifiedBy>Василиса Черникова</cp:lastModifiedBy>
  <cp:revision>20</cp:revision>
  <dcterms:created xsi:type="dcterms:W3CDTF">2025-03-11T11:58:56Z</dcterms:created>
  <dcterms:modified xsi:type="dcterms:W3CDTF">2025-03-12T00:55:43Z</dcterms:modified>
</cp:coreProperties>
</file>