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838200"/>
            <a:ext cx="7924800" cy="3433465"/>
            <a:chOff x="228600" y="838200"/>
            <a:chExt cx="7924800" cy="343346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" y="1447800"/>
              <a:ext cx="1210658" cy="960383"/>
              <a:chOff x="1371600" y="0"/>
              <a:chExt cx="6705600" cy="6030849"/>
            </a:xfrm>
          </p:grpSpPr>
          <p:pic>
            <p:nvPicPr>
              <p:cNvPr id="1027" name="Picture 3" descr="C:\Users\Ogni\AppData\Local\Microsoft\Windows\INetCache\IE\19K3TXNN\cyclist_silhouette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71600" y="0"/>
                <a:ext cx="6705600" cy="6030849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Ogni\AppData\Local\Microsoft\Windows\INetCache\IE\T9MZIDH2\simple-red-heart[1]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67200" y="1524000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8" name="Picture 7" descr="C:\Users\Ogni\AppData\Local\Packages\Microsoft.Windows.Photos_8wekyb3d8bbwe\TempState\ShareCache\20150730_223354118_iOS.jpg"/>
            <p:cNvPicPr/>
            <p:nvPr/>
          </p:nvPicPr>
          <p:blipFill>
            <a:blip r:embed="rId4" cstate="print"/>
            <a:srcRect l="32051" t="33120" r="31090" b="37393"/>
            <a:stretch>
              <a:fillRect/>
            </a:stretch>
          </p:blipFill>
          <p:spPr bwMode="auto">
            <a:xfrm>
              <a:off x="1998037" y="1636986"/>
              <a:ext cx="1116275" cy="564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 descr="C:\Users\Ogni\AppData\Local\Microsoft\Windows\INetCache\IE\HRZTC20V\1278454381_LTGhcVWp_bluetooth-40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38874" y="1636986"/>
              <a:ext cx="547304" cy="496669"/>
            </a:xfrm>
            <a:prstGeom prst="rect">
              <a:avLst/>
            </a:prstGeom>
            <a:noFill/>
          </p:spPr>
        </p:pic>
        <p:pic>
          <p:nvPicPr>
            <p:cNvPr id="1031" name="Picture 7" descr="https://dl.pushbulletusercontent.com/vCe18fBAsP0G7LuOdoFvcYHYz56AwE8z/IMG_0565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09292" y="1693479"/>
              <a:ext cx="466729" cy="395452"/>
            </a:xfrm>
            <a:prstGeom prst="rect">
              <a:avLst/>
            </a:prstGeom>
            <a:noFill/>
          </p:spPr>
        </p:pic>
        <p:pic>
          <p:nvPicPr>
            <p:cNvPr id="1033" name="Picture 9" descr="https://dl.pushbulletusercontent.com/JdXwqTrPnxbQMRP0BO9VwhNnGXYeAQX4/IMG_056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69651" y="1524000"/>
              <a:ext cx="1046389" cy="734410"/>
            </a:xfrm>
            <a:prstGeom prst="rect">
              <a:avLst/>
            </a:prstGeom>
            <a:noFill/>
          </p:spPr>
        </p:pic>
        <p:pic>
          <p:nvPicPr>
            <p:cNvPr id="1035" name="Picture 11" descr="https://dl.pushbulletusercontent.com/gO0Oeh8RNWOF5oGb1Ji8q8StcouFJKJV/IMG_0567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0600" y="2895600"/>
              <a:ext cx="1314565" cy="530652"/>
            </a:xfrm>
            <a:prstGeom prst="rect">
              <a:avLst/>
            </a:prstGeom>
            <a:noFill/>
          </p:spPr>
        </p:pic>
        <p:pic>
          <p:nvPicPr>
            <p:cNvPr id="1037" name="Picture 13" descr="https://dl.pushbulletusercontent.com/xrIVdOKWjp8CE4zIb5KvTX4Ijqm0b3ns/IMG_0570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429000" y="2514600"/>
              <a:ext cx="828887" cy="1316061"/>
            </a:xfrm>
            <a:prstGeom prst="rect">
              <a:avLst/>
            </a:prstGeom>
            <a:noFill/>
          </p:spPr>
        </p:pic>
        <p:pic>
          <p:nvPicPr>
            <p:cNvPr id="14" name="Picture 11" descr="https://dl.pushbulletusercontent.com/gO0Oeh8RNWOF5oGb1Ji8q8StcouFJKJV/IMG_0567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28800" y="2895600"/>
              <a:ext cx="1314565" cy="530652"/>
            </a:xfrm>
            <a:prstGeom prst="rect">
              <a:avLst/>
            </a:prstGeom>
            <a:noFill/>
          </p:spPr>
        </p:pic>
        <p:pic>
          <p:nvPicPr>
            <p:cNvPr id="1039" name="Picture 15" descr="https://dl.pushbulletusercontent.com/31ZOqcTmnACcmoXFGN25Fg46jlGgJoB8/IMG_0572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934200" y="2209800"/>
              <a:ext cx="640285" cy="743586"/>
            </a:xfrm>
            <a:prstGeom prst="rect">
              <a:avLst/>
            </a:prstGeom>
            <a:noFill/>
          </p:spPr>
        </p:pic>
        <p:pic>
          <p:nvPicPr>
            <p:cNvPr id="1041" name="Picture 17" descr="https://dl.pushbulletusercontent.com/BM0j1VHqTHBpoHxzj3GWxlAc3AwvkKr7/IMG_0571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28600" y="2743200"/>
              <a:ext cx="1110572" cy="1047099"/>
            </a:xfrm>
            <a:prstGeom prst="rect">
              <a:avLst/>
            </a:prstGeom>
            <a:noFill/>
          </p:spPr>
        </p:pic>
        <p:pic>
          <p:nvPicPr>
            <p:cNvPr id="1043" name="Picture 19" descr="https://dl.pushbulletusercontent.com/hDM0eupJYXQNDYx6TRmZg03Og6UZuazP/IMG_0573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858000" y="3581400"/>
              <a:ext cx="807105" cy="621424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>
              <a:stCxn id="1027" idx="3"/>
              <a:endCxn id="8" idx="1"/>
            </p:cNvCxnSpPr>
            <p:nvPr/>
          </p:nvCxnSpPr>
          <p:spPr>
            <a:xfrm flipV="1">
              <a:off x="1744058" y="1919452"/>
              <a:ext cx="253979" cy="8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029" idx="1"/>
            </p:cNvCxnSpPr>
            <p:nvPr/>
          </p:nvCxnSpPr>
          <p:spPr>
            <a:xfrm flipV="1">
              <a:off x="3114312" y="1885321"/>
              <a:ext cx="424562" cy="341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29" idx="3"/>
              <a:endCxn id="1031" idx="1"/>
            </p:cNvCxnSpPr>
            <p:nvPr/>
          </p:nvCxnSpPr>
          <p:spPr>
            <a:xfrm>
              <a:off x="4086178" y="1885321"/>
              <a:ext cx="223114" cy="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031" idx="3"/>
              <a:endCxn id="1033" idx="1"/>
            </p:cNvCxnSpPr>
            <p:nvPr/>
          </p:nvCxnSpPr>
          <p:spPr>
            <a:xfrm>
              <a:off x="4776021" y="1891205"/>
              <a:ext cx="1936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533400" y="8382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User’s </a:t>
              </a:r>
              <a:r>
                <a:rPr lang="en-US" sz="1200" dirty="0" smtClean="0"/>
                <a:t>heart </a:t>
              </a:r>
              <a:r>
                <a:rPr lang="en-US" sz="1200" dirty="0" smtClean="0"/>
                <a:t>r</a:t>
              </a:r>
              <a:r>
                <a:rPr lang="en-US" sz="1200" dirty="0" smtClean="0"/>
                <a:t>ate </a:t>
              </a:r>
              <a:r>
                <a:rPr lang="en-US" sz="1200" dirty="0" smtClean="0"/>
                <a:t>i</a:t>
              </a:r>
              <a:r>
                <a:rPr lang="en-US" sz="1200" dirty="0" smtClean="0"/>
                <a:t>ncreases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81200" y="9144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Zephyr </a:t>
              </a:r>
              <a:r>
                <a:rPr lang="en-US" sz="1200" dirty="0" smtClean="0"/>
                <a:t>heart rate monitor </a:t>
              </a:r>
              <a:r>
                <a:rPr lang="en-US" sz="1200" dirty="0" smtClean="0"/>
                <a:t>c</a:t>
              </a:r>
              <a:r>
                <a:rPr lang="en-US" sz="1200" dirty="0" smtClean="0"/>
                <a:t>ollects </a:t>
              </a:r>
              <a:r>
                <a:rPr lang="en-US" sz="1200" dirty="0" smtClean="0"/>
                <a:t>d</a:t>
              </a:r>
              <a:r>
                <a:rPr lang="en-US" sz="1200" dirty="0" smtClean="0"/>
                <a:t>ata</a:t>
              </a:r>
              <a:endParaRPr lang="en-US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352800" y="9144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Sends data </a:t>
              </a:r>
              <a:r>
                <a:rPr lang="en-US" sz="1200" dirty="0" smtClean="0"/>
                <a:t>o</a:t>
              </a:r>
              <a:r>
                <a:rPr lang="en-US" sz="1200" dirty="0" smtClean="0"/>
                <a:t>ver Bluetooth</a:t>
              </a:r>
              <a:endParaRPr 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800600" y="838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Bluetooth </a:t>
              </a:r>
              <a:r>
                <a:rPr lang="en-US" sz="1200" dirty="0" smtClean="0"/>
                <a:t>receiver  inputs data </a:t>
              </a:r>
              <a:r>
                <a:rPr lang="en-US" sz="1200" dirty="0" smtClean="0"/>
                <a:t>to </a:t>
              </a:r>
              <a:r>
                <a:rPr lang="en-US" sz="1200" dirty="0" smtClean="0"/>
                <a:t>Raspberry Pi</a:t>
              </a:r>
              <a:endParaRPr lang="en-US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019800" y="1219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is </a:t>
              </a:r>
              <a:r>
                <a:rPr lang="en-US" sz="1200" dirty="0" smtClean="0"/>
                <a:t>converted </a:t>
              </a:r>
              <a:r>
                <a:rPr lang="en-US" sz="1200" dirty="0" smtClean="0"/>
                <a:t>to </a:t>
              </a:r>
              <a:r>
                <a:rPr lang="en-US" sz="1200" dirty="0" smtClean="0"/>
                <a:t>hexadecimal</a:t>
              </a:r>
              <a:endParaRPr 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705600" y="18288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Speedometer </a:t>
              </a:r>
              <a:r>
                <a:rPr lang="en-US" sz="1200" dirty="0" smtClean="0"/>
                <a:t>collects </a:t>
              </a:r>
              <a:r>
                <a:rPr lang="en-US" sz="1200" dirty="0" smtClean="0"/>
                <a:t>d</a:t>
              </a:r>
              <a:r>
                <a:rPr lang="en-US" sz="1200" dirty="0" smtClean="0"/>
                <a:t>ata</a:t>
              </a:r>
              <a:endParaRPr lang="en-US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629400" y="31242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Torque </a:t>
              </a:r>
              <a:r>
                <a:rPr lang="en-US" sz="1200" dirty="0" smtClean="0"/>
                <a:t>sensor collects data</a:t>
              </a:r>
              <a:endParaRPr 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876800" y="3429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</a:t>
              </a:r>
              <a:r>
                <a:rPr lang="en-US" sz="1200" dirty="0" smtClean="0"/>
                <a:t>transferred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hrough </a:t>
              </a:r>
              <a:r>
                <a:rPr lang="en-US" sz="1200" dirty="0" smtClean="0"/>
                <a:t>j</a:t>
              </a:r>
              <a:r>
                <a:rPr lang="en-US" sz="1200" dirty="0" smtClean="0"/>
                <a:t>umper </a:t>
              </a:r>
              <a:r>
                <a:rPr lang="en-US" sz="1200" dirty="0" smtClean="0"/>
                <a:t>c</a:t>
              </a:r>
              <a:r>
                <a:rPr lang="en-US" sz="1200" dirty="0" smtClean="0"/>
                <a:t>ables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676400" y="3429000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Torque</a:t>
              </a:r>
            </a:p>
            <a:p>
              <a:pPr algn="ctr"/>
              <a:r>
                <a:rPr lang="en-US" sz="1200" dirty="0" smtClean="0"/>
                <a:t>c</a:t>
              </a:r>
              <a:r>
                <a:rPr lang="en-US" sz="1200" dirty="0" smtClean="0"/>
                <a:t>ommands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ransferred </a:t>
              </a:r>
              <a:r>
                <a:rPr lang="en-US" sz="1200" dirty="0" smtClean="0"/>
                <a:t>t</a:t>
              </a:r>
              <a:r>
                <a:rPr lang="en-US" sz="1200" dirty="0" smtClean="0"/>
                <a:t>hrough jumper cables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8600" y="37338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Motor </a:t>
              </a:r>
              <a:r>
                <a:rPr lang="en-US" sz="1200" dirty="0" smtClean="0"/>
                <a:t>applies assistive torque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352800" y="38100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myRIO </a:t>
              </a:r>
              <a:r>
                <a:rPr lang="en-US" sz="1200" dirty="0" smtClean="0"/>
                <a:t>analyzes data</a:t>
              </a:r>
              <a:endParaRPr lang="en-US" sz="1200" dirty="0"/>
            </a:p>
          </p:txBody>
        </p:sp>
        <p:cxnSp>
          <p:nvCxnSpPr>
            <p:cNvPr id="63" name="Elbow Connector 62"/>
            <p:cNvCxnSpPr>
              <a:stCxn id="1033" idx="3"/>
              <a:endCxn id="1035" idx="3"/>
            </p:cNvCxnSpPr>
            <p:nvPr/>
          </p:nvCxnSpPr>
          <p:spPr>
            <a:xfrm>
              <a:off x="6016040" y="1891205"/>
              <a:ext cx="99125" cy="1269721"/>
            </a:xfrm>
            <a:prstGeom prst="bentConnector3">
              <a:avLst>
                <a:gd name="adj1" fmla="val 33061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4" idx="1"/>
              <a:endCxn id="1041" idx="3"/>
            </p:cNvCxnSpPr>
            <p:nvPr/>
          </p:nvCxnSpPr>
          <p:spPr>
            <a:xfrm flipH="1">
              <a:off x="1339172" y="3160926"/>
              <a:ext cx="489628" cy="1058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37" idx="1"/>
              <a:endCxn id="14" idx="3"/>
            </p:cNvCxnSpPr>
            <p:nvPr/>
          </p:nvCxnSpPr>
          <p:spPr>
            <a:xfrm flipH="1" flipV="1">
              <a:off x="3143365" y="3160926"/>
              <a:ext cx="285635" cy="117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035" idx="1"/>
              <a:endCxn id="1037" idx="3"/>
            </p:cNvCxnSpPr>
            <p:nvPr/>
          </p:nvCxnSpPr>
          <p:spPr>
            <a:xfrm flipH="1">
              <a:off x="4257887" y="3160926"/>
              <a:ext cx="542713" cy="117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39" idx="1"/>
              <a:endCxn id="1035" idx="3"/>
            </p:cNvCxnSpPr>
            <p:nvPr/>
          </p:nvCxnSpPr>
          <p:spPr>
            <a:xfrm flipH="1">
              <a:off x="6115165" y="2581593"/>
              <a:ext cx="819035" cy="579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3" idx="1"/>
              <a:endCxn id="1035" idx="3"/>
            </p:cNvCxnSpPr>
            <p:nvPr/>
          </p:nvCxnSpPr>
          <p:spPr>
            <a:xfrm flipH="1" flipV="1">
              <a:off x="6115165" y="3160926"/>
              <a:ext cx="742835" cy="731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Ogni Goswami</dc:creator>
  <cp:lastModifiedBy>Ogni Goswami</cp:lastModifiedBy>
  <cp:revision>13</cp:revision>
  <dcterms:created xsi:type="dcterms:W3CDTF">2006-08-16T00:00:00Z</dcterms:created>
  <dcterms:modified xsi:type="dcterms:W3CDTF">2015-08-09T06:06:32Z</dcterms:modified>
</cp:coreProperties>
</file>