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76200" y="381000"/>
            <a:ext cx="9416372" cy="2976265"/>
            <a:chOff x="533400" y="381000"/>
            <a:chExt cx="9416372" cy="297626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" y="1447800"/>
              <a:ext cx="1210658" cy="960383"/>
              <a:chOff x="1371600" y="0"/>
              <a:chExt cx="6705600" cy="6030849"/>
            </a:xfrm>
          </p:grpSpPr>
          <p:pic>
            <p:nvPicPr>
              <p:cNvPr id="1027" name="Picture 3" descr="C:\Users\Ogni\AppData\Local\Microsoft\Windows\INetCache\IE\19K3TXNN\cyclist_silhouette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71600" y="0"/>
                <a:ext cx="6705600" cy="6030849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Ogni\AppData\Local\Microsoft\Windows\INetCache\IE\T9MZIDH2\simple-red-heart[1]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67200" y="1524000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1035" name="Picture 11" descr="https://dl.pushbulletusercontent.com/gO0Oeh8RNWOF5oGb1Ji8q8StcouFJKJV/IMG_05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1676400"/>
              <a:ext cx="1314565" cy="530652"/>
            </a:xfrm>
            <a:prstGeom prst="rect">
              <a:avLst/>
            </a:prstGeom>
            <a:noFill/>
          </p:spPr>
        </p:pic>
        <p:pic>
          <p:nvPicPr>
            <p:cNvPr id="1037" name="Picture 13" descr="https://dl.pushbulletusercontent.com/xrIVdOKWjp8CE4zIb5KvTX4Ijqm0b3ns/IMG_057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3600" y="1295400"/>
              <a:ext cx="828887" cy="1316061"/>
            </a:xfrm>
            <a:prstGeom prst="rect">
              <a:avLst/>
            </a:prstGeom>
            <a:noFill/>
          </p:spPr>
        </p:pic>
        <p:pic>
          <p:nvPicPr>
            <p:cNvPr id="14" name="Picture 11" descr="https://dl.pushbulletusercontent.com/gO0Oeh8RNWOF5oGb1Ji8q8StcouFJKJV/IMG_05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1676400"/>
              <a:ext cx="1314565" cy="530652"/>
            </a:xfrm>
            <a:prstGeom prst="rect">
              <a:avLst/>
            </a:prstGeom>
            <a:noFill/>
          </p:spPr>
        </p:pic>
        <p:pic>
          <p:nvPicPr>
            <p:cNvPr id="1039" name="Picture 15" descr="https://dl.pushbulletusercontent.com/31ZOqcTmnACcmoXFGN25Fg46jlGgJoB8/IMG_057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1400" y="914400"/>
              <a:ext cx="640285" cy="743586"/>
            </a:xfrm>
            <a:prstGeom prst="rect">
              <a:avLst/>
            </a:prstGeom>
            <a:noFill/>
          </p:spPr>
        </p:pic>
        <p:pic>
          <p:nvPicPr>
            <p:cNvPr id="1041" name="Picture 17" descr="https://dl.pushbulletusercontent.com/BM0j1VHqTHBpoHxzj3GWxlAc3AwvkKr7/IMG_057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839200" y="1447800"/>
              <a:ext cx="1110572" cy="1047099"/>
            </a:xfrm>
            <a:prstGeom prst="rect">
              <a:avLst/>
            </a:prstGeom>
            <a:noFill/>
          </p:spPr>
        </p:pic>
        <p:pic>
          <p:nvPicPr>
            <p:cNvPr id="1043" name="Picture 19" descr="https://dl.pushbulletusercontent.com/hDM0eupJYXQNDYx6TRmZg03Og6UZuazP/IMG_0573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52800" y="2286000"/>
              <a:ext cx="807105" cy="621424"/>
            </a:xfrm>
            <a:prstGeom prst="rect">
              <a:avLst/>
            </a:prstGeom>
            <a:noFill/>
          </p:spPr>
        </p:pic>
        <p:sp>
          <p:nvSpPr>
            <p:cNvPr id="155" name="TextBox 154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User’s </a:t>
              </a:r>
              <a:r>
                <a:rPr lang="en-US" sz="1200" dirty="0" smtClean="0"/>
                <a:t>heart </a:t>
              </a:r>
              <a:r>
                <a:rPr lang="en-US" sz="1200" dirty="0" smtClean="0"/>
                <a:t>r</a:t>
              </a:r>
              <a:r>
                <a:rPr lang="en-US" sz="1200" dirty="0" smtClean="0"/>
                <a:t>ate increases</a:t>
              </a:r>
              <a:endParaRPr 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52800" y="381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Speedometer </a:t>
              </a:r>
              <a:r>
                <a:rPr lang="en-US" sz="1200" dirty="0" smtClean="0"/>
                <a:t>collects </a:t>
              </a:r>
              <a:r>
                <a:rPr lang="en-US" sz="1200" dirty="0" smtClean="0"/>
                <a:t>d</a:t>
              </a:r>
              <a:r>
                <a:rPr lang="en-US" sz="1200" dirty="0" smtClean="0"/>
                <a:t>ata</a:t>
              </a:r>
              <a:endParaRPr lang="en-US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00400" y="28956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Torque </a:t>
              </a:r>
              <a:r>
                <a:rPr lang="en-US" sz="1200" dirty="0" smtClean="0"/>
                <a:t>s</a:t>
              </a:r>
              <a:r>
                <a:rPr lang="en-US" sz="1200" dirty="0" smtClean="0"/>
                <a:t>ensor collects </a:t>
              </a:r>
              <a:r>
                <a:rPr lang="en-US" sz="1200" dirty="0" smtClean="0"/>
                <a:t>d</a:t>
              </a:r>
              <a:r>
                <a:rPr lang="en-US" sz="1200" dirty="0" smtClean="0"/>
                <a:t>ata</a:t>
              </a:r>
              <a:endParaRPr 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419600" y="22098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</a:t>
              </a:r>
              <a:r>
                <a:rPr lang="en-US" sz="1200" dirty="0" smtClean="0"/>
                <a:t>transferred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hrough jumper </a:t>
              </a:r>
              <a:r>
                <a:rPr lang="en-US" sz="1200" dirty="0" smtClean="0"/>
                <a:t>c</a:t>
              </a:r>
              <a:r>
                <a:rPr lang="en-US" sz="1200" dirty="0" smtClean="0"/>
                <a:t>ables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010400" y="22098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Torque commands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ransferred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hrough jumper cables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839200" y="2514600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Motor applies torque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43600" y="685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myRIO </a:t>
              </a:r>
              <a:r>
                <a:rPr lang="en-US" sz="1200" dirty="0" smtClean="0"/>
                <a:t>analyzes data</a:t>
              </a:r>
              <a:endParaRPr lang="en-US" sz="1200" dirty="0"/>
            </a:p>
          </p:txBody>
        </p:sp>
        <p:pic>
          <p:nvPicPr>
            <p:cNvPr id="38" name="Picture 37" descr="http://images.iconcdn.com/V74/ProForm/images/catalog/PFTL39513_specs_2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57400" y="1447800"/>
              <a:ext cx="9906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Rectangle 38"/>
            <p:cNvSpPr/>
            <p:nvPr/>
          </p:nvSpPr>
          <p:spPr>
            <a:xfrm>
              <a:off x="1981200" y="685800"/>
              <a:ext cx="1295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Heart </a:t>
              </a:r>
              <a:r>
                <a:rPr lang="en-US" sz="1200" dirty="0" smtClean="0"/>
                <a:t>rate </a:t>
              </a:r>
              <a:r>
                <a:rPr lang="en-US" sz="1200" dirty="0" smtClean="0"/>
                <a:t>s</a:t>
              </a:r>
              <a:r>
                <a:rPr lang="en-US" sz="1200" dirty="0" smtClean="0"/>
                <a:t>ensor </a:t>
              </a:r>
              <a:r>
                <a:rPr lang="en-US" sz="1200" dirty="0" smtClean="0"/>
                <a:t>in </a:t>
              </a:r>
              <a:r>
                <a:rPr lang="en-US" sz="1200" dirty="0" smtClean="0"/>
                <a:t>handlebars </a:t>
              </a:r>
              <a:r>
                <a:rPr lang="en-US" sz="1200" dirty="0" smtClean="0"/>
                <a:t>c</a:t>
              </a:r>
              <a:r>
                <a:rPr lang="en-US" sz="1200" dirty="0" smtClean="0"/>
                <a:t>ollects </a:t>
              </a:r>
              <a:r>
                <a:rPr lang="en-US" sz="1200" dirty="0" smtClean="0"/>
                <a:t>d</a:t>
              </a:r>
              <a:r>
                <a:rPr lang="en-US" sz="1200" dirty="0" smtClean="0"/>
                <a:t>ata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>
              <a:stCxn id="1027" idx="3"/>
              <a:endCxn id="38" idx="1"/>
            </p:cNvCxnSpPr>
            <p:nvPr/>
          </p:nvCxnSpPr>
          <p:spPr>
            <a:xfrm>
              <a:off x="1744058" y="1927992"/>
              <a:ext cx="313342" cy="15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39" idx="3"/>
              <a:endCxn id="1035" idx="1"/>
            </p:cNvCxnSpPr>
            <p:nvPr/>
          </p:nvCxnSpPr>
          <p:spPr>
            <a:xfrm>
              <a:off x="4221685" y="1286193"/>
              <a:ext cx="197915" cy="655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43" idx="3"/>
              <a:endCxn id="1035" idx="1"/>
            </p:cNvCxnSpPr>
            <p:nvPr/>
          </p:nvCxnSpPr>
          <p:spPr>
            <a:xfrm flipV="1">
              <a:off x="4159905" y="1941726"/>
              <a:ext cx="259695" cy="654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3"/>
              <a:endCxn id="1035" idx="1"/>
            </p:cNvCxnSpPr>
            <p:nvPr/>
          </p:nvCxnSpPr>
          <p:spPr>
            <a:xfrm flipV="1">
              <a:off x="3048000" y="1941726"/>
              <a:ext cx="1371600" cy="1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035" idx="3"/>
              <a:endCxn id="1037" idx="1"/>
            </p:cNvCxnSpPr>
            <p:nvPr/>
          </p:nvCxnSpPr>
          <p:spPr>
            <a:xfrm>
              <a:off x="5734165" y="1941726"/>
              <a:ext cx="209435" cy="117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037" idx="3"/>
              <a:endCxn id="14" idx="1"/>
            </p:cNvCxnSpPr>
            <p:nvPr/>
          </p:nvCxnSpPr>
          <p:spPr>
            <a:xfrm flipV="1">
              <a:off x="6772487" y="1941726"/>
              <a:ext cx="314113" cy="117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4" idx="3"/>
              <a:endCxn id="1041" idx="1"/>
            </p:cNvCxnSpPr>
            <p:nvPr/>
          </p:nvCxnSpPr>
          <p:spPr>
            <a:xfrm>
              <a:off x="8401165" y="1941726"/>
              <a:ext cx="438035" cy="29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Ogni Goswami</dc:creator>
  <cp:lastModifiedBy>Ogni Goswami</cp:lastModifiedBy>
  <cp:revision>12</cp:revision>
  <dcterms:created xsi:type="dcterms:W3CDTF">2006-08-16T00:00:00Z</dcterms:created>
  <dcterms:modified xsi:type="dcterms:W3CDTF">2015-08-09T07:07:31Z</dcterms:modified>
</cp:coreProperties>
</file>