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3328-1EF3-464D-B582-8F044DDFE9CA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E0F1-AC02-49E1-9D5C-DE37D2CDD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81000" y="1676400"/>
            <a:ext cx="6400800" cy="4724400"/>
            <a:chOff x="381000" y="1676400"/>
            <a:chExt cx="6400800" cy="4724400"/>
          </a:xfrm>
        </p:grpSpPr>
        <p:grpSp>
          <p:nvGrpSpPr>
            <p:cNvPr id="7" name="Group 6"/>
            <p:cNvGrpSpPr/>
            <p:nvPr/>
          </p:nvGrpSpPr>
          <p:grpSpPr>
            <a:xfrm rot="5400000">
              <a:off x="-609600" y="2667000"/>
              <a:ext cx="4572000" cy="2590800"/>
              <a:chOff x="-381000" y="0"/>
              <a:chExt cx="9525000" cy="5095876"/>
            </a:xfrm>
          </p:grpSpPr>
          <p:pic>
            <p:nvPicPr>
              <p:cNvPr id="8" name="Picture 7" descr="http://julianmilligan.co.uk/wp-content/uploads/2013/10/Raspberry-Pi-GPIO-Layout-Revision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81000" y="609600"/>
                <a:ext cx="9525000" cy="4486276"/>
              </a:xfrm>
              <a:prstGeom prst="rect">
                <a:avLst/>
              </a:prstGeom>
              <a:noFill/>
            </p:spPr>
          </p:pic>
          <p:sp>
            <p:nvSpPr>
              <p:cNvPr id="9" name="Oval 8"/>
              <p:cNvSpPr/>
              <p:nvPr/>
            </p:nvSpPr>
            <p:spPr>
              <a:xfrm>
                <a:off x="304800" y="0"/>
                <a:ext cx="3962400" cy="3048000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52800" y="1752600"/>
              <a:ext cx="3429000" cy="4648200"/>
              <a:chOff x="3352800" y="1781175"/>
              <a:chExt cx="2438400" cy="3343275"/>
            </a:xfrm>
          </p:grpSpPr>
          <p:grpSp>
            <p:nvGrpSpPr>
              <p:cNvPr id="4" name="Group 3"/>
              <p:cNvGrpSpPr/>
              <p:nvPr/>
            </p:nvGrpSpPr>
            <p:grpSpPr>
              <a:xfrm rot="16200000">
                <a:off x="2924175" y="2209800"/>
                <a:ext cx="3295650" cy="2438400"/>
                <a:chOff x="2133600" y="1143000"/>
                <a:chExt cx="3295650" cy="2438400"/>
              </a:xfrm>
            </p:grpSpPr>
            <p:pic>
              <p:nvPicPr>
                <p:cNvPr id="5" name="Picture 4" descr="http://www.ni.com/cms/images/devzone/tut/image6042522872247360281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54593" t="2807" b="7368"/>
                <a:stretch>
                  <a:fillRect/>
                </a:stretch>
              </p:blipFill>
              <p:spPr bwMode="auto">
                <a:xfrm>
                  <a:off x="2133600" y="1143000"/>
                  <a:ext cx="3295650" cy="2438400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Oval 5"/>
                <p:cNvSpPr/>
                <p:nvPr/>
              </p:nvSpPr>
              <p:spPr>
                <a:xfrm>
                  <a:off x="4343400" y="2590800"/>
                  <a:ext cx="685800" cy="76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pic>
            <p:nvPicPr>
              <p:cNvPr id="11" name="Picture 10" descr="http://www.ni.com/cms/images/devzone/tut/image604252287224736028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4593" t="30877" b="7368"/>
              <a:stretch>
                <a:fillRect/>
              </a:stretch>
            </p:blipFill>
            <p:spPr bwMode="auto">
              <a:xfrm rot="5400000">
                <a:off x="3228975" y="2638425"/>
                <a:ext cx="3295650" cy="1676400"/>
              </a:xfrm>
              <a:prstGeom prst="rect">
                <a:avLst/>
              </a:prstGeom>
              <a:noFill/>
            </p:spPr>
          </p:pic>
        </p:grpSp>
        <p:sp>
          <p:nvSpPr>
            <p:cNvPr id="14" name="Oval 13"/>
            <p:cNvSpPr/>
            <p:nvPr/>
          </p:nvSpPr>
          <p:spPr>
            <a:xfrm rot="5400000">
              <a:off x="4472042" y="4595758"/>
              <a:ext cx="1901952" cy="1549637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76400" y="2971800"/>
              <a:ext cx="3733800" cy="2362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676400" y="3276600"/>
              <a:ext cx="3733800" cy="1752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438400" y="2590800"/>
              <a:ext cx="3048000" cy="2590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286000" y="2362200"/>
              <a:ext cx="3429000" cy="3657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Ogni Goswami</dc:creator>
  <cp:lastModifiedBy>Ogni Goswami</cp:lastModifiedBy>
  <cp:revision>1</cp:revision>
  <dcterms:created xsi:type="dcterms:W3CDTF">2015-08-07T22:43:59Z</dcterms:created>
  <dcterms:modified xsi:type="dcterms:W3CDTF">2015-08-07T22:48:47Z</dcterms:modified>
</cp:coreProperties>
</file>