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12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lin Stokes" initials="KS" lastIdx="2" clrIdx="0"/>
  <p:cmAuthor id="2" name="david groom" initials="dg" lastIdx="1" clrIdx="1"/>
  <p:cmAuthor id="3" name="Benjamin Smith" initials="BS" lastIdx="1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7F7F7"/>
    <a:srgbClr val="DC223F"/>
    <a:srgbClr val="F48B34"/>
    <a:srgbClr val="1AAC60"/>
    <a:srgbClr val="FCDB1F"/>
    <a:srgbClr val="E5001A"/>
    <a:srgbClr val="224457"/>
    <a:srgbClr val="9FA3A9"/>
    <a:srgbClr val="8F9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7F5FAE-7A1F-A1E9-4CC7-AF99F5491814}" v="1" dt="2019-03-27T15:03:21.397"/>
    <p1510:client id="{5E5FA6F1-7BA5-7FE0-AD58-0D5F2888615E}" v="48" dt="2019-03-27T15:36:20.879"/>
  </p1510:revLst>
</p1510:revInfo>
</file>

<file path=ppt/tableStyles.xml><?xml version="1.0" encoding="utf-8"?>
<a:tblStyleLst xmlns:a="http://schemas.openxmlformats.org/drawingml/2006/main" def="{00A15C55-8517-42AA-B614-E9B94910E393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7279" autoAdjust="0"/>
  </p:normalViewPr>
  <p:slideViewPr>
    <p:cSldViewPr snapToGrid="0">
      <p:cViewPr varScale="1">
        <p:scale>
          <a:sx n="94" d="100"/>
          <a:sy n="94" d="100"/>
        </p:scale>
        <p:origin x="108" y="636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1AB4D-FABD-4843-8186-F500520F963C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42FEA-C3B9-49DA-A63E-3A3A22E30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591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4137A-32A9-4E3E-80A1-313294284C14}" type="datetimeFigureOut">
              <a:rPr lang="en-US" smtClean="0"/>
              <a:t>2023-12-01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56D5C-5EF9-4233-82C8-1D8C4F6E2E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0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planet with lights in the background&#10;&#10;Description automatically generated">
            <a:extLst>
              <a:ext uri="{FF2B5EF4-FFF2-40B4-BE49-F238E27FC236}">
                <a16:creationId xmlns:a16="http://schemas.microsoft.com/office/drawing/2014/main" id="{9C4DE3F1-4F36-F041-8143-D668E44D4D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96D82020-977B-074A-ABCD-112BD3B94A4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199" y="3741285"/>
            <a:ext cx="6194503" cy="624691"/>
          </a:xfrm>
          <a:prstGeom prst="rect">
            <a:avLst/>
          </a:prstGeom>
          <a:noFill/>
        </p:spPr>
        <p:txBody>
          <a:bodyPr lIns="0" t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400" b="0" i="0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6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68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1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3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9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Presentation Subtitle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63C04AC-74DA-1648-A9CB-6E4FDDB1FA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06463"/>
            <a:ext cx="6194502" cy="1227138"/>
          </a:xfrm>
          <a:noFill/>
          <a:ln>
            <a:noFill/>
          </a:ln>
        </p:spPr>
        <p:txBody>
          <a:bodyPr vert="horz" wrap="square" lIns="0" tIns="72000" rIns="91440" bIns="0" numCol="1" anchor="b" anchorCtr="0" compatLnSpc="1">
            <a:prstTxWarp prst="textNoShape">
              <a:avLst/>
            </a:prstTxWarp>
          </a:bodyPr>
          <a:lstStyle>
            <a:lvl1pPr>
              <a:defRPr lang="en-US" sz="4400" b="1" cap="none" spc="0" baseline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dirty="0"/>
              <a:t>Click to Add 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7F883-98AA-0214-43C2-FDCBFB197F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5471828"/>
            <a:ext cx="4568159" cy="904942"/>
          </a:xfrm>
          <a:noFill/>
        </p:spPr>
        <p:txBody>
          <a:bodyPr/>
          <a:lstStyle>
            <a:lvl1pPr>
              <a:defRPr sz="1800">
                <a:solidFill>
                  <a:schemeClr val="accent4">
                    <a:lumMod val="75000"/>
                  </a:schemeClr>
                </a:solidFill>
              </a:defRPr>
            </a:lvl1pPr>
            <a:lvl2pPr marL="9525" indent="0">
              <a:buNone/>
              <a:defRPr sz="1400">
                <a:solidFill>
                  <a:schemeClr val="accent4">
                    <a:lumMod val="75000"/>
                  </a:schemeClr>
                </a:solidFill>
              </a:defRPr>
            </a:lvl2pPr>
            <a:lvl3pPr marL="0" indent="0">
              <a:buNone/>
              <a:defRPr sz="12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  <a:p>
            <a:pPr lvl="2"/>
            <a:r>
              <a:rPr lang="en-US" dirty="0"/>
              <a:t>Date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8229AB7-495C-1143-81DD-0A92CB211A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199" y="366510"/>
            <a:ext cx="1850734" cy="35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43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5FC6-E615-2A40-BD93-96F93CE1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1"/>
            <a:ext cx="11277600" cy="97313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2861E7-C993-CF4C-B237-7333B82A5B3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200" y="1376363"/>
            <a:ext cx="11277600" cy="500062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9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3582-E7AD-494F-A077-ED0BBC4FB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52400"/>
            <a:ext cx="11277601" cy="973138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97A5D-0EFF-1DDB-AE38-4D91FE537A1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" y="1376363"/>
            <a:ext cx="5522976" cy="4832133"/>
          </a:xfrm>
          <a:noFill/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32F13-9DC4-8A2C-0362-A16F5BF1DF6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29350" y="1376363"/>
            <a:ext cx="5505450" cy="4832133"/>
          </a:xfrm>
          <a:noFill/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</p:txBody>
      </p:sp>
    </p:spTree>
    <p:extLst>
      <p:ext uri="{BB962C8B-B14F-4D97-AF65-F5344CB8AC3E}">
        <p14:creationId xmlns:p14="http://schemas.microsoft.com/office/powerpoint/2010/main" val="2711526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3582-E7AD-494F-A077-ED0BBC4FB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52400"/>
            <a:ext cx="11277601" cy="973138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27E9E-2A4E-13A4-A87E-DE8C65D3B6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199" y="1915510"/>
            <a:ext cx="3657600" cy="4461478"/>
          </a:xfrm>
        </p:spPr>
        <p:txBody>
          <a:bodyPr/>
          <a:lstStyle>
            <a:lvl1pPr marL="176213" indent="-176213">
              <a:spcAft>
                <a:spcPts val="600"/>
              </a:spcAft>
              <a:defRPr sz="1800"/>
            </a:lvl1pPr>
            <a:lvl2pPr marL="519113" indent="-173038"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33472-A09A-D1A4-073D-DE82DAE7721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67200" y="1915510"/>
            <a:ext cx="3657600" cy="4461478"/>
          </a:xfrm>
        </p:spPr>
        <p:txBody>
          <a:bodyPr/>
          <a:lstStyle>
            <a:lvl1pPr marL="176213" indent="-176213">
              <a:spcAft>
                <a:spcPts val="600"/>
              </a:spcAft>
              <a:defRPr sz="1800"/>
            </a:lvl1pPr>
            <a:lvl2pPr marL="519113" indent="-173038"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A8402FF-FE00-FF0A-90B0-159E7EB3806D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077200" y="1915510"/>
            <a:ext cx="3657600" cy="4461478"/>
          </a:xfrm>
        </p:spPr>
        <p:txBody>
          <a:bodyPr/>
          <a:lstStyle>
            <a:lvl1pPr marL="176213" indent="-176213">
              <a:spcAft>
                <a:spcPts val="600"/>
              </a:spcAft>
              <a:defRPr sz="1800"/>
            </a:lvl1pPr>
            <a:lvl2pPr marL="519113" indent="-173038"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BC1EDD0-DAC4-7B52-DB31-73A8A6BE14D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457198" y="1376364"/>
            <a:ext cx="3657599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47A286C-35D0-5E77-DF0F-E3ACE8174E9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267200" y="1376363"/>
            <a:ext cx="36576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F50C2AB-B538-DC7F-A1C0-45C02CF1626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77200" y="1376364"/>
            <a:ext cx="36576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</p:spTree>
    <p:extLst>
      <p:ext uri="{BB962C8B-B14F-4D97-AF65-F5344CB8AC3E}">
        <p14:creationId xmlns:p14="http://schemas.microsoft.com/office/powerpoint/2010/main" val="1387038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F5295C0-D13A-CC44-8189-17A4AC13C0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52401"/>
            <a:ext cx="11277601" cy="973138"/>
          </a:xfrm>
        </p:spPr>
        <p:txBody>
          <a:bodyPr/>
          <a:lstStyle/>
          <a:p>
            <a:r>
              <a:rPr lang="en-US" dirty="0"/>
              <a:t>Click to add slide title</a:t>
            </a:r>
          </a:p>
        </p:txBody>
      </p:sp>
    </p:spTree>
    <p:extLst>
      <p:ext uri="{BB962C8B-B14F-4D97-AF65-F5344CB8AC3E}">
        <p14:creationId xmlns:p14="http://schemas.microsoft.com/office/powerpoint/2010/main" val="279252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planet with a black background&#10;&#10;Description automatically generated">
            <a:extLst>
              <a:ext uri="{FF2B5EF4-FFF2-40B4-BE49-F238E27FC236}">
                <a16:creationId xmlns:a16="http://schemas.microsoft.com/office/drawing/2014/main" id="{8F176434-3DFB-024F-9C44-098A755A5E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2B70533-A618-424C-9917-D5E13E3EB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447215"/>
            <a:ext cx="6082991" cy="1298575"/>
          </a:xfrm>
          <a:noFill/>
        </p:spPr>
        <p:txBody>
          <a:bodyPr anchor="b"/>
          <a:lstStyle>
            <a:lvl1pPr algn="l">
              <a:defRPr sz="4000" b="1" i="0" cap="none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Section break title here</a:t>
            </a:r>
            <a:endParaRPr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DDAE44-64A1-5940-ACC6-BD8F3BBEBA0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3824080"/>
            <a:ext cx="6082992" cy="40896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60956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68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1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3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9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break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00167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earth from space&#10;&#10;Description automatically generated">
            <a:extLst>
              <a:ext uri="{FF2B5EF4-FFF2-40B4-BE49-F238E27FC236}">
                <a16:creationId xmlns:a16="http://schemas.microsoft.com/office/drawing/2014/main" id="{C279648A-8973-3F45-A0B2-61619D1846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2013030F-A1D7-07F6-6353-04E292CDA5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931" y="2971828"/>
            <a:ext cx="4800329" cy="91434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782184A-2169-C577-B050-F9068580E9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4931" y="4144948"/>
            <a:ext cx="6194502" cy="1227138"/>
          </a:xfrm>
          <a:noFill/>
          <a:ln>
            <a:noFill/>
          </a:ln>
        </p:spPr>
        <p:txBody>
          <a:bodyPr vert="horz" wrap="square" lIns="0" tIns="72000" rIns="91440" bIns="0" numCol="1" anchor="b" anchorCtr="0" compatLnSpc="1">
            <a:prstTxWarp prst="textNoShape">
              <a:avLst/>
            </a:prstTxWarp>
          </a:bodyPr>
          <a:lstStyle>
            <a:lvl1pPr>
              <a:defRPr lang="en-US" sz="4400" b="1" cap="none" spc="0" baseline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dirty="0"/>
              <a:t>Click to Add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8768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199" y="152401"/>
            <a:ext cx="11277601" cy="973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199" y="1376363"/>
            <a:ext cx="11277601" cy="4833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First level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marL="180975" lvl="0" indent="-180975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</a:pP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561289C-8F78-7E42-A800-BEDF70F6510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199" y="6456781"/>
            <a:ext cx="1044691" cy="1989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EF7BD7D-C74D-454F-9BF7-A1EA5E9706EB}"/>
              </a:ext>
            </a:extLst>
          </p:cNvPr>
          <p:cNvSpPr/>
          <p:nvPr userDrawn="1"/>
        </p:nvSpPr>
        <p:spPr>
          <a:xfrm>
            <a:off x="9207193" y="6464161"/>
            <a:ext cx="20521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</a:rPr>
              <a:t>OpenText ©2023 All rights reserved</a:t>
            </a:r>
            <a:endParaRPr lang="en-US" sz="90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17EE09-8E54-E3FD-C91B-8448C3F62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1600" y="63737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BBCFD-792F-4CD4-93B1-5AD812215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0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9" r:id="rId3"/>
    <p:sldLayoutId id="2147483721" r:id="rId4"/>
    <p:sldLayoutId id="2147483714" r:id="rId5"/>
    <p:sldLayoutId id="2147483722" r:id="rId6"/>
    <p:sldLayoutId id="2147483727" r:id="rId7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200" b="1" i="0" kern="1200" baseline="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5pPr>
      <a:lvl6pPr marL="609562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6pPr>
      <a:lvl7pPr marL="1219124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7pPr>
      <a:lvl8pPr marL="1828686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8pPr>
      <a:lvl9pPr marL="2438248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10000"/>
        <a:buFont typeface="Arial" panose="020B0604020202020204" pitchFamily="34" charset="0"/>
        <a:buNone/>
        <a:defRPr sz="2000" b="0" i="0" kern="1200" baseline="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222250" indent="-212725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6">
            <a:lumMod val="50000"/>
            <a:lumOff val="50000"/>
          </a:schemeClr>
        </a:buClr>
        <a:buSzPct val="110000"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+mj-lt"/>
          <a:ea typeface="ＭＳ Ｐゴシック" charset="0"/>
          <a:cs typeface="HelveticaNeueLT Std"/>
        </a:defRPr>
      </a:lvl2pPr>
      <a:lvl3pPr marL="468000" indent="-22680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6">
            <a:lumMod val="50000"/>
            <a:lumOff val="50000"/>
          </a:schemeClr>
        </a:buClr>
        <a:buSzPct val="115000"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j-lt"/>
          <a:ea typeface="ＭＳ Ｐゴシック" charset="0"/>
          <a:cs typeface="HelveticaNeueLT Std"/>
        </a:defRPr>
      </a:lvl3pPr>
      <a:lvl4pPr marL="666000" indent="-21240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6">
            <a:lumMod val="50000"/>
            <a:lumOff val="50000"/>
          </a:schemeClr>
        </a:buClr>
        <a:buSzPct val="85000"/>
        <a:buFont typeface="Arial" panose="020B0604020202020204" pitchFamily="34" charset="0"/>
        <a:buChar char="•"/>
        <a:tabLst/>
        <a:defRPr lang="en-US" sz="1400" kern="1200" baseline="0" dirty="0" smtClean="0">
          <a:solidFill>
            <a:schemeClr val="tx1"/>
          </a:solidFill>
          <a:latin typeface="+mj-lt"/>
          <a:ea typeface="ＭＳ Ｐゴシック" charset="0"/>
          <a:cs typeface="HelveticaNeueLT Std"/>
        </a:defRPr>
      </a:lvl4pPr>
      <a:lvl5pPr marL="666000" indent="-21240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85000"/>
        <a:buFont typeface="Arial" panose="020B0604020202020204" pitchFamily="34" charset="0"/>
        <a:buChar char="•"/>
        <a:tabLst/>
        <a:defRPr lang="en-US" sz="1400" kern="1200" dirty="0" smtClean="0">
          <a:solidFill>
            <a:schemeClr val="tx1"/>
          </a:solidFill>
          <a:latin typeface="+mj-lt"/>
          <a:ea typeface="ＭＳ Ｐゴシック" charset="0"/>
          <a:cs typeface="HelveticaNeueLT Std"/>
        </a:defRPr>
      </a:lvl5pPr>
      <a:lvl6pPr marL="666000" indent="-212400" algn="l" defTabSz="1219124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85000"/>
        <a:buFont typeface="Arial" panose="020B0604020202020204" pitchFamily="34" charset="0"/>
        <a:buChar char="•"/>
        <a:tabLst/>
        <a:defRPr lang="en-US" sz="1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666000" indent="-212400" algn="l" defTabSz="1219124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85000"/>
        <a:buFont typeface="Arial" panose="020B0604020202020204" pitchFamily="34" charset="0"/>
        <a:buChar char="•"/>
        <a:tabLst/>
        <a:defRPr lang="en-US" sz="1400" kern="1200" baseline="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666000" indent="-212400" algn="l" defTabSz="1219124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85000"/>
        <a:buFont typeface="Arial" panose="020B0604020202020204" pitchFamily="34" charset="0"/>
        <a:buChar char="•"/>
        <a:defRPr lang="en-US" sz="1400" kern="1200" baseline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666000" indent="-212400" algn="l" defTabSz="1219124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85000"/>
        <a:buFont typeface="Arial" panose="020B0604020202020204" pitchFamily="34" charset="0"/>
        <a:buChar char="•"/>
        <a:defRPr lang="en-US" sz="1400" kern="1200" baseline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/>
      </a:defPPr>
      <a:lvl1pPr marL="0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2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4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6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8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10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72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34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95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017">
          <p15:clr>
            <a:srgbClr val="F26B43"/>
          </p15:clr>
        </p15:guide>
        <p15:guide id="5" pos="14574">
          <p15:clr>
            <a:srgbClr val="F26B43"/>
          </p15:clr>
        </p15:guide>
        <p15:guide id="8" orient="horz" pos="7767">
          <p15:clr>
            <a:srgbClr val="F26B43"/>
          </p15:clr>
        </p15:guide>
        <p15:guide id="19" orient="horz" pos="709">
          <p15:clr>
            <a:srgbClr val="F26B43"/>
          </p15:clr>
        </p15:guide>
        <p15:guide id="20" pos="166">
          <p15:clr>
            <a:srgbClr val="F26B43"/>
          </p15:clr>
        </p15:guide>
        <p15:guide id="21" pos="7514">
          <p15:clr>
            <a:srgbClr val="F26B43"/>
          </p15:clr>
        </p15:guide>
        <p15:guide id="22" orient="horz" pos="96">
          <p15:clr>
            <a:srgbClr val="F26B43"/>
          </p15:clr>
        </p15:guide>
        <p15:guide id="23" orient="horz" pos="4017">
          <p15:clr>
            <a:srgbClr val="F26B43"/>
          </p15:clr>
        </p15:guide>
        <p15:guide id="24" orient="horz" pos="867">
          <p15:clr>
            <a:srgbClr val="F26B43"/>
          </p15:clr>
        </p15:guide>
        <p15:guide id="25" orient="horz" pos="3912">
          <p15:clr>
            <a:srgbClr val="F26B43"/>
          </p15:clr>
        </p15:guide>
        <p15:guide id="26" pos="288">
          <p15:clr>
            <a:srgbClr val="F26B43"/>
          </p15:clr>
        </p15:guide>
        <p15:guide id="27" pos="7392">
          <p15:clr>
            <a:srgbClr val="F26B43"/>
          </p15:clr>
        </p15:guide>
        <p15:guide id="28" orient="horz" pos="4224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Office Theme">
  <a:themeElements>
    <a:clrScheme name="OpenText FY24 1">
      <a:dk1>
        <a:srgbClr val="000000"/>
      </a:dk1>
      <a:lt1>
        <a:srgbClr val="FFFFFF"/>
      </a:lt1>
      <a:dk2>
        <a:srgbClr val="383848"/>
      </a:dk2>
      <a:lt2>
        <a:srgbClr val="E8E9EC"/>
      </a:lt2>
      <a:accent1>
        <a:srgbClr val="00008B"/>
      </a:accent1>
      <a:accent2>
        <a:srgbClr val="1A69FF"/>
      </a:accent2>
      <a:accent3>
        <a:srgbClr val="67677C"/>
      </a:accent3>
      <a:accent4>
        <a:srgbClr val="E8E9EC"/>
      </a:accent4>
      <a:accent5>
        <a:srgbClr val="E1BC36"/>
      </a:accent5>
      <a:accent6>
        <a:srgbClr val="001D50"/>
      </a:accent6>
      <a:hlink>
        <a:srgbClr val="1A69FF"/>
      </a:hlink>
      <a:folHlink>
        <a:srgbClr val="DCE3F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enTex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spcBef>
            <a:spcPts val="0"/>
          </a:spcBef>
          <a:spcAft>
            <a:spcPts val="600"/>
          </a:spcAft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9F9FA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spcBef>
            <a:spcPts val="0"/>
          </a:spcBef>
          <a:spcAft>
            <a:spcPts val="600"/>
          </a:spcAft>
          <a:defRPr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OT Blue">
      <a:srgbClr val="0072AA"/>
    </a:custClr>
    <a:custClr name="OT Mid Blue">
      <a:srgbClr val="2DA3E0"/>
    </a:custClr>
    <a:custClr name="OT Gray">
      <a:srgbClr val="9F9FA2"/>
    </a:custClr>
    <a:custClr name="ECM">
      <a:srgbClr val="2DA3E0"/>
    </a:custClr>
    <a:custClr name="BPM">
      <a:srgbClr val="00A389"/>
    </a:custClr>
    <a:custClr name="CEM">
      <a:srgbClr val="9370B1"/>
    </a:custClr>
    <a:custClr name="Discovery">
      <a:srgbClr val="EEB111"/>
    </a:custClr>
    <a:custClr name="iX">
      <a:srgbClr val="8DC63F"/>
    </a:custClr>
  </a:custClrLst>
  <a:extLst>
    <a:ext uri="{05A4C25C-085E-4340-85A3-A5531E510DB2}">
      <thm15:themeFamily xmlns:thm15="http://schemas.microsoft.com/office/thememl/2012/main" name="OT-PPT-Theme-2021" id="{7806DA3A-2B76-5C43-982F-E0C787514AFF}" vid="{DF8D9FB0-FEA7-744A-B945-F6B63D35C8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03BCB38-008C-E349-A4FC-E674450CD1CA}">
  <we:reference id="wa104381063" version="1.0.0.0" store="en-US" storeType="OMEX"/>
  <we:alternateReferences>
    <we:reference id="wa104381063" version="1.0.0.0" store="wa10438106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0CE2839C41A444B950E53B67701817" ma:contentTypeVersion="19" ma:contentTypeDescription="Create a new document." ma:contentTypeScope="" ma:versionID="94de932773847e411c596ddf0c94962d">
  <xsd:schema xmlns:xsd="http://www.w3.org/2001/XMLSchema" xmlns:xs="http://www.w3.org/2001/XMLSchema" xmlns:p="http://schemas.microsoft.com/office/2006/metadata/properties" xmlns:ns1="http://schemas.microsoft.com/sharepoint/v3" xmlns:ns2="31505d5e-72a0-4fde-a782-533dbf8f0054" xmlns:ns3="ef9cef1b-7bd9-4502-b9bc-9e095758d28b" targetNamespace="http://schemas.microsoft.com/office/2006/metadata/properties" ma:root="true" ma:fieldsID="73bffb41fb3d3943a67d31a4a465bf2d" ns1:_="" ns2:_="" ns3:_="">
    <xsd:import namespace="http://schemas.microsoft.com/sharepoint/v3"/>
    <xsd:import namespace="31505d5e-72a0-4fde-a782-533dbf8f0054"/>
    <xsd:import namespace="ef9cef1b-7bd9-4502-b9bc-9e095758d28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PublishingStartDate" minOccurs="0"/>
                <xsd:element ref="ns1:PublishingExpirationDate" minOccurs="0"/>
                <xsd:element ref="ns2:LastSharedByUser" minOccurs="0"/>
                <xsd:element ref="ns2:LastSharedByTime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505d5e-72a0-4fde-a782-533dbf8f005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9cef1b-7bd9-4502-b9bc-9e095758d28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0A4DE34-E3AF-4BD6-BC8A-D3B1EF98F4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DD974-C8A7-4576-B24E-0C71CF0F9B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1505d5e-72a0-4fde-a782-533dbf8f0054"/>
    <ds:schemaRef ds:uri="ef9cef1b-7bd9-4502-b9bc-9e095758d2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3B405D-25E5-4253-97AB-CF173B734920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ef9cef1b-7bd9-4502-b9bc-9e095758d28b"/>
    <ds:schemaRef ds:uri="31505d5e-72a0-4fde-a782-533dbf8f005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</Template>
  <TotalTime>94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Wingdings</vt:lpstr>
      <vt:lpstr>Arial</vt:lpstr>
      <vt:lpstr>Calibri</vt:lpstr>
      <vt:lpstr>AllerMod Regular</vt:lpstr>
      <vt:lpstr>Office Theme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Health Analysis</dc:title>
  <dc:creator>Maciej Paliwoda</dc:creator>
  <cp:lastModifiedBy>Maciej Paliwoda</cp:lastModifiedBy>
  <cp:revision>24</cp:revision>
  <dcterms:created xsi:type="dcterms:W3CDTF">2020-10-20T16:15:02Z</dcterms:created>
  <dcterms:modified xsi:type="dcterms:W3CDTF">2023-12-01T18:24:55Z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0x010100430CE2839C41A444B950E53B67701817</vt:lpwstr>
  </property>
</Properties>
</file>