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c077191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c077191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c077191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c077191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c077191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c077191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c0771915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c077191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c077191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c077191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c0771915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c0771915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c077191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c077191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c0771915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c0771915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c0771915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c0771915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c0771915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c0771915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c07719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c07719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0771915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c0771915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c0771915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c0771915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32696b2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32696b2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32696b24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32696b2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32696b2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32696b2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32696b24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32696b2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32696b24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32696b24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32696b2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32696b2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32696b24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32696b24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32696b24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32696b24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c077191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c077191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32696b24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32696b24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32696b24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32696b24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32696b24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32696b24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32696b24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32696b24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32696b244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32696b244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32696b24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32696b24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32696b24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32696b24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32696b24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32696b24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b678c3a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b678c3a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e24c4f4f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e24c4f4f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c0771915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c077191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c077191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c077191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c077191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c077191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c0771915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c0771915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c0771915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c0771915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esmckinney.com/book/" TargetMode="External"/><Relationship Id="rId4" Type="http://schemas.openxmlformats.org/officeDocument/2006/relationships/hyperlink" Target="https://clauswilke.com/dataviz/" TargetMode="External"/><Relationship Id="rId5" Type="http://schemas.openxmlformats.org/officeDocument/2006/relationships/hyperlink" Target="https://www.kaggle.com/datasets/sriharshaeedala/electricity-generated-in-us-by-sector" TargetMode="External"/><Relationship Id="rId6" Type="http://schemas.openxmlformats.org/officeDocument/2006/relationships/hyperlink" Target="https://www.kaggle.com/datasets/hmavrodiev/london-bike-sharing-dataset" TargetMode="External"/><Relationship Id="rId7" Type="http://schemas.openxmlformats.org/officeDocument/2006/relationships/hyperlink" Target="https://github.com/Skamlo/Visualization-Techniques-in-Pyth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Visualizations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Connections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Scatter plot</a:t>
            </a:r>
            <a:endParaRPr sz="3200"/>
          </a:p>
        </p:txBody>
      </p:sp>
      <p:pic>
        <p:nvPicPr>
          <p:cNvPr id="111" name="Google Shape;111;p23" title="scat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700" y="1094375"/>
            <a:ext cx="4292594" cy="38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Bubble plot</a:t>
            </a:r>
            <a:endParaRPr sz="3200"/>
          </a:p>
        </p:txBody>
      </p:sp>
      <p:pic>
        <p:nvPicPr>
          <p:cNvPr id="117" name="Google Shape;117;p24" title="bub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700" y="1049525"/>
            <a:ext cx="4292594" cy="38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Jittering</a:t>
            </a:r>
            <a:endParaRPr sz="3200"/>
          </a:p>
        </p:txBody>
      </p:sp>
      <p:pic>
        <p:nvPicPr>
          <p:cNvPr id="123" name="Google Shape;123;p25" title="without_jitter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75" y="1057075"/>
            <a:ext cx="4536383" cy="40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 title="jitter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375" y="1057084"/>
            <a:ext cx="4536375" cy="408640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/>
              <a:t>Jittering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Overlapping</a:t>
            </a:r>
            <a:r>
              <a:rPr lang="pl" sz="3200"/>
              <a:t> points</a:t>
            </a:r>
            <a:endParaRPr sz="3200"/>
          </a:p>
        </p:txBody>
      </p:sp>
      <p:pic>
        <p:nvPicPr>
          <p:cNvPr id="135" name="Google Shape;135;p27" title="without_2D_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550" y="1027075"/>
            <a:ext cx="5109849" cy="39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2D density graph</a:t>
            </a:r>
            <a:endParaRPr sz="3200"/>
          </a:p>
        </p:txBody>
      </p:sp>
      <p:pic>
        <p:nvPicPr>
          <p:cNvPr id="141" name="Google Shape;141;p28" title="2D_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00" y="1004650"/>
            <a:ext cx="5876999" cy="40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Line graph</a:t>
            </a:r>
            <a:endParaRPr sz="3200"/>
          </a:p>
        </p:txBody>
      </p:sp>
      <p:pic>
        <p:nvPicPr>
          <p:cNvPr id="147" name="Google Shape;147;p29" title="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150" y="971875"/>
            <a:ext cx="5909703" cy="40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 title="line_aver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150" y="971897"/>
            <a:ext cx="5909701" cy="403415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L</a:t>
            </a:r>
            <a:r>
              <a:rPr lang="pl" sz="3200"/>
              <a:t>ine graph of data trend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Area plot</a:t>
            </a:r>
            <a:endParaRPr sz="3200"/>
          </a:p>
        </p:txBody>
      </p:sp>
      <p:pic>
        <p:nvPicPr>
          <p:cNvPr id="159" name="Google Shape;159;p31" title="are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88" y="1666377"/>
            <a:ext cx="7383425" cy="27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Proportions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Heatmap for </a:t>
            </a:r>
            <a:r>
              <a:rPr lang="pl" sz="3200"/>
              <a:t>correlation</a:t>
            </a:r>
            <a:endParaRPr sz="3200"/>
          </a:p>
        </p:txBody>
      </p:sp>
      <p:pic>
        <p:nvPicPr>
          <p:cNvPr id="165" name="Google Shape;165;p32" title="correlation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375" y="1042025"/>
            <a:ext cx="4436412" cy="410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  <p:sp>
        <p:nvSpPr>
          <p:cNvPr id="171" name="Google Shape;171;p33"/>
          <p:cNvSpPr txBox="1"/>
          <p:nvPr/>
        </p:nvSpPr>
        <p:spPr>
          <a:xfrm>
            <a:off x="2229450" y="2295150"/>
            <a:ext cx="4176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2900">
                <a:solidFill>
                  <a:schemeClr val="dk1"/>
                </a:solidFill>
              </a:rPr>
              <a:t>How many features We can fit on one graph</a:t>
            </a:r>
            <a:endParaRPr sz="2900">
              <a:solidFill>
                <a:schemeClr val="dk1"/>
              </a:solidFill>
            </a:endParaRPr>
          </a:p>
        </p:txBody>
      </p:sp>
      <p:sp>
        <p:nvSpPr>
          <p:cNvPr id="172" name="Google Shape;172;p33"/>
          <p:cNvSpPr txBox="1"/>
          <p:nvPr/>
        </p:nvSpPr>
        <p:spPr>
          <a:xfrm>
            <a:off x="6406050" y="2571675"/>
            <a:ext cx="508500" cy="84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8400">
                <a:solidFill>
                  <a:schemeClr val="dk1"/>
                </a:solidFill>
              </a:rPr>
              <a:t>?</a:t>
            </a:r>
            <a:endParaRPr sz="8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  <p:pic>
        <p:nvPicPr>
          <p:cNvPr id="178" name="Google Shape;178;p34" title="mpg_datas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692450"/>
            <a:ext cx="6629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  <p:pic>
        <p:nvPicPr>
          <p:cNvPr id="184" name="Google Shape;184;p35" title="dimensions_reduction_2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350" y="1064450"/>
            <a:ext cx="4511297" cy="386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6" title="dimensions_reduction_3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625" y="-169425"/>
            <a:ext cx="6985899" cy="62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7" title="dimensions_reduction_4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25" y="-436425"/>
            <a:ext cx="7555775" cy="67162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Dimensionality reduction</a:t>
            </a:r>
            <a:endParaRPr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ctrTitle"/>
          </p:nvPr>
        </p:nvSpPr>
        <p:spPr>
          <a:xfrm>
            <a:off x="311700" y="744575"/>
            <a:ext cx="8520600" cy="27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Principal component analysis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  <p:pic>
        <p:nvPicPr>
          <p:cNvPr id="207" name="Google Shape;207;p39" title="pca_explanation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088" y="971875"/>
            <a:ext cx="4968166" cy="42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0" title="pca_explanation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0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Pie chart</a:t>
            </a:r>
            <a:endParaRPr sz="3200"/>
          </a:p>
        </p:txBody>
      </p:sp>
      <p:pic>
        <p:nvPicPr>
          <p:cNvPr id="65" name="Google Shape;65;p15" title="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100" y="1034525"/>
            <a:ext cx="3675777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3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5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200" y="480150"/>
            <a:ext cx="5641251" cy="483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PCA</a:t>
            </a:r>
            <a:endParaRPr sz="3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0"/>
          <p:cNvSpPr txBox="1"/>
          <p:nvPr/>
        </p:nvSpPr>
        <p:spPr>
          <a:xfrm>
            <a:off x="311700" y="445025"/>
            <a:ext cx="852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rgbClr val="000000"/>
                </a:solidFill>
              </a:rPr>
              <a:t>References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273" name="Google Shape;273;p50"/>
          <p:cNvSpPr txBox="1"/>
          <p:nvPr/>
        </p:nvSpPr>
        <p:spPr>
          <a:xfrm>
            <a:off x="493425" y="1173725"/>
            <a:ext cx="81564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100">
                <a:solidFill>
                  <a:schemeClr val="dk1"/>
                </a:solidFill>
              </a:rPr>
              <a:t>Information sources: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[1] Wes McKinney, </a:t>
            </a:r>
            <a:r>
              <a:rPr lang="pl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for Data Analysis, 3E</a:t>
            </a:r>
            <a:r>
              <a:rPr lang="pl" sz="1100">
                <a:solidFill>
                  <a:schemeClr val="dk1"/>
                </a:solidFill>
              </a:rPr>
              <a:t> (2022), Wes’s Blog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[2] Claus O. Wilke, </a:t>
            </a:r>
            <a:r>
              <a:rPr lang="pl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Fundamentals of Data Visualization </a:t>
            </a:r>
            <a:r>
              <a:rPr lang="pl" sz="1100">
                <a:solidFill>
                  <a:schemeClr val="dk1"/>
                </a:solidFill>
              </a:rPr>
              <a:t>(2019), Claus Website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100">
                <a:solidFill>
                  <a:schemeClr val="dk1"/>
                </a:solidFill>
              </a:rPr>
              <a:t>Data sources: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1"/>
                </a:solidFill>
              </a:rPr>
              <a:t>[3] Sri Harsha Eedala, </a:t>
            </a:r>
            <a:r>
              <a:rPr lang="pl" sz="1100" u="sng">
                <a:solidFill>
                  <a:schemeClr val="hlink"/>
                </a:solidFill>
                <a:hlinkClick r:id="rId5"/>
              </a:rPr>
              <a:t>Electricity Generated in US by Sector</a:t>
            </a:r>
            <a:r>
              <a:rPr lang="pl" sz="1100">
                <a:solidFill>
                  <a:schemeClr val="dk1"/>
                </a:solidFill>
              </a:rPr>
              <a:t> (2023), Kaggle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[4] Hristo Mavrodiev, </a:t>
            </a:r>
            <a:r>
              <a:rPr lang="pl" sz="1100" u="sng">
                <a:solidFill>
                  <a:schemeClr val="hlink"/>
                </a:solidFill>
                <a:hlinkClick r:id="rId6"/>
              </a:rPr>
              <a:t>London bike sharing dataset</a:t>
            </a:r>
            <a:r>
              <a:rPr lang="pl" sz="1100">
                <a:solidFill>
                  <a:schemeClr val="dk1"/>
                </a:solidFill>
              </a:rPr>
              <a:t> (2019), Kaggle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 sz="1100">
                <a:solidFill>
                  <a:schemeClr val="dk1"/>
                </a:solidFill>
              </a:rPr>
              <a:t>Other: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100">
                <a:solidFill>
                  <a:schemeClr val="dk1"/>
                </a:solidFill>
              </a:rPr>
              <a:t>[5] </a:t>
            </a:r>
            <a:r>
              <a:rPr lang="pl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private notes about data visualization an examples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4" name="Google Shape;274;p50"/>
          <p:cNvSpPr txBox="1"/>
          <p:nvPr/>
        </p:nvSpPr>
        <p:spPr>
          <a:xfrm>
            <a:off x="493425" y="4590275"/>
            <a:ext cx="8338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2"/>
                </a:solidFill>
              </a:rPr>
              <a:t>Presentation author</a:t>
            </a:r>
            <a:r>
              <a:rPr lang="pl" sz="1100">
                <a:solidFill>
                  <a:srgbClr val="595959"/>
                </a:solidFill>
              </a:rPr>
              <a:t>: Maksymilian Norkiewicz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Bar chart</a:t>
            </a:r>
            <a:endParaRPr sz="3200"/>
          </a:p>
        </p:txBody>
      </p:sp>
      <p:pic>
        <p:nvPicPr>
          <p:cNvPr id="71" name="Google Shape;71;p16" title="b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125" y="1049525"/>
            <a:ext cx="5271749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Stacked </a:t>
            </a:r>
            <a:r>
              <a:rPr lang="pl" sz="3200"/>
              <a:t>density</a:t>
            </a:r>
            <a:r>
              <a:rPr lang="pl" sz="3200"/>
              <a:t> plot</a:t>
            </a:r>
            <a:endParaRPr sz="3200"/>
          </a:p>
        </p:txBody>
      </p:sp>
      <p:pic>
        <p:nvPicPr>
          <p:cNvPr id="77" name="Google Shape;77;p17" title="stacked_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63" y="1161675"/>
            <a:ext cx="7884475" cy="35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Stacked density plot</a:t>
            </a:r>
            <a:endParaRPr sz="3200"/>
          </a:p>
        </p:txBody>
      </p:sp>
      <p:pic>
        <p:nvPicPr>
          <p:cNvPr id="83" name="Google Shape;83;p18" title="stacked_density_split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76" y="1004650"/>
            <a:ext cx="7051445" cy="41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Treemap</a:t>
            </a:r>
            <a:endParaRPr sz="3200"/>
          </a:p>
        </p:txBody>
      </p:sp>
      <p:pic>
        <p:nvPicPr>
          <p:cNvPr id="89" name="Google Shape;89;p19" title="tree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00" y="904575"/>
            <a:ext cx="4111601" cy="411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 title="poland_expo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0" y="174800"/>
            <a:ext cx="8755601" cy="46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Waffle</a:t>
            </a:r>
            <a:endParaRPr sz="3200"/>
          </a:p>
        </p:txBody>
      </p:sp>
      <p:pic>
        <p:nvPicPr>
          <p:cNvPr id="100" name="Google Shape;100;p21" title="waff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475" y="1004650"/>
            <a:ext cx="5216100" cy="3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