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24c4f4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24c4f4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e24c4f4f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e24c4f4f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e24c4f4f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e24c4f4f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e24c4f4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e24c4f4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24c4f4f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e24c4f4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e24c4f4f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e24c4f4f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e24c4f4f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e24c4f4f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24c4f4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e24c4f4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24c4f4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24c4f4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e24c4f4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e24c4f4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e24c4f4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e24c4f4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e24c4f4f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e24c4f4f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e24c4f4f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e24c4f4f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e24c4f4f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e24c4f4f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e24c4f4f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e24c4f4f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e24c4f4f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e24c4f4f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e24c4f4f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e24c4f4f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e24c4f4f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e24c4f4f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e24c4f4f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e24c4f4f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e24c4f4f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e24c4f4f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24c4f4f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e24c4f4f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e24c4f4f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e24c4f4f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e24c4f4f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e24c4f4f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e24c4f4f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e24c4f4f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c071ec5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c071ec5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c071ec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c071ec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c071ec5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c071ec5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c071ec5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c071ec5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c071ec5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c071ec5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c071ec5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c071ec5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c071ec5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c071ec5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c071ec5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c071ec5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1ccaf9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1ccaf9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c071ec57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c071ec57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c071ec5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c071ec5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c071ec5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c071ec5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c071ec5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c071ec5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41ccaf9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41ccaf9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e24c4f4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e24c4f4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24c4f4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24c4f4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24c4f4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24c4f4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24c4f4f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24c4f4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24c4f4f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24c4f4f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9.png"/><Relationship Id="rId5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Skamlo/Visualization-Techniques-in-Pyth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21" name="Google Shape;121;p22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23" name="Google Shape;123;p22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foliu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500" y="3441962"/>
            <a:ext cx="2722850" cy="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geoplo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900">
                <a:solidFill>
                  <a:schemeClr val="dk1"/>
                </a:solidFill>
              </a:rPr>
              <a:t>Geoplot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0" y="1305275"/>
            <a:ext cx="8520600" cy="14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  <p:pic>
        <p:nvPicPr>
          <p:cNvPr id="139" name="Google Shape;139;p24" title="Tableau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77" y="2943335"/>
            <a:ext cx="2428017" cy="148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title="powerBI-Logo-2048x5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0" y="1396388"/>
            <a:ext cx="3229650" cy="9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title="ex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425" y="1771813"/>
            <a:ext cx="3229650" cy="19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11700" y="13052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to visualize data distribution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D2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 title="titanic_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75" y="52325"/>
            <a:ext cx="7465825" cy="5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title="titanic_me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98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 title="Zrzut ekranu 2024-07-24 1432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525"/>
            <a:ext cx="8839200" cy="256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 title="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75" y="1027524"/>
            <a:ext cx="6791049" cy="3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Histogram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73" name="Google Shape;173;p30" title="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00" y="1241025"/>
            <a:ext cx="7141325" cy="35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650850" y="15699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Comparing multiple distributions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979350"/>
            <a:ext cx="8520600" cy="24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Why do we need visualizations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histogram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84" name="Google Shape;184;p32" title="histogram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38" y="985550"/>
            <a:ext cx="7333126" cy="40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90" name="Google Shape;190;p33" title="density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87" y="1114228"/>
            <a:ext cx="7146024" cy="389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96" name="Google Shape;196;p34" title="ovelaped_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11" y="1250375"/>
            <a:ext cx="7003375" cy="3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2" name="Google Shape;202;p35" title="distribution_overla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75" y="1091175"/>
            <a:ext cx="7713849" cy="3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Box plots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8" name="Google Shape;208;p36" title="bo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48150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Violin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14" name="Google Shape;214;p37" title="viol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388" y="10033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Strip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20" name="Google Shape;220;p38" title="stri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107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Logarithmic scale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Logarithmic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1" name="Google Shape;231;p40" title="logarithmic_sc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00" y="1175325"/>
            <a:ext cx="7301199" cy="35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Real vs theoretical distribution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vis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596875"/>
            <a:ext cx="59245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Before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42" name="Google Shape;242;p42" title="pre_qq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75" y="1218575"/>
            <a:ext cx="6576049" cy="36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48" name="Google Shape;248;p43" title="qq-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87" y="858450"/>
            <a:ext cx="3872418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Frequently made mistakes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Incorrect color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59" name="Google Shape;259;p45" title="color_in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00" y="850975"/>
            <a:ext cx="4420751" cy="37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5" title="color_correct.png"/>
          <p:cNvPicPr preferRelativeResize="0"/>
          <p:nvPr/>
        </p:nvPicPr>
        <p:blipFill rotWithShape="1">
          <a:blip r:embed="rId4">
            <a:alphaModFix/>
          </a:blip>
          <a:srcRect b="0" l="1020" r="-1020" t="0"/>
          <a:stretch/>
        </p:blipFill>
        <p:spPr>
          <a:xfrm>
            <a:off x="151250" y="850975"/>
            <a:ext cx="4420751" cy="370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66" name="Google Shape;266;p46" title="fiat_punto_b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5"/>
            <a:ext cx="7022325" cy="36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7" title="fiat_punto_missing_ba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43"/>
            <a:ext cx="7022325" cy="36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8" title="fiat_punto_no_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6"/>
            <a:ext cx="7022281" cy="3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84" name="Google Shape;284;p49" title="opinion_mani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00" y="1081500"/>
            <a:ext cx="6049849" cy="38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0" name="Google Shape;290;p50" title="msft_stock_b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38" y="843500"/>
            <a:ext cx="4122730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1" title="msft_stock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50" y="843522"/>
            <a:ext cx="4122725" cy="414010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vis_af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25" y="696100"/>
            <a:ext cx="56451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After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2" name="Google Shape;302;p52" title="wykres_z_TV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88" y="865925"/>
            <a:ext cx="7360221" cy="41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8" name="Google Shape;308;p53" title="wykres_z_19_3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88" y="865925"/>
            <a:ext cx="7360223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14" name="Google Shape;314;p54" title="too_many_data_c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5" y="977000"/>
            <a:ext cx="8417949" cy="61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0" name="Google Shape;320;p55" title="many_data_but_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75" y="1025090"/>
            <a:ext cx="7764650" cy="389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title"/>
          </p:nvPr>
        </p:nvSpPr>
        <p:spPr>
          <a:xfrm>
            <a:off x="311700" y="445025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References</a:t>
            </a:r>
            <a:endParaRPr sz="3200"/>
          </a:p>
        </p:txBody>
      </p:sp>
      <p:sp>
        <p:nvSpPr>
          <p:cNvPr id="326" name="Google Shape;326;p56"/>
          <p:cNvSpPr txBox="1"/>
          <p:nvPr/>
        </p:nvSpPr>
        <p:spPr>
          <a:xfrm>
            <a:off x="493425" y="1547525"/>
            <a:ext cx="81564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3"/>
              </a:rPr>
              <a:t>https://github.com/Skamlo/Visualization-Techniques-in-Python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https://towardsdatascience.com/kernel-density-estimation-explained-step-by-step-7cc5b5bc4517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83" name="Google Shape;83;p18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90" name="Google Shape;90;p19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98" name="Google Shape;98;p20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9" name="Google Shape;99;p20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10" name="Google Shape;110;p21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geoplo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900">
                <a:solidFill>
                  <a:schemeClr val="dk1"/>
                </a:solidFill>
              </a:rPr>
              <a:t>Geoplot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