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07719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c07719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c077191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c077191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077191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077191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77191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c077191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077191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077191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c077191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c077191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07719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07719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077191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077191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077191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077191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077191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077191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77191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077191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0771915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077191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32696b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32696b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2696b2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32696b2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32696b2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32696b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32696b2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32696b2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2696b2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32696b2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32696b2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32696b2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32696b2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32696b2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2696b2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32696b2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32696b24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32696b24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2696b24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32696b24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32696b2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32696b2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32696b2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32696b2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32696b24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32696b24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2696b24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32696b24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2696b24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32696b24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32696b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32696b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c077191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c077191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077191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077191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077191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077191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077191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077191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077191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077191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Connections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Scatter plot</a:t>
            </a:r>
            <a:endParaRPr sz="3200"/>
          </a:p>
        </p:txBody>
      </p:sp>
      <p:pic>
        <p:nvPicPr>
          <p:cNvPr id="111" name="Google Shape;111;p23" title="scat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9437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plot</a:t>
            </a:r>
            <a:endParaRPr sz="3200"/>
          </a:p>
        </p:txBody>
      </p:sp>
      <p:pic>
        <p:nvPicPr>
          <p:cNvPr id="117" name="Google Shape;117;p24" title="bub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4952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Jittering</a:t>
            </a:r>
            <a:endParaRPr sz="3200"/>
          </a:p>
        </p:txBody>
      </p:sp>
      <p:pic>
        <p:nvPicPr>
          <p:cNvPr id="123" name="Google Shape;123;p25" title="without_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75"/>
            <a:ext cx="4536383" cy="40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 title="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84"/>
            <a:ext cx="4536375" cy="40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/>
              <a:t>Jittering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Overlapping</a:t>
            </a:r>
            <a:r>
              <a:rPr lang="pl" sz="3200"/>
              <a:t> points</a:t>
            </a:r>
            <a:endParaRPr sz="3200"/>
          </a:p>
        </p:txBody>
      </p:sp>
      <p:pic>
        <p:nvPicPr>
          <p:cNvPr id="135" name="Google Shape;135;p27" title="without_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50" y="1027075"/>
            <a:ext cx="5109849" cy="3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2D density graph</a:t>
            </a:r>
            <a:endParaRPr sz="3200"/>
          </a:p>
        </p:txBody>
      </p:sp>
      <p:pic>
        <p:nvPicPr>
          <p:cNvPr id="141" name="Google Shape;141;p28" title="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0" y="1004650"/>
            <a:ext cx="5876999" cy="4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Line graph</a:t>
            </a:r>
            <a:endParaRPr sz="3200"/>
          </a:p>
        </p:txBody>
      </p:sp>
      <p:pic>
        <p:nvPicPr>
          <p:cNvPr id="147" name="Google Shape;147;p29" title="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75"/>
            <a:ext cx="5909703" cy="40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 title="line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97"/>
            <a:ext cx="5909701" cy="403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</a:t>
            </a:r>
            <a:r>
              <a:rPr lang="pl" sz="3200"/>
              <a:t>ine graph of data trend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Area plot</a:t>
            </a:r>
            <a:endParaRPr sz="3200"/>
          </a:p>
        </p:txBody>
      </p:sp>
      <p:pic>
        <p:nvPicPr>
          <p:cNvPr id="159" name="Google Shape;159;p31" title="ar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88" y="1666377"/>
            <a:ext cx="7383425" cy="2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Proportions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Heatmap for </a:t>
            </a:r>
            <a:r>
              <a:rPr lang="pl" sz="3200"/>
              <a:t>correlation</a:t>
            </a:r>
            <a:endParaRPr sz="3200"/>
          </a:p>
        </p:txBody>
      </p:sp>
      <p:pic>
        <p:nvPicPr>
          <p:cNvPr id="165" name="Google Shape;165;p32" title="correlation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75" y="1042025"/>
            <a:ext cx="4436412" cy="41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sp>
        <p:nvSpPr>
          <p:cNvPr id="171" name="Google Shape;171;p33"/>
          <p:cNvSpPr txBox="1"/>
          <p:nvPr/>
        </p:nvSpPr>
        <p:spPr>
          <a:xfrm>
            <a:off x="2229450" y="2295150"/>
            <a:ext cx="4176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>
                <a:solidFill>
                  <a:schemeClr val="dk1"/>
                </a:solidFill>
              </a:rPr>
              <a:t>How many features We can fit on one graph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6406050" y="2571675"/>
            <a:ext cx="508500" cy="84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400">
                <a:solidFill>
                  <a:schemeClr val="dk1"/>
                </a:solidFill>
              </a:rPr>
              <a:t>?</a:t>
            </a:r>
            <a:endParaRPr sz="8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78" name="Google Shape;178;p34" title="mpg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692450"/>
            <a:ext cx="6629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84" name="Google Shape;184;p35" title="dimensions_reduction_2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50" y="1064450"/>
            <a:ext cx="4511297" cy="38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 title="dimensions_reduction_3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25" y="-169425"/>
            <a:ext cx="6985899" cy="6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7" title="dimensions_reduction_4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25" y="-436425"/>
            <a:ext cx="7555775" cy="671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ctrTitle"/>
          </p:nvPr>
        </p:nvSpPr>
        <p:spPr>
          <a:xfrm>
            <a:off x="311700" y="744575"/>
            <a:ext cx="85206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  <p:pic>
        <p:nvPicPr>
          <p:cNvPr id="207" name="Google Shape;207;p39" title="pca_explanation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88" y="971875"/>
            <a:ext cx="4968166" cy="4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 title="pca_explanation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Pie chart</a:t>
            </a:r>
            <a:endParaRPr sz="3200"/>
          </a:p>
        </p:txBody>
      </p:sp>
      <p:pic>
        <p:nvPicPr>
          <p:cNvPr id="65" name="Google Shape;65;p15" title="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100" y="1034525"/>
            <a:ext cx="3675777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Bar chart</a:t>
            </a:r>
            <a:endParaRPr sz="3200"/>
          </a:p>
        </p:txBody>
      </p:sp>
      <p:pic>
        <p:nvPicPr>
          <p:cNvPr id="71" name="Google Shape;71;p16" title="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25" y="1049525"/>
            <a:ext cx="5271749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</a:t>
            </a:r>
            <a:r>
              <a:rPr lang="pl" sz="3200"/>
              <a:t>density</a:t>
            </a:r>
            <a:r>
              <a:rPr lang="pl" sz="3200"/>
              <a:t> plot</a:t>
            </a:r>
            <a:endParaRPr sz="3200"/>
          </a:p>
        </p:txBody>
      </p:sp>
      <p:pic>
        <p:nvPicPr>
          <p:cNvPr id="77" name="Google Shape;77;p17" title="stacke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63" y="1161675"/>
            <a:ext cx="7884475" cy="3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density plot</a:t>
            </a:r>
            <a:endParaRPr sz="3200"/>
          </a:p>
        </p:txBody>
      </p:sp>
      <p:pic>
        <p:nvPicPr>
          <p:cNvPr id="83" name="Google Shape;83;p18" title="stacked_density_spli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6" y="1004650"/>
            <a:ext cx="7051445" cy="4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Treemap</a:t>
            </a:r>
            <a:endParaRPr sz="3200"/>
          </a:p>
        </p:txBody>
      </p:sp>
      <p:pic>
        <p:nvPicPr>
          <p:cNvPr id="89" name="Google Shape;89;p19" title="tree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00" y="904575"/>
            <a:ext cx="4111601" cy="41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 title="poland_expo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0" y="174800"/>
            <a:ext cx="8755601" cy="4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Waffle</a:t>
            </a:r>
            <a:endParaRPr sz="3200"/>
          </a:p>
        </p:txBody>
      </p:sp>
      <p:pic>
        <p:nvPicPr>
          <p:cNvPr id="100" name="Google Shape;100;p21" title="waff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475" y="1004650"/>
            <a:ext cx="5216100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