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95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8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6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1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74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2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5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2448-10E6-4B46-B1F3-B187EFB04B5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01B0-ABC1-47C3-B7F6-50AAF9889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9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covid19.ncdc.gov.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NIGERIA COVID-19 DATA ANALYSIS WITH PYTHON</a:t>
            </a:r>
            <a:endParaRPr lang="en-GB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2" y="435968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smtClean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r>
              <a:rPr lang="en-US" sz="3200" b="1" smtClean="0">
                <a:latin typeface="Cambria" panose="02040503050406030204" pitchFamily="18" charset="0"/>
                <a:ea typeface="Cambria" panose="02040503050406030204" pitchFamily="18" charset="0"/>
              </a:rPr>
              <a:t>PROSPERITY CHIAMAKA OGUAMA</a:t>
            </a:r>
            <a:endParaRPr lang="en-GB" sz="32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388" y="1847142"/>
            <a:ext cx="4784185" cy="4351338"/>
          </a:xfrm>
        </p:spPr>
        <p:txBody>
          <a:bodyPr>
            <a:noAutofit/>
          </a:bodyPr>
          <a:lstStyle/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Nigeria's GDP experienced a notable increase in the first quarter of 2020 compared to previous years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00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However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, following the arrival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Covid-19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into the country in February, the economy experienced a decline in the second quarter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2020.</a:t>
            </a:r>
          </a:p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decline is evident in the Q2 GDP value being at its lowest in 2020 compared to previous years (2014 to 2019).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8" y="1690688"/>
            <a:ext cx="6949324" cy="48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GB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t>Lagos, the FCT and Rivers State were the most affected by the Covid-19 pandemic in Nigeria.</a:t>
            </a:r>
          </a:p>
          <a:p>
            <a:r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t> States with higher population densities were more prone to the spread of the virus.</a:t>
            </a:r>
          </a:p>
          <a:p>
            <a:r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t>The South Western region of Nigeria recorded the highest number of cases.</a:t>
            </a:r>
          </a:p>
          <a:p>
            <a:r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t>The nation’s economy was adversely affected by the spread of Covid-19 and the lockdown it warranted.</a:t>
            </a:r>
          </a:p>
          <a:p>
            <a:endParaRPr lang="en-GB" smtClean="0"/>
          </a:p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  <a:endParaRPr lang="en-GB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83" y="2008505"/>
            <a:ext cx="10515600" cy="4351338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Future work on this project will involve the integration of more datasets to uncover more insights related to the effects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Covid-19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on the Nigerian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economy</a:t>
            </a:r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Investigation into the impact of vaccination on Covid-19 effects, both health-wise and economically.</a:t>
            </a:r>
          </a:p>
          <a:p>
            <a:r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Comparative analysis of Nigeria’s response and outcomes with other countries to gain insights and lessons for future pandemic preparedness.</a:t>
            </a:r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25174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GB" sz="60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>
            <a:off x="10053599" y="5134708"/>
            <a:ext cx="1862909" cy="1376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  <a:endParaRPr lang="en-GB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600" smtClean="0">
                <a:latin typeface="Cambria" panose="02040503050406030204" pitchFamily="18" charset="0"/>
                <a:ea typeface="Cambria" panose="02040503050406030204" pitchFamily="18" charset="0"/>
              </a:rPr>
              <a:t>global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outbreak of the coronavirus (COVID-19) has reshaped societies and economies, compelling nations to confront new challenges in healthcare, economy, and daily life.</a:t>
            </a:r>
            <a:b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6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onset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600" smtClean="0">
                <a:latin typeface="Cambria" panose="02040503050406030204" pitchFamily="18" charset="0"/>
                <a:ea typeface="Cambria" panose="02040503050406030204" pitchFamily="18" charset="0"/>
              </a:rPr>
              <a:t>Covid-19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in Nigeria was observed on February 27, 2020, marking a critical juncture in the nation's response to the pandemic.</a:t>
            </a:r>
            <a:b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6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This data science project aims to leverage analytics techniques to unravel insights from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600" smtClean="0">
                <a:latin typeface="Cambria" panose="02040503050406030204" pitchFamily="18" charset="0"/>
                <a:ea typeface="Cambria" panose="02040503050406030204" pitchFamily="18" charset="0"/>
              </a:rPr>
              <a:t>Covid-19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data specific to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Nigeria</a:t>
            </a:r>
            <a:r>
              <a:rPr lang="en-US" sz="260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60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2600" smtClean="0">
                <a:latin typeface="Cambria" panose="02040503050406030204" pitchFamily="18" charset="0"/>
                <a:ea typeface="Cambria" panose="02040503050406030204" pitchFamily="18" charset="0"/>
              </a:rPr>
              <a:t>he </a:t>
            </a:r>
            <a:r>
              <a:rPr lang="en-US" sz="2600">
                <a:latin typeface="Cambria" panose="02040503050406030204" pitchFamily="18" charset="0"/>
                <a:ea typeface="Cambria" panose="02040503050406030204" pitchFamily="18" charset="0"/>
              </a:rPr>
              <a:t>goal is to gain a comprehensive understanding of the disease's impact on various regions within the country and to explore intricate relationships between different variables and the reported number of cases.</a:t>
            </a:r>
          </a:p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STEPS AND APPROACHES</a:t>
            </a:r>
            <a:endParaRPr lang="en-GB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3300" b="1" smtClean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sz="3300" b="1">
                <a:latin typeface="Cambria" panose="02040503050406030204" pitchFamily="18" charset="0"/>
                <a:ea typeface="Cambria" panose="02040503050406030204" pitchFamily="18" charset="0"/>
              </a:rPr>
              <a:t>Collection and Web Scraping</a:t>
            </a:r>
            <a: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  <a:t>3 datasets were used:</a:t>
            </a:r>
            <a:b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  <a:t>1) The NCDC Covid-19 data from their official website (</a:t>
            </a:r>
            <a:r>
              <a:rPr lang="en-US" sz="3300" u="sng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https://covid19.ncdc.gov.ng/</a:t>
            </a:r>
            <a: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  <a:t>2) The Johns Hopkins University (JHU) data on daily confirmed, death, and recovered cases across different countries</a:t>
            </a:r>
            <a:b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  <a:t>3) The Nigeria Community Vulnerability Index Data.</a:t>
            </a:r>
            <a:endParaRPr lang="en-US" sz="33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3300" b="1" smtClean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sz="3300" b="1">
                <a:latin typeface="Cambria" panose="02040503050406030204" pitchFamily="18" charset="0"/>
                <a:ea typeface="Cambria" panose="02040503050406030204" pitchFamily="18" charset="0"/>
              </a:rPr>
              <a:t>Cleaning and Merging</a:t>
            </a:r>
            <a: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  <a:t>The data of interest was extracted from the 3 data sources, cleaned, and merged to form </a:t>
            </a:r>
            <a: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  <a:t>dataframe.</a:t>
            </a:r>
            <a:endParaRPr lang="en-US" sz="330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3300" b="1" smtClean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sz="3300" b="1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b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  <a:t>Numpy, Matplotlib, and Seaborn were used to perform visualization to extract insights from the </a:t>
            </a:r>
            <a:r>
              <a:rPr lang="en-US" sz="3300">
                <a:latin typeface="Cambria" panose="02040503050406030204" pitchFamily="18" charset="0"/>
                <a:ea typeface="Cambria" panose="02040503050406030204" pitchFamily="18" charset="0"/>
              </a:rPr>
              <a:t>collated </a:t>
            </a:r>
            <a:r>
              <a:rPr lang="en-US" sz="3300" smtClean="0">
                <a:latin typeface="Cambria" panose="02040503050406030204" pitchFamily="18" charset="0"/>
                <a:ea typeface="Cambria" panose="02040503050406030204" pitchFamily="18" charset="0"/>
              </a:rPr>
              <a:t>data.</a:t>
            </a:r>
            <a:endParaRPr lang="en-US" sz="33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  <a:endParaRPr lang="en-GB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818" y="1847141"/>
            <a:ext cx="4985825" cy="4351338"/>
          </a:xfrm>
        </p:spPr>
        <p:txBody>
          <a:bodyPr>
            <a:normAutofit/>
          </a:bodyPr>
          <a:lstStyle/>
          <a:p>
            <a:r>
              <a:rPr lang="en-GB" sz="2000" smtClean="0">
                <a:latin typeface="Cambria" panose="02040503050406030204" pitchFamily="18" charset="0"/>
                <a:ea typeface="Cambria" panose="02040503050406030204" pitchFamily="18" charset="0"/>
              </a:rPr>
              <a:t>The states with the highest number of lab-confirmed Covid-19 cases were Lagos, the Federal Capital Territory (FCT), and Rivers State.</a:t>
            </a:r>
          </a:p>
          <a:p>
            <a:r>
              <a:rPr lang="en-GB" sz="2000" smtClean="0">
                <a:latin typeface="Cambria" panose="02040503050406030204" pitchFamily="18" charset="0"/>
                <a:ea typeface="Cambria" panose="02040503050406030204" pitchFamily="18" charset="0"/>
              </a:rPr>
              <a:t>These states also recorded the highest number of discharged cases.</a:t>
            </a:r>
          </a:p>
          <a:p>
            <a:r>
              <a:rPr lang="en-GB" sz="2000" smtClean="0">
                <a:latin typeface="Cambria" panose="02040503050406030204" pitchFamily="18" charset="0"/>
                <a:ea typeface="Cambria" panose="02040503050406030204" pitchFamily="18" charset="0"/>
              </a:rPr>
              <a:t>Lagos, Edo State and the FCT recorded the highest number of deaths.</a:t>
            </a:r>
          </a:p>
          <a:p>
            <a:pPr marL="0" indent="0">
              <a:buNone/>
            </a:pPr>
            <a:endParaRPr lang="en-GB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141"/>
            <a:ext cx="4751314" cy="37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9" y="1847142"/>
            <a:ext cx="4437927" cy="35306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1" y="1847142"/>
            <a:ext cx="4215619" cy="35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8142" y="2004036"/>
            <a:ext cx="4535658" cy="4351338"/>
          </a:xfrm>
        </p:spPr>
        <p:txBody>
          <a:bodyPr>
            <a:normAutofit/>
          </a:bodyPr>
          <a:lstStyle/>
          <a:p>
            <a:r>
              <a:rPr lang="en-GB" sz="2000" smtClean="0">
                <a:latin typeface="Cambria" panose="02040503050406030204" pitchFamily="18" charset="0"/>
                <a:ea typeface="Cambria" panose="02040503050406030204" pitchFamily="18" charset="0"/>
              </a:rPr>
              <a:t>The maximum number of cases was recorded on the 22</a:t>
            </a:r>
            <a:r>
              <a:rPr lang="en-GB" sz="2000" baseline="30000" smtClean="0"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GB" sz="2000" smtClean="0">
                <a:latin typeface="Cambria" panose="02040503050406030204" pitchFamily="18" charset="0"/>
                <a:ea typeface="Cambria" panose="02040503050406030204" pitchFamily="18" charset="0"/>
              </a:rPr>
              <a:t> of December, 2021.</a:t>
            </a:r>
          </a:p>
          <a:p>
            <a:r>
              <a:rPr lang="en-GB" sz="2000" smtClean="0">
                <a:latin typeface="Cambria" panose="02040503050406030204" pitchFamily="18" charset="0"/>
                <a:ea typeface="Cambria" panose="02040503050406030204" pitchFamily="18" charset="0"/>
              </a:rPr>
              <a:t>This date is represented by the highest peak in the plot of daily infection rate.</a:t>
            </a:r>
            <a:endParaRPr lang="en-GB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9" y="2004036"/>
            <a:ext cx="5923823" cy="3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261" y="1847142"/>
            <a:ext cx="4535658" cy="4351338"/>
          </a:xfrm>
        </p:spPr>
        <p:txBody>
          <a:bodyPr>
            <a:normAutofit lnSpcReduction="10000"/>
          </a:bodyPr>
          <a:lstStyle/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In the context of Covid-19, the vulnerability index is the measure of exposure of a population to the negative impacts of the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pandemic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One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would expect to find a relationship between the vulnerability index and the number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lab-confirmed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cases (more vulnerable locations will be expected to report more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cases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However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, this is not the case,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as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is evident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plot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Lab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confirmed cases against Vulnerability index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</a:rPr>
              <a:t>the 10 states with the highest number of cases.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1" y="1950066"/>
            <a:ext cx="5647131" cy="40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52" y="2090743"/>
            <a:ext cx="3954193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There is generally an increase in the number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lab-confirmed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cases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increasing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population density.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6" y="2090743"/>
            <a:ext cx="6611815" cy="32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>
                <a:latin typeface="Cambria" panose="02040503050406030204" pitchFamily="18" charset="0"/>
                <a:ea typeface="Cambria" panose="02040503050406030204" pitchFamily="18" charset="0"/>
              </a:rPr>
              <a:t>KEY INSIGHTS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2" y="1741652"/>
            <a:ext cx="4784185" cy="4351338"/>
          </a:xfrm>
        </p:spPr>
        <p:txBody>
          <a:bodyPr>
            <a:no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The top 3 geopolitical zones with the highest number of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cases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were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South West,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North Central,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South South respectively.</a:t>
            </a:r>
          </a:p>
          <a:p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major contributor to the numbers in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South West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is Lagos, while the major contributors in the North Central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South South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are the FCT and Rivers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State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respectively.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5"/>
          <a:stretch/>
        </p:blipFill>
        <p:spPr>
          <a:xfrm flipH="1">
            <a:off x="274208" y="208671"/>
            <a:ext cx="1862909" cy="1376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53" y="1741652"/>
            <a:ext cx="5363320" cy="46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500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Office Theme</vt:lpstr>
      <vt:lpstr>NIGERIA COVID-19 DATA ANALYSIS WITH PYTHON</vt:lpstr>
      <vt:lpstr>PROJECT OVERVIEW</vt:lpstr>
      <vt:lpstr>STEPS AND APPROACHES</vt:lpstr>
      <vt:lpstr>KEY INSIGHTS</vt:lpstr>
      <vt:lpstr>KEY INSIGHTS</vt:lpstr>
      <vt:lpstr>KEY INSIGHTS</vt:lpstr>
      <vt:lpstr>KEY INSIGHTS</vt:lpstr>
      <vt:lpstr>KEY INSIGHTS</vt:lpstr>
      <vt:lpstr>KEY INSIGHTS</vt:lpstr>
      <vt:lpstr>KEY INSIGHTS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NIGERIA COVID-19 DATA ANALYSIS WITH PYTHON</dc:title>
  <dc:creator>PROSPERITY</dc:creator>
  <cp:lastModifiedBy>PROSPERITY</cp:lastModifiedBy>
  <cp:revision>23</cp:revision>
  <dcterms:created xsi:type="dcterms:W3CDTF">2023-11-17T09:09:24Z</dcterms:created>
  <dcterms:modified xsi:type="dcterms:W3CDTF">2023-11-18T00:44:23Z</dcterms:modified>
</cp:coreProperties>
</file>