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716AD-446B-4F70-8F57-B8197E19CC01}" v="159" dt="2022-11-07T10:38:35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21E8D44-BB77-4640-954C-8077A55AC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6CE5E1-B053-4987-B171-6D796D078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3F36-A9E4-4B77-8E37-95D4381400B5}" type="datetime1">
              <a:rPr lang="nl-NL" smtClean="0"/>
              <a:t>7-11-2022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605FC53-F90F-4797-8A96-4E88CC9400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DBCC86-5136-450E-9E23-13F289FA6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E30B3-BE4E-4CA3-BCAA-98B7307BF6B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9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0EFBA-4826-4658-B98B-C49F49846150}" type="datetime1">
              <a:rPr lang="nl-NL" smtClean="0"/>
              <a:pPr/>
              <a:t>7-11-2022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ACEA-8862-4844-A256-4F8EAB7616FE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4038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ACEA-8862-4844-A256-4F8EAB7616F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08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Afbeelding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 rtl="0">
              <a:defRPr sz="5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FC8FA-58D4-48C6-89BC-FD6326F49343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 rtl="0">
              <a:defRPr sz="2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37983C-033C-4894-9BC7-C913C96E9AEC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CC663A-2B02-4608-9B69-8B3DD5370311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Afbeelding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hthoek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13E244-F108-4062-9BB6-40BF434D2876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16" name="Tekstvak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72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7200" noProof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Afbeelding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hthoek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8031C-A965-4B35-B4F6-F454B96F1171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Afbeelding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hthoek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A5604-737A-475D-97F7-BEF9F0ECC83A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Afbeelding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hthoek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83A69-017D-497E-BD57-B510DC14A581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Afbeelding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BAD36-25AA-44D8-B1A0-D44F63FCF866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hoek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E16ACBA5-07BB-4A7E-BFCB-FE4E339C96A8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Afbeelding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hthoek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DC56A-D909-4191-9470-A5B615582EA2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Afbeelding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 rtl="0">
              <a:defRPr sz="36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6A7F0-76BF-495F-A3B4-C5D6C08FFC81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CA3249-19EE-415A-9CB3-193A3B53444F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Afbeelding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hoek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35D791-19E8-40BE-9F70-5A445BFFCD6E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Afbeelding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hthoek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7B99-5155-4FFE-9FD3-0AC5CF9DEBC2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32F56-F80A-4186-9597-46A9E9E62B5A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nl-NL" noProof="0" dirty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B2014-BC4E-4235-B9C7-A5CE6A1F7159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7FADE-0615-4615-B659-C13750A7268E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926E9B-EA0D-4128-99DB-289AF87A1614}" type="datetime1">
              <a:rPr lang="nl-NL" noProof="0" smtClean="0"/>
              <a:t>7-11-2022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nl-NL" sz="5200" dirty="0"/>
              <a:t>Portofolio presentatie </a:t>
            </a:r>
            <a:br>
              <a:rPr lang="nl-NL" sz="5200" dirty="0"/>
            </a:br>
            <a:r>
              <a:rPr lang="nl-NL" sz="5200" dirty="0"/>
              <a:t>fase 1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Ogulcan</a:t>
            </a:r>
            <a:r>
              <a:rPr lang="nl-NL" dirty="0"/>
              <a:t> </a:t>
            </a:r>
            <a:r>
              <a:rPr lang="nl-NL" dirty="0" err="1"/>
              <a:t>Dinc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6D5C-0C1E-5147-AC23-171E88D8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FFD9-ABFD-4D2D-FDB0-D019817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Dit was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 </a:t>
            </a:r>
            <a:r>
              <a:rPr lang="en-US" dirty="0" err="1"/>
              <a:t>geef</a:t>
            </a:r>
            <a:r>
              <a:rPr lang="en-US" dirty="0"/>
              <a:t> me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cijfer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012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257C-18A5-1A28-222E-91EC87B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53F4-AF6B-FBE3-30D0-01C99587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ga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vertellen</a:t>
            </a:r>
            <a:r>
              <a:rPr lang="en-US" dirty="0"/>
              <a:t> over alle </a:t>
            </a:r>
            <a:r>
              <a:rPr lang="en-US" dirty="0" err="1"/>
              <a:t>opdrachten</a:t>
            </a:r>
            <a:r>
              <a:rPr lang="en-US" dirty="0"/>
              <a:t> die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van </a:t>
            </a:r>
            <a:r>
              <a:rPr lang="en-US" dirty="0" err="1"/>
              <a:t>devskills</a:t>
            </a:r>
          </a:p>
        </p:txBody>
      </p:sp>
    </p:spTree>
    <p:extLst>
      <p:ext uri="{BB962C8B-B14F-4D97-AF65-F5344CB8AC3E}">
        <p14:creationId xmlns:p14="http://schemas.microsoft.com/office/powerpoint/2010/main" val="37276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B665-0D18-E1C5-2570-0778D70C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over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doelen</a:t>
            </a:r>
          </a:p>
          <a:p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EA2BCA5-C257-17A6-5261-8E7B7AFD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38" y="2336873"/>
            <a:ext cx="4175626" cy="3599316"/>
          </a:xfrm>
        </p:spPr>
      </p:pic>
    </p:spTree>
    <p:extLst>
      <p:ext uri="{BB962C8B-B14F-4D97-AF65-F5344CB8AC3E}">
        <p14:creationId xmlns:p14="http://schemas.microsoft.com/office/powerpoint/2010/main" val="306996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DF8E-650C-0A8B-F126-C3F10E88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Een </a:t>
            </a:r>
            <a:r>
              <a:rPr lang="en-US" dirty="0" err="1"/>
              <a:t>communicatie</a:t>
            </a:r>
            <a:r>
              <a:rPr lang="en-US" dirty="0"/>
              <a:t> game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0108-FEB5-5590-612F-05D621B7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bij</a:t>
            </a:r>
            <a:r>
              <a:rPr lang="en-US" dirty="0">
                <a:ea typeface="+mn-lt"/>
                <a:cs typeface="+mn-lt"/>
              </a:rPr>
              <a:t> split screen games </a:t>
            </a:r>
            <a:r>
              <a:rPr lang="en-US" dirty="0" err="1">
                <a:ea typeface="+mn-lt"/>
                <a:cs typeface="+mn-lt"/>
              </a:rPr>
              <a:t>goed</a:t>
            </a:r>
            <a:r>
              <a:rPr lang="en-US" dirty="0">
                <a:ea typeface="+mn-lt"/>
                <a:cs typeface="+mn-lt"/>
              </a:rPr>
              <a:t> met </a:t>
            </a:r>
            <a:r>
              <a:rPr lang="en-US" dirty="0" err="1">
                <a:ea typeface="+mn-lt"/>
                <a:cs typeface="+mn-lt"/>
              </a:rPr>
              <a:t>elkaar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kunnen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comuniceren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voral</a:t>
            </a:r>
            <a:r>
              <a:rPr lang="en-US" dirty="0">
                <a:ea typeface="+mn-lt"/>
                <a:cs typeface="+mn-lt"/>
              </a:rPr>
              <a:t> in race games </a:t>
            </a:r>
            <a:r>
              <a:rPr lang="en-US" dirty="0" err="1">
                <a:ea typeface="+mn-lt"/>
                <a:cs typeface="+mn-lt"/>
              </a:rPr>
              <a:t>zoals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kunt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als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verder</a:t>
            </a:r>
            <a:r>
              <a:rPr lang="en-US" dirty="0">
                <a:ea typeface="+mn-lt"/>
                <a:cs typeface="+mn-lt"/>
              </a:rPr>
              <a:t> bent dan </a:t>
            </a:r>
            <a:r>
              <a:rPr lang="en-US" dirty="0" err="1">
                <a:ea typeface="+mn-lt"/>
                <a:cs typeface="+mn-lt"/>
              </a:rPr>
              <a:t>andere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</a:t>
            </a:r>
            <a:r>
              <a:rPr lang="en-US" dirty="0">
                <a:ea typeface="+mn-lt"/>
                <a:cs typeface="+mn-lt"/>
              </a:rPr>
              <a:t> je ze </a:t>
            </a:r>
            <a:r>
              <a:rPr lang="en-US" dirty="0" err="1">
                <a:ea typeface="+mn-lt"/>
                <a:cs typeface="+mn-lt"/>
              </a:rPr>
              <a:t>kunt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waarschuwen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gevaren</a:t>
            </a:r>
            <a:r>
              <a:rPr lang="en-US" dirty="0">
                <a:ea typeface="+mn-lt"/>
                <a:cs typeface="+mn-lt"/>
              </a:rPr>
              <a:t> off </a:t>
            </a:r>
            <a:r>
              <a:rPr lang="en-US" dirty="0" err="1">
                <a:ea typeface="+mn-lt"/>
                <a:cs typeface="+mn-lt"/>
              </a:rPr>
              <a:t>opstakels</a:t>
            </a:r>
          </a:p>
          <a:p>
            <a:endParaRPr lang="en-US" dirty="0"/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4FC554-215A-1FA3-2C70-4A706E98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217" y="3655588"/>
            <a:ext cx="4503312" cy="25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4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06C4-0E9B-5366-D090-5F34490E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(P)</a:t>
            </a:r>
            <a:r>
              <a:rPr lang="en-US" dirty="0" err="1"/>
              <a:t>Raadsel</a:t>
            </a:r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562EF7-EC36-C797-34B9-714485FB9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756" y="2336873"/>
            <a:ext cx="4188991" cy="3599316"/>
          </a:xfrm>
        </p:spPr>
      </p:pic>
    </p:spTree>
    <p:extLst>
      <p:ext uri="{BB962C8B-B14F-4D97-AF65-F5344CB8AC3E}">
        <p14:creationId xmlns:p14="http://schemas.microsoft.com/office/powerpoint/2010/main" val="90538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2927-51A8-4B54-BE93-B5967A23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</a:t>
            </a:r>
          </a:p>
          <a:p>
            <a:endParaRPr lang="en-US" dirty="0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66F3FFB-F335-FB8D-9DD8-0A0A0193A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001" y="2336873"/>
            <a:ext cx="2380500" cy="3599316"/>
          </a:xfrm>
        </p:spPr>
      </p:pic>
    </p:spTree>
    <p:extLst>
      <p:ext uri="{BB962C8B-B14F-4D97-AF65-F5344CB8AC3E}">
        <p14:creationId xmlns:p14="http://schemas.microsoft.com/office/powerpoint/2010/main" val="12358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7C29-0C98-AB46-3E75-37E3E8F6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Uitbreiding</a:t>
            </a:r>
            <a:r>
              <a:rPr lang="en-US" dirty="0"/>
              <a:t> </a:t>
            </a:r>
            <a:r>
              <a:rPr lang="en-US" dirty="0" err="1"/>
              <a:t>verzinnen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49B14D6-2EA5-A85A-936C-C980CE280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670823"/>
            <a:ext cx="9613861" cy="2931415"/>
          </a:xfrm>
        </p:spPr>
      </p:pic>
    </p:spTree>
    <p:extLst>
      <p:ext uri="{BB962C8B-B14F-4D97-AF65-F5344CB8AC3E}">
        <p14:creationId xmlns:p14="http://schemas.microsoft.com/office/powerpoint/2010/main" val="392874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AFEA-DB8E-4EE9-16F6-C7BD54B7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Multiple Choice </a:t>
            </a:r>
            <a:r>
              <a:rPr lang="en-US" dirty="0" err="1"/>
              <a:t>vraag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95223C4-FDEA-DFF7-8D3C-AB6ED114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664" y="2336873"/>
            <a:ext cx="5193174" cy="3599316"/>
          </a:xfrm>
        </p:spPr>
      </p:pic>
    </p:spTree>
    <p:extLst>
      <p:ext uri="{BB962C8B-B14F-4D97-AF65-F5344CB8AC3E}">
        <p14:creationId xmlns:p14="http://schemas.microsoft.com/office/powerpoint/2010/main" val="174261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8C03-311E-1D5D-02BB-5FF008A3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Een </a:t>
            </a:r>
            <a:r>
              <a:rPr lang="en-US" dirty="0" err="1"/>
              <a:t>uitbreiding</a:t>
            </a:r>
            <a:r>
              <a:rPr lang="en-US" dirty="0"/>
              <a:t> op UNO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6761-AC5A-36D4-CEC2-94C126F4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kaart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waar</a:t>
            </a:r>
            <a:r>
              <a:rPr lang="en-US" dirty="0">
                <a:ea typeface="+mn-lt"/>
                <a:cs typeface="+mn-lt"/>
              </a:rPr>
              <a:t> mee je </a:t>
            </a:r>
            <a:r>
              <a:rPr lang="en-US" dirty="0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hand van 1 van je </a:t>
            </a:r>
            <a:r>
              <a:rPr lang="en-US" dirty="0" err="1">
                <a:ea typeface="+mn-lt"/>
                <a:cs typeface="+mn-lt"/>
              </a:rPr>
              <a:t>tegestanders</a:t>
            </a:r>
            <a:r>
              <a:rPr lang="en-US" dirty="0">
                <a:ea typeface="+mn-lt"/>
                <a:cs typeface="+mn-lt"/>
              </a:rPr>
              <a:t> mag </a:t>
            </a:r>
            <a:r>
              <a:rPr lang="en-US" dirty="0" err="1">
                <a:ea typeface="+mn-lt"/>
                <a:cs typeface="+mn-lt"/>
              </a:rPr>
              <a:t>kiezen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voor</a:t>
            </a:r>
            <a:r>
              <a:rPr lang="en-US" dirty="0">
                <a:ea typeface="+mn-lt"/>
                <a:cs typeface="+mn-lt"/>
              </a:rPr>
              <a:t> 3 </a:t>
            </a:r>
            <a:r>
              <a:rPr lang="en-US" dirty="0" err="1">
                <a:ea typeface="+mn-lt"/>
                <a:cs typeface="+mn-lt"/>
              </a:rPr>
              <a:t>beurten</a:t>
            </a:r>
            <a:r>
              <a:rPr lang="en-US" dirty="0">
                <a:ea typeface="+mn-lt"/>
                <a:cs typeface="+mn-lt"/>
              </a:rPr>
              <a:t> mag </a:t>
            </a:r>
            <a:r>
              <a:rPr lang="en-US" dirty="0" err="1">
                <a:ea typeface="+mn-lt"/>
                <a:cs typeface="+mn-lt"/>
              </a:rPr>
              <a:t>zien</a:t>
            </a:r>
            <a:r>
              <a:rPr lang="en-US" dirty="0">
                <a:ea typeface="+mn-lt"/>
                <a:cs typeface="+mn-lt"/>
              </a:rPr>
              <a:t> wat </a:t>
            </a:r>
            <a:r>
              <a:rPr lang="en-US" dirty="0" err="1">
                <a:ea typeface="+mn-lt"/>
                <a:cs typeface="+mn-lt"/>
              </a:rPr>
              <a:t>hij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heeft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14083961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TM04033917[[fn=Berlin]]_novariants</vt:lpstr>
      <vt:lpstr>Portofolio presentatie  fase 1</vt:lpstr>
      <vt:lpstr>Inhoud</vt:lpstr>
      <vt:lpstr>Wordcloud over jouw doelen </vt:lpstr>
      <vt:lpstr>Een communicatie game </vt:lpstr>
      <vt:lpstr>(P)Raadsel </vt:lpstr>
      <vt:lpstr>Meme </vt:lpstr>
      <vt:lpstr>Uitbreiding verzinnen </vt:lpstr>
      <vt:lpstr>Maak een Multiple Choice vraag </vt:lpstr>
      <vt:lpstr>Een uitbreiding op UNO 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</cp:revision>
  <dcterms:created xsi:type="dcterms:W3CDTF">2022-11-07T10:18:44Z</dcterms:created>
  <dcterms:modified xsi:type="dcterms:W3CDTF">2022-11-07T10:39:07Z</dcterms:modified>
</cp:coreProperties>
</file>