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76A2B-F33C-4255-AC37-0E24782DDAD0}" v="777" dt="2022-11-10T10:49:19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7744EC6-E783-43B3-9328-6690F0773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20E0753-F091-4FA5-9C15-C7E121015C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24C3A-D941-4D83-9A61-758F6408A1BF}" type="datetime1">
              <a:rPr lang="nl-NL" smtClean="0"/>
              <a:t>10-11-2022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8D3DA44-2CD2-4676-9CB2-FF06E3DEE6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812F1E-C6AD-456A-A8BA-E317F8865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F6271-ECA0-436D-BC7B-E8369213BFC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80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88748-4562-4052-AD35-5F473AD94AEF}" type="datetime1">
              <a:rPr lang="nl-NL" smtClean="0"/>
              <a:pPr/>
              <a:t>10-11-2022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BBA0E-1262-4C8C-B3EA-CE524EA1EEA6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7670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BBA0E-1262-4C8C-B3EA-CE524EA1EEA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45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2CAC21A5-B9D3-4247-A75F-965EBD95D329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0BB889-83B8-4480-8DB1-489C142978F6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73AA11-5A48-4A4C-8F22-38971741735A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’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9D9BF-AE4B-4C07-9A9B-65C8BC1544D5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4DC2E-8EAB-4E82-AA7F-0D826B029A6F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’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C8464D-4FFA-4218-92CE-1AB99E1EA7C7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nl-NL" noProof="0"/>
              <a:t>Klik om stijl te bewerken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CE7A31-1C57-4255-BFEF-258401FB709A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3BB56-4A29-48AB-836B-184472B46ED5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B07B2F-8E3D-4B63-8B77-FE4CF6187ABB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AF9DD-1A6E-465A-B483-AA4D63B59EBC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68461-E4EF-4126-B87D-A5CA7C952F02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7973D-A08D-4906-A5FA-8889E954E373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ECD9D-4BEE-4B1C-8C2E-4CB8447D291D}" type="datetime1">
              <a:rPr lang="nl-NL" noProof="0" smtClean="0"/>
              <a:pPr rtl="0"/>
              <a:t>10-11-2022</a:t>
            </a:fld>
            <a:r>
              <a:rPr lang="nl-NL" noProof="0"/>
              <a:t>11-9-2014</a:t>
            </a:r>
            <a:fld id="{B61BEF0D-F0BB-DE4B-95CE-6DB70DBA9567}" type="datetimeFigureOut">
              <a:rPr lang="nl-NL" noProof="0" smtClean="0"/>
              <a:pPr rtl="0"/>
              <a:t>10-11-2022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r>
              <a:rPr lang="nl-NL" noProof="0"/>
              <a:t>‹#›</a:t>
            </a:r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3BC98C-E4B7-4BB9-A436-80A8847705CB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FD7E-55C4-4B49-AF07-47F0009E9CDC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6EA14D-1342-41DE-8C22-C75A51A0F592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4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E0941-0BD5-49FD-9218-80875DB5EF56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F335DC8-F069-4B73-9CA0-B205A475D895}" type="datetime1">
              <a:rPr lang="nl-NL" noProof="0" smtClean="0"/>
              <a:t>10-11-2022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7E_RFqMjVs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WsFGQJGuVo?feature=oembed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nl-NL" dirty="0">
                <a:cs typeface="Calibri Light"/>
              </a:rPr>
              <a:t>Burgerschap dag 1 presentatie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NL" dirty="0" err="1">
                <a:cs typeface="Calibri"/>
              </a:rPr>
              <a:t>Ogulcan</a:t>
            </a:r>
            <a:r>
              <a:rPr lang="nl-NL" dirty="0">
                <a:cs typeface="Calibri"/>
              </a:rPr>
              <a:t> &amp; </a:t>
            </a:r>
            <a:r>
              <a:rPr lang="nl-NL" dirty="0" err="1">
                <a:cs typeface="Calibri"/>
              </a:rPr>
              <a:t>menNo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49C1E-A68E-40BC-85C9-2526914D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cs typeface="Calibri Light"/>
              </a:rPr>
              <a:t>Inhoud</a:t>
            </a:r>
            <a:r>
              <a:rPr lang="en-US" dirty="0">
                <a:cs typeface="Calibri Light"/>
              </a:rPr>
              <a:t> 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5D0E-23E2-177A-5173-CE99D82F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Sint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piet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Vooroordelen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racisme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3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DE82-D126-6A3F-C618-E8CAEF45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96" y="59548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Sint en piet</a:t>
            </a:r>
          </a:p>
        </p:txBody>
      </p:sp>
      <p:sp useBgFill="1">
        <p:nvSpPr>
          <p:cNvPr id="15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4" name="Online Media 3" title="Zwarte Pieten zwaaien uitdagend naar Kick Out Zwarte Piet-demonstranten in Nijmegen | NU.nl">
            <a:hlinkClick r:id="" action="ppaction://media"/>
            <a:extLst>
              <a:ext uri="{FF2B5EF4-FFF2-40B4-BE49-F238E27FC236}">
                <a16:creationId xmlns:a16="http://schemas.microsoft.com/office/drawing/2014/main" id="{5533C44F-F34B-DC01-FE6E-07B311FA34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20971" y="1855452"/>
            <a:ext cx="4173253" cy="3129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5288D-81F0-FABF-A840-A04A6A5265CF}"/>
              </a:ext>
            </a:extLst>
          </p:cNvPr>
          <p:cNvSpPr txBox="1"/>
          <p:nvPr/>
        </p:nvSpPr>
        <p:spPr>
          <a:xfrm>
            <a:off x="1274471" y="3906592"/>
            <a:ext cx="465517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cs typeface="Calibri"/>
              </a:rPr>
              <a:t>Geschiedenis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van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sint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piet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1427 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Wie is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sinterklaas</a:t>
            </a:r>
            <a:r>
              <a:rPr lang="en-US" dirty="0">
                <a:solidFill>
                  <a:schemeClr val="bg1"/>
                </a:solidFill>
                <a:cs typeface="Calibri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  <a:cs typeface="Calibri"/>
              </a:rPr>
              <a:t>bisschop</a:t>
            </a:r>
            <a:endParaRPr lang="en-US" dirty="0" err="1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cs typeface="Calibri"/>
              </a:rPr>
              <a:t>Waarom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  <a:cs typeface="Calibri"/>
              </a:rPr>
              <a:t>protesten</a:t>
            </a:r>
            <a:endParaRPr lang="en-US" dirty="0" err="1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Video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cs typeface="Calibri"/>
              </a:rPr>
              <a:t>Eigen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mening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Conclusie</a:t>
            </a:r>
            <a:endParaRPr lang="en-US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52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76C2-02C1-93AA-CCFF-36D12FB6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sz="2500" err="1">
                <a:cs typeface="Calibri Light"/>
              </a:rPr>
              <a:t>Vooroordelen</a:t>
            </a:r>
            <a:r>
              <a:rPr lang="en-US" sz="2500">
                <a:cs typeface="Calibri Light"/>
              </a:rPr>
              <a:t>/</a:t>
            </a:r>
            <a:r>
              <a:rPr lang="en-US" sz="2500" err="1">
                <a:cs typeface="Calibri Light"/>
              </a:rPr>
              <a:t>racisme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5E6864-7156-425E-953B-D2CF3B55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Stereo types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Racisme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Gedachte</a:t>
            </a:r>
            <a:r>
              <a:rPr lang="en-US" dirty="0">
                <a:cs typeface="Calibri"/>
              </a:rPr>
              <a:t> van </a:t>
            </a:r>
            <a:r>
              <a:rPr lang="en-US" dirty="0" err="1">
                <a:cs typeface="Calibri"/>
              </a:rPr>
              <a:t>mesnen</a:t>
            </a:r>
            <a:r>
              <a:rPr lang="en-US" dirty="0">
                <a:cs typeface="Calibri"/>
              </a:rPr>
              <a:t> over </a:t>
            </a:r>
            <a:r>
              <a:rPr lang="en-US" dirty="0" err="1">
                <a:cs typeface="Calibri"/>
              </a:rPr>
              <a:t>racisme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Video 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Najib </a:t>
            </a:r>
            <a:r>
              <a:rPr lang="en-US" dirty="0" err="1">
                <a:cs typeface="Calibri"/>
              </a:rPr>
              <a:t>amhali</a:t>
            </a: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Eigen </a:t>
            </a:r>
            <a:r>
              <a:rPr lang="en-US" dirty="0" err="1">
                <a:cs typeface="Calibri"/>
              </a:rPr>
              <a:t>mening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solidFill>
                  <a:srgbClr val="FFFFFF"/>
                </a:solidFill>
                <a:cs typeface="Calibri"/>
              </a:rPr>
              <a:t>Conclusie</a:t>
            </a:r>
          </a:p>
          <a:p>
            <a:pPr>
              <a:buClr>
                <a:srgbClr val="FFFFFF"/>
              </a:buClr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4" name="Online Media 3" title="Vooroordelen">
            <a:hlinkClick r:id="" action="ppaction://media"/>
            <a:extLst>
              <a:ext uri="{FF2B5EF4-FFF2-40B4-BE49-F238E27FC236}">
                <a16:creationId xmlns:a16="http://schemas.microsoft.com/office/drawing/2014/main" id="{E1A86CD2-62CF-CF34-1737-EEB526D813B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89752" y="1062037"/>
            <a:ext cx="6095593" cy="457169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2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60D0-D913-3EAE-64B1-5DF3C2FB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Geschiedenis</a:t>
            </a:r>
            <a:r>
              <a:rPr lang="en-US" dirty="0">
                <a:cs typeface="Calibri Light"/>
              </a:rPr>
              <a:t> van </a:t>
            </a:r>
            <a:r>
              <a:rPr lang="en-US" dirty="0" err="1">
                <a:cs typeface="Calibri Light"/>
              </a:rPr>
              <a:t>racisme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slavernij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8862-5EBE-02CD-C3C4-BE6085A8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sz="2000" b="1" dirty="0" err="1">
                <a:cs typeface="Calibri" panose="020F0502020204030204"/>
              </a:rPr>
              <a:t>Wanneer</a:t>
            </a:r>
            <a:r>
              <a:rPr lang="en-US" sz="2000" b="1" dirty="0">
                <a:cs typeface="Calibri" panose="020F0502020204030204"/>
              </a:rPr>
              <a:t> </a:t>
            </a:r>
            <a:r>
              <a:rPr lang="en-US" sz="2000" b="1" dirty="0" err="1">
                <a:cs typeface="Calibri" panose="020F0502020204030204"/>
              </a:rPr>
              <a:t>begon</a:t>
            </a:r>
            <a:r>
              <a:rPr lang="en-US" sz="2000" b="1" dirty="0">
                <a:cs typeface="Calibri" panose="020F0502020204030204"/>
              </a:rPr>
              <a:t> de </a:t>
            </a:r>
            <a:r>
              <a:rPr lang="en-US" sz="2000" b="1" dirty="0" err="1">
                <a:cs typeface="Calibri" panose="020F0502020204030204"/>
              </a:rPr>
              <a:t>slavernij</a:t>
            </a:r>
            <a:r>
              <a:rPr lang="en-US" sz="2000" b="1" dirty="0">
                <a:cs typeface="Calibri" panose="020F0502020204030204"/>
              </a:rPr>
              <a:t> in </a:t>
            </a:r>
            <a:r>
              <a:rPr lang="en-US" sz="2000" b="1" dirty="0" err="1">
                <a:cs typeface="Calibri" panose="020F0502020204030204"/>
              </a:rPr>
              <a:t>nederland</a:t>
            </a:r>
            <a:r>
              <a:rPr lang="en-US" sz="2000" b="1" dirty="0">
                <a:cs typeface="Calibri" panose="020F0502020204030204"/>
              </a:rPr>
              <a:t>: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begon</a:t>
            </a:r>
            <a:r>
              <a:rPr lang="en-US" dirty="0">
                <a:ea typeface="+mn-lt"/>
                <a:cs typeface="+mn-lt"/>
              </a:rPr>
              <a:t> in </a:t>
            </a:r>
            <a:r>
              <a:rPr lang="en-US" b="1" dirty="0">
                <a:ea typeface="+mn-lt"/>
                <a:cs typeface="+mn-lt"/>
              </a:rPr>
              <a:t>1621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 (WIC) </a:t>
            </a:r>
            <a:r>
              <a:rPr lang="en-US" dirty="0" err="1">
                <a:ea typeface="+mn-lt"/>
                <a:cs typeface="+mn-lt"/>
              </a:rPr>
              <a:t>opgericht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 b="1" dirty="0" err="1">
                <a:cs typeface="Calibri" panose="020F0502020204030204"/>
              </a:rPr>
              <a:t>Wanneer</a:t>
            </a:r>
            <a:r>
              <a:rPr lang="en-US" sz="2000" b="1" dirty="0">
                <a:cs typeface="Calibri" panose="020F0502020204030204"/>
              </a:rPr>
              <a:t> </a:t>
            </a:r>
            <a:r>
              <a:rPr lang="en-US" sz="2000" b="1" dirty="0" err="1">
                <a:cs typeface="Calibri" panose="020F0502020204030204"/>
              </a:rPr>
              <a:t>eindigte</a:t>
            </a:r>
            <a:r>
              <a:rPr lang="en-US" sz="2000" b="1" dirty="0">
                <a:cs typeface="Calibri" panose="020F0502020204030204"/>
              </a:rPr>
              <a:t> </a:t>
            </a:r>
            <a:r>
              <a:rPr lang="en-US" sz="2000" b="1" dirty="0" err="1">
                <a:cs typeface="Calibri" panose="020F0502020204030204"/>
              </a:rPr>
              <a:t>slavernij</a:t>
            </a:r>
            <a:r>
              <a:rPr lang="en-US" sz="2000" b="1" dirty="0">
                <a:cs typeface="Calibri" panose="020F0502020204030204"/>
              </a:rPr>
              <a:t> in </a:t>
            </a:r>
            <a:r>
              <a:rPr lang="en-US" sz="2000" b="1" dirty="0" err="1">
                <a:cs typeface="Calibri" panose="020F0502020204030204"/>
              </a:rPr>
              <a:t>nederland</a:t>
            </a:r>
            <a:r>
              <a:rPr lang="en-US" sz="2000" b="1" dirty="0">
                <a:cs typeface="Calibri" panose="020F0502020204030204"/>
              </a:rPr>
              <a:t>:</a:t>
            </a:r>
            <a:endParaRPr lang="en-US" sz="2000" b="1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1 </a:t>
            </a:r>
            <a:r>
              <a:rPr lang="en-US" b="1" dirty="0" err="1">
                <a:ea typeface="+mn-lt"/>
                <a:cs typeface="+mn-lt"/>
              </a:rPr>
              <a:t>juli</a:t>
            </a:r>
            <a:r>
              <a:rPr lang="en-US" b="1" dirty="0">
                <a:ea typeface="+mn-lt"/>
                <a:cs typeface="+mn-lt"/>
              </a:rPr>
              <a:t> 1863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45.000 </a:t>
            </a:r>
            <a:r>
              <a:rPr lang="en-US" dirty="0" err="1">
                <a:ea typeface="+mn-lt"/>
                <a:cs typeface="+mn-lt"/>
              </a:rPr>
              <a:t>slaven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waaronder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zo'n</a:t>
            </a:r>
            <a:r>
              <a:rPr lang="en-US" dirty="0">
                <a:ea typeface="+mn-lt"/>
                <a:cs typeface="+mn-lt"/>
              </a:rPr>
              <a:t> 34.000 </a:t>
            </a:r>
            <a:r>
              <a:rPr lang="en-US" dirty="0" err="1">
                <a:ea typeface="+mn-lt"/>
                <a:cs typeface="+mn-lt"/>
              </a:rPr>
              <a:t>mensen</a:t>
            </a:r>
            <a:r>
              <a:rPr lang="en-US" dirty="0">
                <a:ea typeface="+mn-lt"/>
                <a:cs typeface="+mn-lt"/>
              </a:rPr>
              <a:t> in Suriname. 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1848 </a:t>
            </a:r>
            <a:r>
              <a:rPr lang="en-US" dirty="0" err="1">
                <a:ea typeface="+mn-lt"/>
                <a:cs typeface="+mn-lt"/>
              </a:rPr>
              <a:t>zou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slavernij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afgeschaft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worden</a:t>
            </a:r>
            <a:endParaRPr lang="en-US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13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B41F-DDD1-1610-60CC-FC797967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Wat we er van </a:t>
            </a:r>
            <a:r>
              <a:rPr lang="en-US" dirty="0" err="1">
                <a:cs typeface="Calibri Light"/>
              </a:rPr>
              <a:t>Hebben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geleerd</a:t>
            </a:r>
            <a:endParaRPr lang="en-US" dirty="0" err="1"/>
          </a:p>
        </p:txBody>
      </p:sp>
      <p:pic>
        <p:nvPicPr>
          <p:cNvPr id="5" name="Picture 4" descr="Een Buddha-figuur met een persoon die op de achtergrond zit en kralenketting vasthoudt">
            <a:extLst>
              <a:ext uri="{FF2B5EF4-FFF2-40B4-BE49-F238E27FC236}">
                <a16:creationId xmlns:a16="http://schemas.microsoft.com/office/drawing/2014/main" id="{369BB56C-D0D6-358E-9D95-5EF010820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41" r="6261" b="3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B857-F33C-C5D6-374E-81BF7371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Menno: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Ogulcan:</a:t>
            </a:r>
          </a:p>
        </p:txBody>
      </p:sp>
    </p:spTree>
    <p:extLst>
      <p:ext uri="{BB962C8B-B14F-4D97-AF65-F5344CB8AC3E}">
        <p14:creationId xmlns:p14="http://schemas.microsoft.com/office/powerpoint/2010/main" val="69795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C1DA-1426-F1DC-6E78-796EA3E8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EINDE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1853-6FA3-4210-7E3D-7129CA84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Zijn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vragen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1602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Hemels</vt:lpstr>
      <vt:lpstr>Burgerschap dag 1 presentatie</vt:lpstr>
      <vt:lpstr>Inhoud </vt:lpstr>
      <vt:lpstr>Sint en piet</vt:lpstr>
      <vt:lpstr>Vooroordelen/racisme</vt:lpstr>
      <vt:lpstr>Geschiedenis van racisme en slavernij</vt:lpstr>
      <vt:lpstr>Wat we er van Hebben geleerd</vt:lpstr>
      <vt:lpstr>EINDE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</cp:revision>
  <dcterms:created xsi:type="dcterms:W3CDTF">2022-11-10T10:18:03Z</dcterms:created>
  <dcterms:modified xsi:type="dcterms:W3CDTF">2022-11-10T10:49:22Z</dcterms:modified>
</cp:coreProperties>
</file>