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FD0D3-1F4E-FC94-80AE-CA349DBEA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F362B9-BD83-B7F6-36CC-E9743A54D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AEC0DA-35F2-339A-D549-871510EC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B4FB24-EBE5-2D40-7EFE-415E2680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CAB4D-D6D9-C37F-BFBE-3599C278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96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C83D6-5618-0F06-BF2B-49315AFC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3C291BC-D645-2436-418A-87FCA0597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5C1766-FE57-495D-490F-C0C4BCE4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793ADF-A8EA-CEE8-9BAD-CBAB1C50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557582-9124-3BD3-7F16-F22821B6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5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957AAB8-0644-3AF5-1BA5-343CC5A11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A29FA9-CBC7-34F8-3C2A-F52F53CF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9F6FC9-7A7A-0738-B6AC-B503D19B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B16D0F-33A7-E72E-C3C6-201B25D2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65A42F-0D96-9463-9708-96B6C6A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73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3AFBE-86AD-239F-16D8-D756AF54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CBA8D8-BB5C-8942-9352-521A15AC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1791CC-AB04-7268-785E-8D3E9A7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E646F6-858A-CD5A-3051-56FBE39B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C3C3B9-3431-74D7-3926-7224625C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10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3C83B-6E67-B1FE-8771-4F977008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61D255-0E63-C66C-8FE8-1240AC9D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A3F098-4B90-989E-4F1B-F40D1BB4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664B13-D698-E8BD-4BCF-FAF87610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9007DD-3109-BFC7-5E8E-4C98ED17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081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05A06-B411-500C-9467-09475447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38A944-5007-FEF4-24FD-988F01B77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ED080DE-341F-7030-7FEA-F34671D0E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258A83F-C204-0D26-7B72-1AE892AD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EAED6FF-6FE0-D9E7-BCCE-A65E360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F25A8E3-5A70-CFE3-1161-9BBBE5C5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2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5BFAF-5CFE-B037-986A-D470B46A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278EEBF-AE7C-C1F9-71CA-9E5B831FC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96C0C98-9BD5-6ED7-D3AA-D9E971755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951200F-543F-8C30-19F7-3ED4BF256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7EA230E-1437-1596-67A1-BD06B5A1F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3520CC6-DD31-CA27-4B34-D6B70137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E12BCA0-832C-A4D8-4E9D-6195FE67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264812F-6364-F997-661B-F82E7E06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603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C02CC-7F9C-6358-EACF-4DFF516E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A970F39-BE53-EF40-AF1C-3B106C0B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5480A4-DD2E-C5EC-6038-5DEB504B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2769B73-BDDE-BF81-51B6-D71585AA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06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8723BE2-9E2C-6A6C-41E0-7378CF3A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9146572-0909-3AEC-0743-04895B8B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96C938A-24D9-5CCA-06CE-FB46B7B6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76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B493A-A396-3FD0-8C8B-26467119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8818B5-D537-432C-7755-DA0E01A0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125A21-5C01-7593-ED40-7E462171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F911C76-E01D-0367-68E3-0174C308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1A3E03-E4BD-5D8E-0BE5-C377C20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E1C9BD6-1569-1741-E3F9-B85BB2F0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439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A03B8-B314-F9E9-52DA-452A8695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6899F96-B7B4-01F9-ADC3-F3EE665D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26C67E-A37E-0152-B1DB-2034B8607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1C934CD-7F9D-A6B7-F63C-1D6C6C02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9D9E0FA-4BC7-C4B8-FB19-75B55C94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EBBD35B-68D0-89B0-2724-C6F132B8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785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707CF3F-4A4B-AD7C-0175-BAF6C219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93E518-6C78-6304-A023-A63548F3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5CD168-768D-506B-43C7-3309DA5C9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659D-F4FA-4109-B47A-84311A4E7D96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E235AF-D7A0-FBFB-EA00-E06C9D510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D806F3-A78E-1CE6-EF2A-CBED357F9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316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xquisite 4 player chess set">
            <a:extLst>
              <a:ext uri="{FF2B5EF4-FFF2-40B4-BE49-F238E27FC236}">
                <a16:creationId xmlns:a16="http://schemas.microsoft.com/office/drawing/2014/main" id="{7E061625-82EC-F90B-C430-94D252A4D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BCA204-2C64-1CB9-E23E-C6C834165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nl-NL" sz="6600"/>
              <a:t>Presentatie prototype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37939D0-38C3-A7A2-4C0E-8E6462F6B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nl-NL"/>
              <a:t>Ogulcan, Duco, Khalid en Menno</a:t>
            </a:r>
          </a:p>
        </p:txBody>
      </p:sp>
    </p:spTree>
    <p:extLst>
      <p:ext uri="{BB962C8B-B14F-4D97-AF65-F5344CB8AC3E}">
        <p14:creationId xmlns:p14="http://schemas.microsoft.com/office/powerpoint/2010/main" val="857488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xquisite 4 player chess set">
            <a:extLst>
              <a:ext uri="{FF2B5EF4-FFF2-40B4-BE49-F238E27FC236}">
                <a16:creationId xmlns:a16="http://schemas.microsoft.com/office/drawing/2014/main" id="{4074F4AA-2ABD-8D11-209C-17CAB2CCC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7" r="6626" b="-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904F98-E4A2-EF78-18C0-A460D6BB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2800" dirty="0" err="1"/>
              <a:t>Inhoud</a:t>
            </a:r>
            <a:endParaRPr lang="nl-NL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01FF99-8FFA-6CD1-219A-E01AD93C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nl-NL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Waar het spel over gaat en hoe het werkt.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1200" dirty="0">
                <a:solidFill>
                  <a:srgbClr val="333333"/>
                </a:solidFill>
                <a:latin typeface="Open Sans" panose="020B0606030504020204" pitchFamily="34" charset="0"/>
              </a:rPr>
              <a:t>Onze</a:t>
            </a:r>
            <a:r>
              <a:rPr lang="nl-NL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inspiratie.</a:t>
            </a:r>
          </a:p>
          <a:p>
            <a:r>
              <a:rPr lang="nl-NL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 flowcharts die jullie hebben gemaakt.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Wat jullie tot nu toe hebben gedaan aan het prototype.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Wat er nog aan moet gebeuren en wat jullie niet gaan doen (</a:t>
            </a:r>
            <a:r>
              <a:rPr lang="nl-NL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MoSCoW</a:t>
            </a:r>
            <a:r>
              <a:rPr lang="nl-NL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&amp; </a:t>
            </a:r>
            <a:r>
              <a:rPr lang="nl-NL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ToDo</a:t>
            </a:r>
            <a:r>
              <a:rPr lang="nl-NL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).</a:t>
            </a:r>
          </a:p>
          <a:p>
            <a:endParaRPr lang="nl-NL" sz="1700" dirty="0"/>
          </a:p>
        </p:txBody>
      </p:sp>
    </p:spTree>
    <p:extLst>
      <p:ext uri="{BB962C8B-B14F-4D97-AF65-F5344CB8AC3E}">
        <p14:creationId xmlns:p14="http://schemas.microsoft.com/office/powerpoint/2010/main" val="126950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xquisite 4 player chess set">
            <a:extLst>
              <a:ext uri="{FF2B5EF4-FFF2-40B4-BE49-F238E27FC236}">
                <a16:creationId xmlns:a16="http://schemas.microsoft.com/office/drawing/2014/main" id="{24B42411-66AD-1D88-C474-48B48668A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t="9091" r="2329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8C6614-9F9F-1EFE-A178-812E6B47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Waar gaat het spel over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04D197-49F0-60EA-EF2C-14D1EB49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Ons spel is gebaseerd op 4 persoons en clash royal</a:t>
            </a:r>
          </a:p>
        </p:txBody>
      </p:sp>
      <p:sp>
        <p:nvSpPr>
          <p:cNvPr id="2063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4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1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xquisite 4 player chess set">
            <a:extLst>
              <a:ext uri="{FF2B5EF4-FFF2-40B4-BE49-F238E27FC236}">
                <a16:creationId xmlns:a16="http://schemas.microsoft.com/office/drawing/2014/main" id="{39C35A4E-0F7A-797B-9F0E-0CDFF3899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7" r="6626" b="-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81" name="Freeform: Shape 308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B0437C-8386-16AF-4364-66C0CC3B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nl-NL" sz="2800"/>
              <a:t>Hoe het werkt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32262-9383-87D5-8F3B-35296721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l-NL" sz="1700"/>
              <a:t>Er zijn 4 ridders en 1 tovenaar aan iedere zijde je kunt samen werken of alleen spelen je kunt ook als je wilt elkaar verraden het spel eindigt wanneer er nog maar 1 kant team over is. Je kunt tijdens het spel gebruik maken van verschillende kaarten die je sterker kunnen maken of kaarten die je tegenstanders belemmerd.</a:t>
            </a:r>
          </a:p>
        </p:txBody>
      </p:sp>
    </p:spTree>
    <p:extLst>
      <p:ext uri="{BB962C8B-B14F-4D97-AF65-F5344CB8AC3E}">
        <p14:creationId xmlns:p14="http://schemas.microsoft.com/office/powerpoint/2010/main" val="145087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xquisite 4 player chess set">
            <a:extLst>
              <a:ext uri="{FF2B5EF4-FFF2-40B4-BE49-F238E27FC236}">
                <a16:creationId xmlns:a16="http://schemas.microsoft.com/office/drawing/2014/main" id="{3E4A4AF7-367C-86F7-AAE6-B5A935BD8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7" r="6626" b="-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DED6C4-00C7-90B0-72ED-C884DF3F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nl-NL" sz="2800" dirty="0">
                <a:latin typeface="Open Sans" panose="020B0604020202020204" pitchFamily="34" charset="0"/>
              </a:rPr>
              <a:t>Onze</a:t>
            </a:r>
            <a:r>
              <a:rPr lang="nl-NL" sz="2800" b="0" i="0" dirty="0">
                <a:effectLst/>
                <a:latin typeface="Open Sans" panose="020B0604020202020204" pitchFamily="34" charset="0"/>
              </a:rPr>
              <a:t> inspiratie</a:t>
            </a:r>
            <a:endParaRPr lang="nl-NL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EE6D8E-CA7D-31EA-F1C5-47961A79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l-NL" sz="1700" dirty="0"/>
              <a:t>Onze inspiratie kwam omdat we met ons groepje vaak schaken </a:t>
            </a:r>
            <a:r>
              <a:rPr lang="nl-NL" sz="1700" dirty="0" err="1"/>
              <a:t>tegenelkaar</a:t>
            </a:r>
            <a:r>
              <a:rPr lang="nl-NL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293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DD0BEDD-E929-A7D6-537D-A416737E0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43" b="-2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4" name="Picture 2" descr="Exquisite 4 player chess set">
            <a:extLst>
              <a:ext uri="{FF2B5EF4-FFF2-40B4-BE49-F238E27FC236}">
                <a16:creationId xmlns:a16="http://schemas.microsoft.com/office/drawing/2014/main" id="{7931D245-D8A2-EEA6-458F-B3322AD8B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3" r="20512" b="-1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17E5F0-D093-3034-28A0-FC4E20B9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 flowchart</a:t>
            </a:r>
          </a:p>
        </p:txBody>
      </p:sp>
    </p:spTree>
    <p:extLst>
      <p:ext uri="{BB962C8B-B14F-4D97-AF65-F5344CB8AC3E}">
        <p14:creationId xmlns:p14="http://schemas.microsoft.com/office/powerpoint/2010/main" val="75414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xquisite 4 player chess set">
            <a:extLst>
              <a:ext uri="{FF2B5EF4-FFF2-40B4-BE49-F238E27FC236}">
                <a16:creationId xmlns:a16="http://schemas.microsoft.com/office/drawing/2014/main" id="{2AF214D4-D0B1-57E6-3C67-7C6185B1C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7" r="6626" b="-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4DF1C7-6323-DBF5-A1CC-B6DCF293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nl-NL" sz="2400" b="0" i="0">
                <a:effectLst/>
                <a:latin typeface="Open Sans" panose="020B0606030504020204" pitchFamily="34" charset="0"/>
              </a:rPr>
              <a:t>Wat jullie tot nu toe hebben gedaan aan het prototype</a:t>
            </a:r>
            <a:endParaRPr lang="nl-NL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CD516-1CED-ABD0-F11B-FEF3991A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l-NL" sz="1700" dirty="0"/>
              <a:t>We hebben de pionnen 3d geprint</a:t>
            </a:r>
          </a:p>
          <a:p>
            <a:r>
              <a:rPr lang="nl-NL" sz="1700" dirty="0"/>
              <a:t>We hebben voor karton gezorgd en lijm en plakband</a:t>
            </a:r>
          </a:p>
          <a:p>
            <a:r>
              <a:rPr lang="nl-NL" sz="1700" dirty="0"/>
              <a:t>En 13 unieke kaarten gemaakt</a:t>
            </a:r>
          </a:p>
        </p:txBody>
      </p:sp>
    </p:spTree>
    <p:extLst>
      <p:ext uri="{BB962C8B-B14F-4D97-AF65-F5344CB8AC3E}">
        <p14:creationId xmlns:p14="http://schemas.microsoft.com/office/powerpoint/2010/main" val="377019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xquisite 4 player chess set">
            <a:extLst>
              <a:ext uri="{FF2B5EF4-FFF2-40B4-BE49-F238E27FC236}">
                <a16:creationId xmlns:a16="http://schemas.microsoft.com/office/drawing/2014/main" id="{24B42411-66AD-1D88-C474-48B48668A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4" b="-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57" name="Freeform: Shape 2056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8C6614-9F9F-1EFE-A178-812E6B47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nl-NL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Wat er nog aan moet gebeuren en wat jullie niet gaan doen (</a:t>
            </a:r>
            <a:r>
              <a:rPr lang="nl-NL" sz="20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MoSCoW</a:t>
            </a:r>
            <a:r>
              <a:rPr lang="nl-NL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&amp; </a:t>
            </a:r>
            <a:r>
              <a:rPr lang="nl-NL" sz="20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ToDo</a:t>
            </a:r>
            <a:r>
              <a:rPr lang="nl-NL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).</a:t>
            </a:r>
            <a:br>
              <a:rPr lang="nl-NL" sz="11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2800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04D197-49F0-60EA-EF2C-14D1EB49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M: 13 </a:t>
            </a:r>
            <a:r>
              <a:rPr lang="en-US" sz="1700" dirty="0" err="1"/>
              <a:t>unieke</a:t>
            </a:r>
            <a:r>
              <a:rPr lang="en-US" sz="1700" dirty="0"/>
              <a:t> </a:t>
            </a:r>
            <a:r>
              <a:rPr lang="en-US" sz="1700" dirty="0" err="1"/>
              <a:t>kaarten</a:t>
            </a:r>
            <a:r>
              <a:rPr lang="en-US" sz="1700" dirty="0"/>
              <a:t>, </a:t>
            </a:r>
            <a:r>
              <a:rPr lang="en-US" sz="1700" dirty="0" err="1"/>
              <a:t>een</a:t>
            </a:r>
            <a:r>
              <a:rPr lang="en-US" sz="1700" dirty="0"/>
              <a:t> bord, </a:t>
            </a:r>
            <a:r>
              <a:rPr lang="en-US" sz="1700" dirty="0" err="1"/>
              <a:t>pionnen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S: </a:t>
            </a:r>
            <a:r>
              <a:rPr lang="en-US" sz="1700" dirty="0" err="1"/>
              <a:t>gelamineerde</a:t>
            </a:r>
            <a:r>
              <a:rPr lang="en-US" sz="1700" dirty="0"/>
              <a:t> </a:t>
            </a:r>
            <a:r>
              <a:rPr lang="en-US" sz="1700" dirty="0" err="1"/>
              <a:t>kaarten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C: </a:t>
            </a:r>
            <a:r>
              <a:rPr lang="en-US" sz="1700" dirty="0" err="1"/>
              <a:t>meer</a:t>
            </a:r>
            <a:r>
              <a:rPr lang="en-US" sz="1700" dirty="0"/>
              <a:t> </a:t>
            </a:r>
            <a:r>
              <a:rPr lang="en-US" sz="1700" dirty="0" err="1"/>
              <a:t>kaarten</a:t>
            </a:r>
            <a:r>
              <a:rPr lang="en-US" sz="1700" dirty="0"/>
              <a:t> </a:t>
            </a:r>
            <a:r>
              <a:rPr lang="en-US" sz="1700" dirty="0" err="1"/>
              <a:t>voor</a:t>
            </a:r>
            <a:r>
              <a:rPr lang="en-US" sz="1700" dirty="0"/>
              <a:t> </a:t>
            </a:r>
            <a:r>
              <a:rPr lang="en-US" sz="1700" dirty="0" err="1"/>
              <a:t>betere</a:t>
            </a:r>
            <a:r>
              <a:rPr lang="en-US" sz="1700" dirty="0"/>
              <a:t> </a:t>
            </a:r>
            <a:r>
              <a:rPr lang="en-US" sz="1700" dirty="0" err="1"/>
              <a:t>strategien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een</a:t>
            </a:r>
            <a:r>
              <a:rPr lang="en-US" sz="1700" dirty="0"/>
              <a:t> </a:t>
            </a:r>
            <a:r>
              <a:rPr lang="en-US" sz="1700" dirty="0" err="1"/>
              <a:t>betere</a:t>
            </a:r>
            <a:r>
              <a:rPr lang="en-US" sz="1700" dirty="0"/>
              <a:t> map op het bord</a:t>
            </a:r>
          </a:p>
          <a:p>
            <a:pPr marL="0" indent="0">
              <a:buNone/>
            </a:pPr>
            <a:r>
              <a:rPr lang="en-US" sz="1700" dirty="0"/>
              <a:t>W: </a:t>
            </a:r>
            <a:r>
              <a:rPr lang="en-US" sz="1700" dirty="0" err="1"/>
              <a:t>niet</a:t>
            </a:r>
            <a:r>
              <a:rPr lang="en-US" sz="1700" dirty="0"/>
              <a:t> </a:t>
            </a:r>
            <a:r>
              <a:rPr lang="en-US" sz="1700" dirty="0" err="1"/>
              <a:t>te</a:t>
            </a:r>
            <a:r>
              <a:rPr lang="en-US" sz="1700" dirty="0"/>
              <a:t> </a:t>
            </a:r>
            <a:r>
              <a:rPr lang="en-US" sz="1700" dirty="0" err="1"/>
              <a:t>veel</a:t>
            </a:r>
            <a:r>
              <a:rPr lang="en-US" sz="1700" dirty="0"/>
              <a:t> regels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niet</a:t>
            </a:r>
            <a:r>
              <a:rPr lang="en-US" sz="1700" dirty="0"/>
              <a:t> </a:t>
            </a:r>
            <a:r>
              <a:rPr lang="en-US" sz="1700" dirty="0" err="1"/>
              <a:t>meer</a:t>
            </a:r>
            <a:r>
              <a:rPr lang="en-US" sz="1700" dirty="0"/>
              <a:t> </a:t>
            </a:r>
            <a:r>
              <a:rPr lang="en-US" sz="1700" dirty="0" err="1"/>
              <a:t>spelers</a:t>
            </a:r>
            <a:r>
              <a:rPr lang="en-US" sz="1700" dirty="0"/>
              <a:t> </a:t>
            </a:r>
            <a:r>
              <a:rPr lang="en-US" sz="1700" dirty="0" err="1"/>
              <a:t>erbij</a:t>
            </a:r>
            <a:r>
              <a:rPr lang="en-US" sz="1700" dirty="0"/>
              <a:t> </a:t>
            </a:r>
            <a:r>
              <a:rPr lang="en-US" sz="1700" dirty="0" err="1"/>
              <a:t>doen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5411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xquisite 4 player chess set">
            <a:extLst>
              <a:ext uri="{FF2B5EF4-FFF2-40B4-BE49-F238E27FC236}">
                <a16:creationId xmlns:a16="http://schemas.microsoft.com/office/drawing/2014/main" id="{D7FDA346-4854-3DF6-C932-BF38C516C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7" r="6626" b="-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E1105E-6346-07C5-BB84-3DF51BF6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Einde</a:t>
            </a:r>
            <a:endParaRPr lang="nl-NL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7293684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Breedbeeld</PresentationFormat>
  <Paragraphs>25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Kantoorthema</vt:lpstr>
      <vt:lpstr>Presentatie prototype</vt:lpstr>
      <vt:lpstr>Inhoud</vt:lpstr>
      <vt:lpstr>Waar gaat het spel over</vt:lpstr>
      <vt:lpstr>Hoe het werkt</vt:lpstr>
      <vt:lpstr>Onze inspiratie</vt:lpstr>
      <vt:lpstr>De flowchart</vt:lpstr>
      <vt:lpstr>Wat jullie tot nu toe hebben gedaan aan het prototype</vt:lpstr>
      <vt:lpstr>Wat er nog aan moet gebeuren en wat jullie niet gaan doen (MoSCoW &amp; ToDo). 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prototype</dc:title>
  <dc:creator>Oğulcan Dinç</dc:creator>
  <cp:lastModifiedBy>Oğulcan Dinç</cp:lastModifiedBy>
  <cp:revision>4</cp:revision>
  <dcterms:created xsi:type="dcterms:W3CDTF">2023-01-16T11:02:56Z</dcterms:created>
  <dcterms:modified xsi:type="dcterms:W3CDTF">2023-01-30T18:08:48Z</dcterms:modified>
</cp:coreProperties>
</file>