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sldIdLst>
    <p:sldId id="256" r:id="rId2"/>
    <p:sldId id="257" r:id="rId3"/>
    <p:sldId id="263" r:id="rId4"/>
    <p:sldId id="258" r:id="rId5"/>
    <p:sldId id="259" r:id="rId6"/>
    <p:sldId id="260" r:id="rId7"/>
    <p:sldId id="261" r:id="rId8"/>
    <p:sldId id="262" r:id="rId9"/>
  </p:sldIdLst>
  <p:sldSz cx="12192000" cy="6858000"/>
  <p:notesSz cx="6858000" cy="9144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0" d="100"/>
          <a:sy n="80" d="100"/>
        </p:scale>
        <p:origin x="58" y="13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2F1C56-8A72-4858-851C-F15B634C74F2}"/>
              </a:ext>
            </a:extLst>
          </p:cNvPr>
          <p:cNvSpPr>
            <a:spLocks noGrp="1"/>
          </p:cNvSpPr>
          <p:nvPr>
            <p:ph type="ctrTitle"/>
          </p:nvPr>
        </p:nvSpPr>
        <p:spPr>
          <a:xfrm>
            <a:off x="1485900" y="1122362"/>
            <a:ext cx="8609322" cy="3744209"/>
          </a:xfrm>
        </p:spPr>
        <p:txBody>
          <a:bodyPr anchor="b">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C1834EB-45A5-426C-824A-8F07CA8F6DBE}"/>
              </a:ext>
            </a:extLst>
          </p:cNvPr>
          <p:cNvSpPr>
            <a:spLocks noGrp="1"/>
          </p:cNvSpPr>
          <p:nvPr>
            <p:ph type="subTitle" idx="1"/>
          </p:nvPr>
        </p:nvSpPr>
        <p:spPr>
          <a:xfrm>
            <a:off x="1485900" y="5230134"/>
            <a:ext cx="4610100" cy="942065"/>
          </a:xfrm>
        </p:spPr>
        <p:txBody>
          <a:bodyPr>
            <a:norm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293D55F2-5374-4778-B1EE-98996792D07B}"/>
              </a:ext>
            </a:extLst>
          </p:cNvPr>
          <p:cNvSpPr>
            <a:spLocks noGrp="1"/>
          </p:cNvSpPr>
          <p:nvPr>
            <p:ph type="dt" sz="half" idx="10"/>
          </p:nvPr>
        </p:nvSpPr>
        <p:spPr/>
        <p:txBody>
          <a:bodyPr/>
          <a:lstStyle/>
          <a:p>
            <a:fld id="{8C1E1FAD-7351-4908-963A-08EA8E4AB7A0}" type="datetimeFigureOut">
              <a:rPr lang="en-US" smtClean="0"/>
              <a:t>2/3/2023</a:t>
            </a:fld>
            <a:endParaRPr lang="en-US"/>
          </a:p>
        </p:txBody>
      </p:sp>
      <p:sp>
        <p:nvSpPr>
          <p:cNvPr id="5" name="Footer Placeholder 4">
            <a:extLst>
              <a:ext uri="{FF2B5EF4-FFF2-40B4-BE49-F238E27FC236}">
                <a16:creationId xmlns:a16="http://schemas.microsoft.com/office/drawing/2014/main" id="{944044F8-E727-4D63-B6D6-26482F83D3F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141F76-D956-4205-AD99-E91FD5FCC027}"/>
              </a:ext>
            </a:extLst>
          </p:cNvPr>
          <p:cNvSpPr>
            <a:spLocks noGrp="1"/>
          </p:cNvSpPr>
          <p:nvPr>
            <p:ph type="sldNum" sz="quarter" idx="12"/>
          </p:nvPr>
        </p:nvSpPr>
        <p:spPr/>
        <p:txBody>
          <a:bodyPr/>
          <a:lstStyle/>
          <a:p>
            <a:fld id="{1CF2D47E-0AF1-4C27-801F-64E3E5BF7F72}" type="slidenum">
              <a:rPr lang="en-US" smtClean="0"/>
              <a:t>‹nr.›</a:t>
            </a:fld>
            <a:endParaRPr lang="en-US"/>
          </a:p>
        </p:txBody>
      </p:sp>
    </p:spTree>
    <p:extLst>
      <p:ext uri="{BB962C8B-B14F-4D97-AF65-F5344CB8AC3E}">
        <p14:creationId xmlns:p14="http://schemas.microsoft.com/office/powerpoint/2010/main" val="8112810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A6D4F-1C6D-40FB-9A92-C86C4E15C05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B67BDDB-F95B-4041-AA53-71BBCB26D9C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5977052-C8EA-459E-9E10-8EE28C50E166}"/>
              </a:ext>
            </a:extLst>
          </p:cNvPr>
          <p:cNvSpPr>
            <a:spLocks noGrp="1"/>
          </p:cNvSpPr>
          <p:nvPr>
            <p:ph type="dt" sz="half" idx="10"/>
          </p:nvPr>
        </p:nvSpPr>
        <p:spPr/>
        <p:txBody>
          <a:bodyPr/>
          <a:lstStyle/>
          <a:p>
            <a:fld id="{8C1E1FAD-7351-4908-963A-08EA8E4AB7A0}" type="datetimeFigureOut">
              <a:rPr lang="en-US" smtClean="0"/>
              <a:t>2/3/2023</a:t>
            </a:fld>
            <a:endParaRPr lang="en-US"/>
          </a:p>
        </p:txBody>
      </p:sp>
      <p:sp>
        <p:nvSpPr>
          <p:cNvPr id="5" name="Footer Placeholder 4">
            <a:extLst>
              <a:ext uri="{FF2B5EF4-FFF2-40B4-BE49-F238E27FC236}">
                <a16:creationId xmlns:a16="http://schemas.microsoft.com/office/drawing/2014/main" id="{1F3E6650-E3AD-4C98-88FE-F5152966FE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354FED5-B228-4E3C-BFEE-0BC47D950694}"/>
              </a:ext>
            </a:extLst>
          </p:cNvPr>
          <p:cNvSpPr>
            <a:spLocks noGrp="1"/>
          </p:cNvSpPr>
          <p:nvPr>
            <p:ph type="sldNum" sz="quarter" idx="12"/>
          </p:nvPr>
        </p:nvSpPr>
        <p:spPr/>
        <p:txBody>
          <a:bodyPr/>
          <a:lstStyle/>
          <a:p>
            <a:fld id="{1CF2D47E-0AF1-4C27-801F-64E3E5BF7F72}" type="slidenum">
              <a:rPr lang="en-US" smtClean="0"/>
              <a:t>‹nr.›</a:t>
            </a:fld>
            <a:endParaRPr lang="en-US"/>
          </a:p>
        </p:txBody>
      </p:sp>
    </p:spTree>
    <p:extLst>
      <p:ext uri="{BB962C8B-B14F-4D97-AF65-F5344CB8AC3E}">
        <p14:creationId xmlns:p14="http://schemas.microsoft.com/office/powerpoint/2010/main" val="36063412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B0A243A-5463-4C65-85DA-03BECDAE63E2}"/>
              </a:ext>
            </a:extLst>
          </p:cNvPr>
          <p:cNvSpPr>
            <a:spLocks noGrp="1"/>
          </p:cNvSpPr>
          <p:nvPr>
            <p:ph type="title" orient="vert"/>
          </p:nvPr>
        </p:nvSpPr>
        <p:spPr>
          <a:xfrm>
            <a:off x="8831898" y="897973"/>
            <a:ext cx="2674301" cy="5278989"/>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9E10153C-6948-4108-8FF1-033F66D4CABA}"/>
              </a:ext>
            </a:extLst>
          </p:cNvPr>
          <p:cNvSpPr>
            <a:spLocks noGrp="1"/>
          </p:cNvSpPr>
          <p:nvPr>
            <p:ph type="body" orient="vert" idx="1"/>
          </p:nvPr>
        </p:nvSpPr>
        <p:spPr>
          <a:xfrm>
            <a:off x="838200" y="854169"/>
            <a:ext cx="7734300" cy="5322793"/>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79345988-B24C-46FE-87B0-55D4FB7CBC42}"/>
              </a:ext>
            </a:extLst>
          </p:cNvPr>
          <p:cNvSpPr>
            <a:spLocks noGrp="1"/>
          </p:cNvSpPr>
          <p:nvPr>
            <p:ph type="dt" sz="half" idx="10"/>
          </p:nvPr>
        </p:nvSpPr>
        <p:spPr/>
        <p:txBody>
          <a:bodyPr/>
          <a:lstStyle/>
          <a:p>
            <a:fld id="{8C1E1FAD-7351-4908-963A-08EA8E4AB7A0}" type="datetimeFigureOut">
              <a:rPr lang="en-US" smtClean="0"/>
              <a:t>2/3/2023</a:t>
            </a:fld>
            <a:endParaRPr lang="en-US"/>
          </a:p>
        </p:txBody>
      </p:sp>
      <p:sp>
        <p:nvSpPr>
          <p:cNvPr id="5" name="Footer Placeholder 4">
            <a:extLst>
              <a:ext uri="{FF2B5EF4-FFF2-40B4-BE49-F238E27FC236}">
                <a16:creationId xmlns:a16="http://schemas.microsoft.com/office/drawing/2014/main" id="{493AB2DB-BD1F-41F7-AC5E-57249C2700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81E3DB-BDAB-40CA-ABA3-A3662C06881F}"/>
              </a:ext>
            </a:extLst>
          </p:cNvPr>
          <p:cNvSpPr>
            <a:spLocks noGrp="1"/>
          </p:cNvSpPr>
          <p:nvPr>
            <p:ph type="sldNum" sz="quarter" idx="12"/>
          </p:nvPr>
        </p:nvSpPr>
        <p:spPr/>
        <p:txBody>
          <a:bodyPr/>
          <a:lstStyle/>
          <a:p>
            <a:fld id="{1CF2D47E-0AF1-4C27-801F-64E3E5BF7F72}" type="slidenum">
              <a:rPr lang="en-US" smtClean="0"/>
              <a:t>‹nr.›</a:t>
            </a:fld>
            <a:endParaRPr lang="en-US"/>
          </a:p>
        </p:txBody>
      </p:sp>
    </p:spTree>
    <p:extLst>
      <p:ext uri="{BB962C8B-B14F-4D97-AF65-F5344CB8AC3E}">
        <p14:creationId xmlns:p14="http://schemas.microsoft.com/office/powerpoint/2010/main" val="28524554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911A1B-E09A-4F93-BC68-B160114AFCEA}"/>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0CC8C4A9-27ED-4E86-A256-5009E31342B6}"/>
              </a:ext>
            </a:extLst>
          </p:cNvPr>
          <p:cNvSpPr>
            <a:spLocks noGrp="1"/>
          </p:cNvSpPr>
          <p:nvPr>
            <p:ph idx="1"/>
          </p:nvPr>
        </p:nvSpPr>
        <p:spPr/>
        <p:txBody>
          <a:bodyPr/>
          <a:lstStyle>
            <a:lvl1pPr>
              <a:lnSpc>
                <a:spcPct val="120000"/>
              </a:lnSpc>
              <a:defRPr/>
            </a:lvl1pPr>
            <a:lvl2pPr>
              <a:lnSpc>
                <a:spcPct val="120000"/>
              </a:lnSpc>
              <a:defRPr/>
            </a:lvl2pPr>
            <a:lvl3pPr>
              <a:lnSpc>
                <a:spcPct val="120000"/>
              </a:lnSpc>
              <a:defRPr sz="1400"/>
            </a:lvl3pPr>
            <a:lvl4pPr>
              <a:lnSpc>
                <a:spcPct val="120000"/>
              </a:lnSpc>
              <a:defRPr sz="1200"/>
            </a:lvl4pPr>
            <a:lvl5pPr>
              <a:lnSpc>
                <a:spcPct val="120000"/>
              </a:lnSpc>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85CF91C-8771-4949-A397-928A5743EBC7}"/>
              </a:ext>
            </a:extLst>
          </p:cNvPr>
          <p:cNvSpPr>
            <a:spLocks noGrp="1"/>
          </p:cNvSpPr>
          <p:nvPr>
            <p:ph type="dt" sz="half" idx="10"/>
          </p:nvPr>
        </p:nvSpPr>
        <p:spPr/>
        <p:txBody>
          <a:bodyPr/>
          <a:lstStyle/>
          <a:p>
            <a:fld id="{8C1E1FAD-7351-4908-963A-08EA8E4AB7A0}" type="datetimeFigureOut">
              <a:rPr lang="en-US" smtClean="0"/>
              <a:t>2/3/2023</a:t>
            </a:fld>
            <a:endParaRPr lang="en-US"/>
          </a:p>
        </p:txBody>
      </p:sp>
      <p:sp>
        <p:nvSpPr>
          <p:cNvPr id="5" name="Footer Placeholder 4">
            <a:extLst>
              <a:ext uri="{FF2B5EF4-FFF2-40B4-BE49-F238E27FC236}">
                <a16:creationId xmlns:a16="http://schemas.microsoft.com/office/drawing/2014/main" id="{013EA0ED-4961-4254-B34E-71D14C4E05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497152-BD97-4A72-8B07-CD2BC57B84F6}"/>
              </a:ext>
            </a:extLst>
          </p:cNvPr>
          <p:cNvSpPr>
            <a:spLocks noGrp="1"/>
          </p:cNvSpPr>
          <p:nvPr>
            <p:ph type="sldNum" sz="quarter" idx="12"/>
          </p:nvPr>
        </p:nvSpPr>
        <p:spPr/>
        <p:txBody>
          <a:bodyPr/>
          <a:lstStyle/>
          <a:p>
            <a:fld id="{1CF2D47E-0AF1-4C27-801F-64E3E5BF7F72}" type="slidenum">
              <a:rPr lang="en-US" smtClean="0"/>
              <a:t>‹nr.›</a:t>
            </a:fld>
            <a:endParaRPr lang="en-US"/>
          </a:p>
        </p:txBody>
      </p:sp>
    </p:spTree>
    <p:extLst>
      <p:ext uri="{BB962C8B-B14F-4D97-AF65-F5344CB8AC3E}">
        <p14:creationId xmlns:p14="http://schemas.microsoft.com/office/powerpoint/2010/main" val="21358243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B4EAF4-C10D-4650-9587-15DA8E9F9C08}"/>
              </a:ext>
            </a:extLst>
          </p:cNvPr>
          <p:cNvSpPr>
            <a:spLocks noGrp="1"/>
          </p:cNvSpPr>
          <p:nvPr>
            <p:ph type="title"/>
          </p:nvPr>
        </p:nvSpPr>
        <p:spPr>
          <a:xfrm>
            <a:off x="1219200" y="1368862"/>
            <a:ext cx="9486900" cy="3679656"/>
          </a:xfrm>
        </p:spPr>
        <p:txBody>
          <a:bodyPr anchor="b"/>
          <a:lstStyle>
            <a:lvl1pPr>
              <a:defRPr sz="6000"/>
            </a:lvl1pPr>
          </a:lstStyle>
          <a:p>
            <a:r>
              <a:rPr lang="en-US" dirty="0"/>
              <a:t>Click to edit Master title style</a:t>
            </a:r>
          </a:p>
        </p:txBody>
      </p:sp>
      <p:sp>
        <p:nvSpPr>
          <p:cNvPr id="3" name="Text Placeholder 2">
            <a:extLst>
              <a:ext uri="{FF2B5EF4-FFF2-40B4-BE49-F238E27FC236}">
                <a16:creationId xmlns:a16="http://schemas.microsoft.com/office/drawing/2014/main" id="{BBA1D5C2-6E93-4B23-A0CA-D5D7E735C718}"/>
              </a:ext>
            </a:extLst>
          </p:cNvPr>
          <p:cNvSpPr>
            <a:spLocks noGrp="1"/>
          </p:cNvSpPr>
          <p:nvPr>
            <p:ph type="body" idx="1"/>
          </p:nvPr>
        </p:nvSpPr>
        <p:spPr>
          <a:xfrm>
            <a:off x="1219200" y="5318974"/>
            <a:ext cx="9486900" cy="853225"/>
          </a:xfrm>
        </p:spPr>
        <p:txBody>
          <a:bodyPr>
            <a:normAutofit/>
          </a:bodyPr>
          <a:lstStyle>
            <a:lvl1pPr marL="0" indent="0">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DE815BFB-5D28-4ABE-AD37-0C6C3FD949FE}"/>
              </a:ext>
            </a:extLst>
          </p:cNvPr>
          <p:cNvSpPr>
            <a:spLocks noGrp="1"/>
          </p:cNvSpPr>
          <p:nvPr>
            <p:ph type="dt" sz="half" idx="10"/>
          </p:nvPr>
        </p:nvSpPr>
        <p:spPr/>
        <p:txBody>
          <a:bodyPr/>
          <a:lstStyle/>
          <a:p>
            <a:fld id="{8C1E1FAD-7351-4908-963A-08EA8E4AB7A0}" type="datetimeFigureOut">
              <a:rPr lang="en-US" smtClean="0"/>
              <a:t>2/3/2023</a:t>
            </a:fld>
            <a:endParaRPr lang="en-US"/>
          </a:p>
        </p:txBody>
      </p:sp>
      <p:sp>
        <p:nvSpPr>
          <p:cNvPr id="5" name="Footer Placeholder 4">
            <a:extLst>
              <a:ext uri="{FF2B5EF4-FFF2-40B4-BE49-F238E27FC236}">
                <a16:creationId xmlns:a16="http://schemas.microsoft.com/office/drawing/2014/main" id="{65A4035B-0539-4A03-87C0-22E52C98B2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327ADF-48C9-49CF-BD4D-82399BF64AD3}"/>
              </a:ext>
            </a:extLst>
          </p:cNvPr>
          <p:cNvSpPr>
            <a:spLocks noGrp="1"/>
          </p:cNvSpPr>
          <p:nvPr>
            <p:ph type="sldNum" sz="quarter" idx="12"/>
          </p:nvPr>
        </p:nvSpPr>
        <p:spPr/>
        <p:txBody>
          <a:bodyPr/>
          <a:lstStyle/>
          <a:p>
            <a:fld id="{1CF2D47E-0AF1-4C27-801F-64E3E5BF7F72}" type="slidenum">
              <a:rPr lang="en-US" smtClean="0"/>
              <a:t>‹nr.›</a:t>
            </a:fld>
            <a:endParaRPr lang="en-US"/>
          </a:p>
        </p:txBody>
      </p:sp>
    </p:spTree>
    <p:extLst>
      <p:ext uri="{BB962C8B-B14F-4D97-AF65-F5344CB8AC3E}">
        <p14:creationId xmlns:p14="http://schemas.microsoft.com/office/powerpoint/2010/main" val="14980078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1A2FB-0310-4935-B7F7-E47876CD4E9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A987C14-52AB-4AAC-9038-29CF58EA6EA8}"/>
              </a:ext>
            </a:extLst>
          </p:cNvPr>
          <p:cNvSpPr>
            <a:spLocks noGrp="1"/>
          </p:cNvSpPr>
          <p:nvPr>
            <p:ph sz="half" idx="1"/>
          </p:nvPr>
        </p:nvSpPr>
        <p:spPr>
          <a:xfrm>
            <a:off x="1219200" y="2168278"/>
            <a:ext cx="4702921" cy="400868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ECB2E45A-DCC0-4701-9D67-EF56AECE3432}"/>
              </a:ext>
            </a:extLst>
          </p:cNvPr>
          <p:cNvSpPr>
            <a:spLocks noGrp="1"/>
          </p:cNvSpPr>
          <p:nvPr>
            <p:ph sz="half" idx="2"/>
          </p:nvPr>
        </p:nvSpPr>
        <p:spPr>
          <a:xfrm>
            <a:off x="6269880" y="2168278"/>
            <a:ext cx="4782699" cy="400868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11AF0813-A167-4D17-AA79-07BD9765FE0D}"/>
              </a:ext>
            </a:extLst>
          </p:cNvPr>
          <p:cNvSpPr>
            <a:spLocks noGrp="1"/>
          </p:cNvSpPr>
          <p:nvPr>
            <p:ph type="dt" sz="half" idx="10"/>
          </p:nvPr>
        </p:nvSpPr>
        <p:spPr/>
        <p:txBody>
          <a:bodyPr/>
          <a:lstStyle/>
          <a:p>
            <a:fld id="{8C1E1FAD-7351-4908-963A-08EA8E4AB7A0}" type="datetimeFigureOut">
              <a:rPr lang="en-US" smtClean="0"/>
              <a:t>2/3/2023</a:t>
            </a:fld>
            <a:endParaRPr lang="en-US"/>
          </a:p>
        </p:txBody>
      </p:sp>
      <p:sp>
        <p:nvSpPr>
          <p:cNvPr id="6" name="Footer Placeholder 5">
            <a:extLst>
              <a:ext uri="{FF2B5EF4-FFF2-40B4-BE49-F238E27FC236}">
                <a16:creationId xmlns:a16="http://schemas.microsoft.com/office/drawing/2014/main" id="{40A940D7-D4C1-4C24-95F3-29A849CEEE3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949AB7-007E-4D4D-A2C1-2C5C3310C0B6}"/>
              </a:ext>
            </a:extLst>
          </p:cNvPr>
          <p:cNvSpPr>
            <a:spLocks noGrp="1"/>
          </p:cNvSpPr>
          <p:nvPr>
            <p:ph type="sldNum" sz="quarter" idx="12"/>
          </p:nvPr>
        </p:nvSpPr>
        <p:spPr/>
        <p:txBody>
          <a:bodyPr/>
          <a:lstStyle/>
          <a:p>
            <a:fld id="{1CF2D47E-0AF1-4C27-801F-64E3E5BF7F72}" type="slidenum">
              <a:rPr lang="en-US" smtClean="0"/>
              <a:t>‹nr.›</a:t>
            </a:fld>
            <a:endParaRPr lang="en-US"/>
          </a:p>
        </p:txBody>
      </p:sp>
    </p:spTree>
    <p:extLst>
      <p:ext uri="{BB962C8B-B14F-4D97-AF65-F5344CB8AC3E}">
        <p14:creationId xmlns:p14="http://schemas.microsoft.com/office/powerpoint/2010/main" val="37393606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B0184-BDFD-48DE-B858-B81887BFD302}"/>
              </a:ext>
            </a:extLst>
          </p:cNvPr>
          <p:cNvSpPr>
            <a:spLocks noGrp="1"/>
          </p:cNvSpPr>
          <p:nvPr>
            <p:ph type="title"/>
          </p:nvPr>
        </p:nvSpPr>
        <p:spPr>
          <a:xfrm>
            <a:off x="1219200" y="365125"/>
            <a:ext cx="9753599" cy="1577975"/>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1724FEB2-6EEC-49D4-9466-0F7A6EDB0CB6}"/>
              </a:ext>
            </a:extLst>
          </p:cNvPr>
          <p:cNvSpPr>
            <a:spLocks noGrp="1"/>
          </p:cNvSpPr>
          <p:nvPr>
            <p:ph type="body" idx="1"/>
          </p:nvPr>
        </p:nvSpPr>
        <p:spPr>
          <a:xfrm>
            <a:off x="1219201" y="2109789"/>
            <a:ext cx="4507931" cy="837257"/>
          </a:xfrm>
        </p:spPr>
        <p:txBody>
          <a:bodyPr anchor="b">
            <a:normAutofit/>
          </a:bodyPr>
          <a:lstStyle>
            <a:lvl1pPr marL="0" indent="0">
              <a:buNone/>
              <a:defRPr sz="20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CBDE8CF0-BAB6-4BF2-836F-FED0AF88A8AA}"/>
              </a:ext>
            </a:extLst>
          </p:cNvPr>
          <p:cNvSpPr>
            <a:spLocks noGrp="1"/>
          </p:cNvSpPr>
          <p:nvPr>
            <p:ph sz="half" idx="2"/>
          </p:nvPr>
        </p:nvSpPr>
        <p:spPr>
          <a:xfrm>
            <a:off x="1219201" y="3063530"/>
            <a:ext cx="4507930" cy="312613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5F0751AB-FCF0-450B-A6DF-9B9A2AD2C24A}"/>
              </a:ext>
            </a:extLst>
          </p:cNvPr>
          <p:cNvSpPr>
            <a:spLocks noGrp="1"/>
          </p:cNvSpPr>
          <p:nvPr>
            <p:ph type="body" sz="quarter" idx="3"/>
          </p:nvPr>
        </p:nvSpPr>
        <p:spPr>
          <a:xfrm>
            <a:off x="6464867" y="2109789"/>
            <a:ext cx="4507932" cy="837257"/>
          </a:xfrm>
        </p:spPr>
        <p:txBody>
          <a:bodyPr anchor="b">
            <a:normAutofit/>
          </a:bodyPr>
          <a:lstStyle>
            <a:lvl1pPr marL="0" indent="0">
              <a:buNone/>
              <a:defRPr sz="20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7D3898E7-3130-4CE6-AA11-C9CC8214EA1D}"/>
              </a:ext>
            </a:extLst>
          </p:cNvPr>
          <p:cNvSpPr>
            <a:spLocks noGrp="1"/>
          </p:cNvSpPr>
          <p:nvPr>
            <p:ph sz="quarter" idx="4"/>
          </p:nvPr>
        </p:nvSpPr>
        <p:spPr>
          <a:xfrm>
            <a:off x="6464867" y="3063530"/>
            <a:ext cx="4507932" cy="312613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55D85675-9678-4CB3-9AAB-D727D2B58E7A}"/>
              </a:ext>
            </a:extLst>
          </p:cNvPr>
          <p:cNvSpPr>
            <a:spLocks noGrp="1"/>
          </p:cNvSpPr>
          <p:nvPr>
            <p:ph type="dt" sz="half" idx="10"/>
          </p:nvPr>
        </p:nvSpPr>
        <p:spPr/>
        <p:txBody>
          <a:bodyPr/>
          <a:lstStyle/>
          <a:p>
            <a:fld id="{8C1E1FAD-7351-4908-963A-08EA8E4AB7A0}" type="datetimeFigureOut">
              <a:rPr lang="en-US" smtClean="0"/>
              <a:t>2/3/2023</a:t>
            </a:fld>
            <a:endParaRPr lang="en-US"/>
          </a:p>
        </p:txBody>
      </p:sp>
      <p:sp>
        <p:nvSpPr>
          <p:cNvPr id="8" name="Footer Placeholder 7">
            <a:extLst>
              <a:ext uri="{FF2B5EF4-FFF2-40B4-BE49-F238E27FC236}">
                <a16:creationId xmlns:a16="http://schemas.microsoft.com/office/drawing/2014/main" id="{445F8314-1849-461A-AAF2-BF149646D52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B69738E-5865-473C-BAFB-BDB385C06931}"/>
              </a:ext>
            </a:extLst>
          </p:cNvPr>
          <p:cNvSpPr>
            <a:spLocks noGrp="1"/>
          </p:cNvSpPr>
          <p:nvPr>
            <p:ph type="sldNum" sz="quarter" idx="12"/>
          </p:nvPr>
        </p:nvSpPr>
        <p:spPr/>
        <p:txBody>
          <a:bodyPr/>
          <a:lstStyle/>
          <a:p>
            <a:fld id="{1CF2D47E-0AF1-4C27-801F-64E3E5BF7F72}" type="slidenum">
              <a:rPr lang="en-US" smtClean="0"/>
              <a:t>‹nr.›</a:t>
            </a:fld>
            <a:endParaRPr lang="en-US"/>
          </a:p>
        </p:txBody>
      </p:sp>
    </p:spTree>
    <p:extLst>
      <p:ext uri="{BB962C8B-B14F-4D97-AF65-F5344CB8AC3E}">
        <p14:creationId xmlns:p14="http://schemas.microsoft.com/office/powerpoint/2010/main" val="16671505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7AC40-59FF-4CE3-B49C-C824A784C5F7}"/>
              </a:ext>
            </a:extLst>
          </p:cNvPr>
          <p:cNvSpPr>
            <a:spLocks noGrp="1"/>
          </p:cNvSpPr>
          <p:nvPr>
            <p:ph type="title"/>
          </p:nvPr>
        </p:nvSpPr>
        <p:spPr>
          <a:xfrm>
            <a:off x="1219200" y="365125"/>
            <a:ext cx="9493249" cy="1577975"/>
          </a:xfrm>
        </p:spPr>
        <p:txBody>
          <a:bodyPr/>
          <a:lstStyle/>
          <a:p>
            <a:r>
              <a:rPr lang="en-US" dirty="0"/>
              <a:t>Click to edit Master title style</a:t>
            </a:r>
          </a:p>
        </p:txBody>
      </p:sp>
      <p:sp>
        <p:nvSpPr>
          <p:cNvPr id="3" name="Date Placeholder 2">
            <a:extLst>
              <a:ext uri="{FF2B5EF4-FFF2-40B4-BE49-F238E27FC236}">
                <a16:creationId xmlns:a16="http://schemas.microsoft.com/office/drawing/2014/main" id="{F92FAB63-E9CE-4359-A54B-07AC7E9BBAE3}"/>
              </a:ext>
            </a:extLst>
          </p:cNvPr>
          <p:cNvSpPr>
            <a:spLocks noGrp="1"/>
          </p:cNvSpPr>
          <p:nvPr>
            <p:ph type="dt" sz="half" idx="10"/>
          </p:nvPr>
        </p:nvSpPr>
        <p:spPr/>
        <p:txBody>
          <a:bodyPr/>
          <a:lstStyle/>
          <a:p>
            <a:fld id="{8C1E1FAD-7351-4908-963A-08EA8E4AB7A0}" type="datetimeFigureOut">
              <a:rPr lang="en-US" smtClean="0"/>
              <a:t>2/3/2023</a:t>
            </a:fld>
            <a:endParaRPr lang="en-US"/>
          </a:p>
        </p:txBody>
      </p:sp>
      <p:sp>
        <p:nvSpPr>
          <p:cNvPr id="4" name="Footer Placeholder 3">
            <a:extLst>
              <a:ext uri="{FF2B5EF4-FFF2-40B4-BE49-F238E27FC236}">
                <a16:creationId xmlns:a16="http://schemas.microsoft.com/office/drawing/2014/main" id="{C7939854-5165-4C41-8DCA-D42DFD7D906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F1768E0-4535-4B0D-8B94-4C10740B0A6B}"/>
              </a:ext>
            </a:extLst>
          </p:cNvPr>
          <p:cNvSpPr>
            <a:spLocks noGrp="1"/>
          </p:cNvSpPr>
          <p:nvPr>
            <p:ph type="sldNum" sz="quarter" idx="12"/>
          </p:nvPr>
        </p:nvSpPr>
        <p:spPr/>
        <p:txBody>
          <a:bodyPr/>
          <a:lstStyle/>
          <a:p>
            <a:fld id="{1CF2D47E-0AF1-4C27-801F-64E3E5BF7F72}" type="slidenum">
              <a:rPr lang="en-US" smtClean="0"/>
              <a:t>‹nr.›</a:t>
            </a:fld>
            <a:endParaRPr lang="en-US"/>
          </a:p>
        </p:txBody>
      </p:sp>
    </p:spTree>
    <p:extLst>
      <p:ext uri="{BB962C8B-B14F-4D97-AF65-F5344CB8AC3E}">
        <p14:creationId xmlns:p14="http://schemas.microsoft.com/office/powerpoint/2010/main" val="13923202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84678E3-D115-4E49-9ECB-656CF2319E94}"/>
              </a:ext>
            </a:extLst>
          </p:cNvPr>
          <p:cNvSpPr>
            <a:spLocks noGrp="1"/>
          </p:cNvSpPr>
          <p:nvPr>
            <p:ph type="dt" sz="half" idx="10"/>
          </p:nvPr>
        </p:nvSpPr>
        <p:spPr/>
        <p:txBody>
          <a:bodyPr/>
          <a:lstStyle/>
          <a:p>
            <a:fld id="{8C1E1FAD-7351-4908-963A-08EA8E4AB7A0}" type="datetimeFigureOut">
              <a:rPr lang="en-US" smtClean="0"/>
              <a:t>2/3/2023</a:t>
            </a:fld>
            <a:endParaRPr lang="en-US"/>
          </a:p>
        </p:txBody>
      </p:sp>
      <p:sp>
        <p:nvSpPr>
          <p:cNvPr id="3" name="Footer Placeholder 2">
            <a:extLst>
              <a:ext uri="{FF2B5EF4-FFF2-40B4-BE49-F238E27FC236}">
                <a16:creationId xmlns:a16="http://schemas.microsoft.com/office/drawing/2014/main" id="{E521E6FC-7F84-4673-81D6-B85FE26DA0B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480318A-245C-4841-AB57-CEC5CC124D02}"/>
              </a:ext>
            </a:extLst>
          </p:cNvPr>
          <p:cNvSpPr>
            <a:spLocks noGrp="1"/>
          </p:cNvSpPr>
          <p:nvPr>
            <p:ph type="sldNum" sz="quarter" idx="12"/>
          </p:nvPr>
        </p:nvSpPr>
        <p:spPr/>
        <p:txBody>
          <a:bodyPr/>
          <a:lstStyle/>
          <a:p>
            <a:fld id="{1CF2D47E-0AF1-4C27-801F-64E3E5BF7F72}" type="slidenum">
              <a:rPr lang="en-US" smtClean="0"/>
              <a:t>‹nr.›</a:t>
            </a:fld>
            <a:endParaRPr lang="en-US"/>
          </a:p>
        </p:txBody>
      </p:sp>
    </p:spTree>
    <p:extLst>
      <p:ext uri="{BB962C8B-B14F-4D97-AF65-F5344CB8AC3E}">
        <p14:creationId xmlns:p14="http://schemas.microsoft.com/office/powerpoint/2010/main" val="27411146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F847B-9D86-47FF-B24A-EEA5F73EA144}"/>
              </a:ext>
            </a:extLst>
          </p:cNvPr>
          <p:cNvSpPr>
            <a:spLocks noGrp="1"/>
          </p:cNvSpPr>
          <p:nvPr>
            <p:ph type="title"/>
          </p:nvPr>
        </p:nvSpPr>
        <p:spPr>
          <a:xfrm>
            <a:off x="1219200" y="457200"/>
            <a:ext cx="3776472" cy="2852928"/>
          </a:xfrm>
        </p:spPr>
        <p:txBody>
          <a:bodyPr anchor="b">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ADAC0675-AD2F-44DC-8FF3-4454258A5908}"/>
              </a:ext>
            </a:extLst>
          </p:cNvPr>
          <p:cNvSpPr>
            <a:spLocks noGrp="1"/>
          </p:cNvSpPr>
          <p:nvPr>
            <p:ph idx="1"/>
          </p:nvPr>
        </p:nvSpPr>
        <p:spPr>
          <a:xfrm>
            <a:off x="5557582" y="987425"/>
            <a:ext cx="5948618" cy="4873625"/>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E1D96356-C0F0-4C22-B9B6-C7E0BE4F3702}"/>
              </a:ext>
            </a:extLst>
          </p:cNvPr>
          <p:cNvSpPr>
            <a:spLocks noGrp="1"/>
          </p:cNvSpPr>
          <p:nvPr>
            <p:ph type="body" sz="half" idx="2"/>
          </p:nvPr>
        </p:nvSpPr>
        <p:spPr>
          <a:xfrm>
            <a:off x="1219200" y="3484210"/>
            <a:ext cx="3768934" cy="238477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AF3EFD71-2ACA-4041-9EA2-86E7B81C314D}"/>
              </a:ext>
            </a:extLst>
          </p:cNvPr>
          <p:cNvSpPr>
            <a:spLocks noGrp="1"/>
          </p:cNvSpPr>
          <p:nvPr>
            <p:ph type="dt" sz="half" idx="10"/>
          </p:nvPr>
        </p:nvSpPr>
        <p:spPr/>
        <p:txBody>
          <a:bodyPr/>
          <a:lstStyle/>
          <a:p>
            <a:fld id="{8C1E1FAD-7351-4908-963A-08EA8E4AB7A0}" type="datetimeFigureOut">
              <a:rPr lang="en-US" smtClean="0"/>
              <a:t>2/3/2023</a:t>
            </a:fld>
            <a:endParaRPr lang="en-US"/>
          </a:p>
        </p:txBody>
      </p:sp>
      <p:sp>
        <p:nvSpPr>
          <p:cNvPr id="6" name="Footer Placeholder 5">
            <a:extLst>
              <a:ext uri="{FF2B5EF4-FFF2-40B4-BE49-F238E27FC236}">
                <a16:creationId xmlns:a16="http://schemas.microsoft.com/office/drawing/2014/main" id="{14ECACE3-32A8-4245-97AC-5797C147E71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4D63845-314D-499C-BB75-CE9162BE6EEB}"/>
              </a:ext>
            </a:extLst>
          </p:cNvPr>
          <p:cNvSpPr>
            <a:spLocks noGrp="1"/>
          </p:cNvSpPr>
          <p:nvPr>
            <p:ph type="sldNum" sz="quarter" idx="12"/>
          </p:nvPr>
        </p:nvSpPr>
        <p:spPr/>
        <p:txBody>
          <a:bodyPr/>
          <a:lstStyle/>
          <a:p>
            <a:fld id="{1CF2D47E-0AF1-4C27-801F-64E3E5BF7F72}" type="slidenum">
              <a:rPr lang="en-US" smtClean="0"/>
              <a:t>‹nr.›</a:t>
            </a:fld>
            <a:endParaRPr lang="en-US"/>
          </a:p>
        </p:txBody>
      </p:sp>
    </p:spTree>
    <p:extLst>
      <p:ext uri="{BB962C8B-B14F-4D97-AF65-F5344CB8AC3E}">
        <p14:creationId xmlns:p14="http://schemas.microsoft.com/office/powerpoint/2010/main" val="24144297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66D3DB-B1F8-4892-96F7-0BE21DE637CD}"/>
              </a:ext>
            </a:extLst>
          </p:cNvPr>
          <p:cNvSpPr>
            <a:spLocks noGrp="1"/>
          </p:cNvSpPr>
          <p:nvPr>
            <p:ph type="title"/>
          </p:nvPr>
        </p:nvSpPr>
        <p:spPr>
          <a:xfrm>
            <a:off x="1219200" y="457200"/>
            <a:ext cx="3932349" cy="2852670"/>
          </a:xfrm>
        </p:spPr>
        <p:txBody>
          <a:bodyPr anchor="b">
            <a:noAutofit/>
          </a:bodyPr>
          <a:lstStyle>
            <a:lvl1pPr>
              <a:defRPr sz="4000"/>
            </a:lvl1pPr>
          </a:lstStyle>
          <a:p>
            <a:r>
              <a:rPr lang="en-US" dirty="0"/>
              <a:t>Click to edit Master title style</a:t>
            </a:r>
          </a:p>
        </p:txBody>
      </p:sp>
      <p:sp>
        <p:nvSpPr>
          <p:cNvPr id="3" name="Picture Placeholder 2">
            <a:extLst>
              <a:ext uri="{FF2B5EF4-FFF2-40B4-BE49-F238E27FC236}">
                <a16:creationId xmlns:a16="http://schemas.microsoft.com/office/drawing/2014/main" id="{A40AB405-B2E9-4C4B-930C-CF1B63342F1D}"/>
              </a:ext>
            </a:extLst>
          </p:cNvPr>
          <p:cNvSpPr>
            <a:spLocks noGrp="1"/>
          </p:cNvSpPr>
          <p:nvPr>
            <p:ph type="pic" idx="1"/>
          </p:nvPr>
        </p:nvSpPr>
        <p:spPr>
          <a:xfrm>
            <a:off x="5674810" y="657055"/>
            <a:ext cx="5831389" cy="551514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F8AF82ED-5295-4670-A3A8-B7813FF4713F}"/>
              </a:ext>
            </a:extLst>
          </p:cNvPr>
          <p:cNvSpPr>
            <a:spLocks noGrp="1"/>
          </p:cNvSpPr>
          <p:nvPr>
            <p:ph type="body" sz="half" idx="2"/>
          </p:nvPr>
        </p:nvSpPr>
        <p:spPr>
          <a:xfrm>
            <a:off x="1219199" y="3484210"/>
            <a:ext cx="3768934" cy="237684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EF8BCDD2-4389-41FA-BE68-6805E3290FCE}"/>
              </a:ext>
            </a:extLst>
          </p:cNvPr>
          <p:cNvSpPr>
            <a:spLocks noGrp="1"/>
          </p:cNvSpPr>
          <p:nvPr>
            <p:ph type="dt" sz="half" idx="10"/>
          </p:nvPr>
        </p:nvSpPr>
        <p:spPr/>
        <p:txBody>
          <a:bodyPr/>
          <a:lstStyle/>
          <a:p>
            <a:fld id="{8C1E1FAD-7351-4908-963A-08EA8E4AB7A0}" type="datetimeFigureOut">
              <a:rPr lang="en-US" smtClean="0"/>
              <a:t>2/3/2023</a:t>
            </a:fld>
            <a:endParaRPr lang="en-US"/>
          </a:p>
        </p:txBody>
      </p:sp>
      <p:sp>
        <p:nvSpPr>
          <p:cNvPr id="6" name="Footer Placeholder 5">
            <a:extLst>
              <a:ext uri="{FF2B5EF4-FFF2-40B4-BE49-F238E27FC236}">
                <a16:creationId xmlns:a16="http://schemas.microsoft.com/office/drawing/2014/main" id="{33C1D4C8-D966-41BE-B38F-54B9134FF78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3A7339F-1169-4FB1-8FAA-781335ECB2AB}"/>
              </a:ext>
            </a:extLst>
          </p:cNvPr>
          <p:cNvSpPr>
            <a:spLocks noGrp="1"/>
          </p:cNvSpPr>
          <p:nvPr>
            <p:ph type="sldNum" sz="quarter" idx="12"/>
          </p:nvPr>
        </p:nvSpPr>
        <p:spPr/>
        <p:txBody>
          <a:bodyPr/>
          <a:lstStyle/>
          <a:p>
            <a:fld id="{1CF2D47E-0AF1-4C27-801F-64E3E5BF7F72}" type="slidenum">
              <a:rPr lang="en-US" smtClean="0"/>
              <a:t>‹nr.›</a:t>
            </a:fld>
            <a:endParaRPr lang="en-US"/>
          </a:p>
        </p:txBody>
      </p:sp>
    </p:spTree>
    <p:extLst>
      <p:ext uri="{BB962C8B-B14F-4D97-AF65-F5344CB8AC3E}">
        <p14:creationId xmlns:p14="http://schemas.microsoft.com/office/powerpoint/2010/main" val="38723256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2104591-A10E-46C3-952B-F25DCBDAD1BC}"/>
              </a:ext>
            </a:extLst>
          </p:cNvPr>
          <p:cNvSpPr>
            <a:spLocks noGrp="1"/>
          </p:cNvSpPr>
          <p:nvPr>
            <p:ph type="title"/>
          </p:nvPr>
        </p:nvSpPr>
        <p:spPr>
          <a:xfrm>
            <a:off x="1219200" y="365125"/>
            <a:ext cx="9493249" cy="1577975"/>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E1F77F62-7300-4B81-8F9B-D040A0EE1797}"/>
              </a:ext>
            </a:extLst>
          </p:cNvPr>
          <p:cNvSpPr>
            <a:spLocks noGrp="1"/>
          </p:cNvSpPr>
          <p:nvPr>
            <p:ph type="body" idx="1"/>
          </p:nvPr>
        </p:nvSpPr>
        <p:spPr>
          <a:xfrm>
            <a:off x="1219200" y="2318032"/>
            <a:ext cx="9493250" cy="3854167"/>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B6252CF0-2C7E-4A4C-BD7E-B7CEFF0DC458}"/>
              </a:ext>
            </a:extLst>
          </p:cNvPr>
          <p:cNvSpPr>
            <a:spLocks noGrp="1"/>
          </p:cNvSpPr>
          <p:nvPr>
            <p:ph type="dt" sz="half" idx="2"/>
          </p:nvPr>
        </p:nvSpPr>
        <p:spPr>
          <a:xfrm rot="16200000">
            <a:off x="-1029207" y="4680813"/>
            <a:ext cx="2758330" cy="365125"/>
          </a:xfrm>
          <a:prstGeom prst="rect">
            <a:avLst/>
          </a:prstGeom>
        </p:spPr>
        <p:txBody>
          <a:bodyPr vert="horz" lIns="91440" tIns="45720" rIns="91440" bIns="45720" rtlCol="0" anchor="ctr"/>
          <a:lstStyle>
            <a:lvl1pPr algn="l">
              <a:defRPr sz="1100">
                <a:solidFill>
                  <a:schemeClr val="tx1"/>
                </a:solidFill>
              </a:defRPr>
            </a:lvl1pPr>
          </a:lstStyle>
          <a:p>
            <a:fld id="{8C1E1FAD-7351-4908-963A-08EA8E4AB7A0}" type="datetimeFigureOut">
              <a:rPr lang="en-US" smtClean="0"/>
              <a:t>2/3/2023</a:t>
            </a:fld>
            <a:endParaRPr lang="en-US"/>
          </a:p>
        </p:txBody>
      </p:sp>
      <p:sp>
        <p:nvSpPr>
          <p:cNvPr id="5" name="Footer Placeholder 4">
            <a:extLst>
              <a:ext uri="{FF2B5EF4-FFF2-40B4-BE49-F238E27FC236}">
                <a16:creationId xmlns:a16="http://schemas.microsoft.com/office/drawing/2014/main" id="{D2B49E98-61B4-4398-B18F-534336EA1747}"/>
              </a:ext>
            </a:extLst>
          </p:cNvPr>
          <p:cNvSpPr>
            <a:spLocks noGrp="1"/>
          </p:cNvSpPr>
          <p:nvPr>
            <p:ph type="ftr" sz="quarter" idx="3"/>
          </p:nvPr>
        </p:nvSpPr>
        <p:spPr>
          <a:xfrm>
            <a:off x="661112" y="6356350"/>
            <a:ext cx="5509684" cy="365125"/>
          </a:xfrm>
          <a:prstGeom prst="rect">
            <a:avLst/>
          </a:prstGeom>
        </p:spPr>
        <p:txBody>
          <a:bodyPr vert="horz" lIns="91440" tIns="45720" rIns="91440" bIns="45720" rtlCol="0" anchor="ctr"/>
          <a:lstStyle>
            <a:lvl1pPr algn="l">
              <a:defRPr sz="110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A676DC5D-5820-4314-ADE6-9CD1C7D4AB68}"/>
              </a:ext>
            </a:extLst>
          </p:cNvPr>
          <p:cNvSpPr>
            <a:spLocks noGrp="1"/>
          </p:cNvSpPr>
          <p:nvPr>
            <p:ph type="sldNum" sz="quarter" idx="4"/>
          </p:nvPr>
        </p:nvSpPr>
        <p:spPr>
          <a:xfrm>
            <a:off x="10905482" y="6356350"/>
            <a:ext cx="1112082" cy="365125"/>
          </a:xfrm>
          <a:prstGeom prst="rect">
            <a:avLst/>
          </a:prstGeom>
        </p:spPr>
        <p:txBody>
          <a:bodyPr vert="horz" lIns="91440" tIns="45720" rIns="91440" bIns="45720" rtlCol="0" anchor="ctr"/>
          <a:lstStyle>
            <a:lvl1pPr algn="r">
              <a:defRPr sz="1100">
                <a:solidFill>
                  <a:schemeClr val="tx1"/>
                </a:solidFill>
              </a:defRPr>
            </a:lvl1pPr>
          </a:lstStyle>
          <a:p>
            <a:fld id="{1CF2D47E-0AF1-4C27-801F-64E3E5BF7F72}" type="slidenum">
              <a:rPr lang="en-US" smtClean="0"/>
              <a:t>‹nr.›</a:t>
            </a:fld>
            <a:endParaRPr lang="en-US"/>
          </a:p>
        </p:txBody>
      </p:sp>
      <p:grpSp>
        <p:nvGrpSpPr>
          <p:cNvPr id="7" name="Group 6">
            <a:extLst>
              <a:ext uri="{FF2B5EF4-FFF2-40B4-BE49-F238E27FC236}">
                <a16:creationId xmlns:a16="http://schemas.microsoft.com/office/drawing/2014/main" id="{23F5135F-115E-423C-BE4A-B56C35DC9F3E}"/>
              </a:ext>
            </a:extLst>
          </p:cNvPr>
          <p:cNvGrpSpPr/>
          <p:nvPr/>
        </p:nvGrpSpPr>
        <p:grpSpPr>
          <a:xfrm>
            <a:off x="174436" y="6356005"/>
            <a:ext cx="358083" cy="358083"/>
            <a:chOff x="4135740" y="1745599"/>
            <a:chExt cx="558732" cy="558732"/>
          </a:xfrm>
        </p:grpSpPr>
        <p:grpSp>
          <p:nvGrpSpPr>
            <p:cNvPr id="8" name="Group 7">
              <a:extLst>
                <a:ext uri="{FF2B5EF4-FFF2-40B4-BE49-F238E27FC236}">
                  <a16:creationId xmlns:a16="http://schemas.microsoft.com/office/drawing/2014/main" id="{82C1E318-0F1F-4920-8C7D-FBAC66631B54}"/>
                </a:ext>
              </a:extLst>
            </p:cNvPr>
            <p:cNvGrpSpPr/>
            <p:nvPr/>
          </p:nvGrpSpPr>
          <p:grpSpPr>
            <a:xfrm>
              <a:off x="4135740" y="1745599"/>
              <a:ext cx="558732" cy="558732"/>
              <a:chOff x="1028007" y="1706560"/>
              <a:chExt cx="575710" cy="575710"/>
            </a:xfrm>
          </p:grpSpPr>
          <p:cxnSp>
            <p:nvCxnSpPr>
              <p:cNvPr id="10" name="Straight Connector 9">
                <a:extLst>
                  <a:ext uri="{FF2B5EF4-FFF2-40B4-BE49-F238E27FC236}">
                    <a16:creationId xmlns:a16="http://schemas.microsoft.com/office/drawing/2014/main" id="{DE4A7237-B6EB-4FB7-8B68-7C27438D477D}"/>
                  </a:ext>
                </a:extLst>
              </p:cNvPr>
              <p:cNvCxnSpPr>
                <a:cxnSpLocks/>
              </p:cNvCxnSpPr>
              <p:nvPr/>
            </p:nvCxnSpPr>
            <p:spPr>
              <a:xfrm>
                <a:off x="1028007" y="1994415"/>
                <a:ext cx="57571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84E00FDE-0838-4B5B-A782-6B6C92DB0A89}"/>
                  </a:ext>
                </a:extLst>
              </p:cNvPr>
              <p:cNvCxnSpPr>
                <a:cxnSpLocks/>
              </p:cNvCxnSpPr>
              <p:nvPr/>
            </p:nvCxnSpPr>
            <p:spPr>
              <a:xfrm rot="16200000">
                <a:off x="1028007" y="1994415"/>
                <a:ext cx="57571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9" name="Oval 8">
              <a:extLst>
                <a:ext uri="{FF2B5EF4-FFF2-40B4-BE49-F238E27FC236}">
                  <a16:creationId xmlns:a16="http://schemas.microsoft.com/office/drawing/2014/main" id="{2BC1B2F3-8E83-4A70-B103-979C67EECED1}"/>
                </a:ext>
              </a:extLst>
            </p:cNvPr>
            <p:cNvSpPr/>
            <p:nvPr/>
          </p:nvSpPr>
          <p:spPr>
            <a:xfrm>
              <a:off x="4336389" y="1946248"/>
              <a:ext cx="157434" cy="157434"/>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485127065"/>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5" r:id="rId6"/>
    <p:sldLayoutId id="2147483680" r:id="rId7"/>
    <p:sldLayoutId id="2147483681" r:id="rId8"/>
    <p:sldLayoutId id="2147483682" r:id="rId9"/>
    <p:sldLayoutId id="2147483684" r:id="rId10"/>
    <p:sldLayoutId id="2147483683" r:id="rId11"/>
  </p:sldLayoutIdLst>
  <p:txStyles>
    <p:titleStyle>
      <a:lvl1pPr algn="l" defTabSz="914400" rtl="0" eaLnBrk="1" latinLnBrk="0" hangingPunct="1">
        <a:lnSpc>
          <a:spcPct val="120000"/>
        </a:lnSpc>
        <a:spcBef>
          <a:spcPct val="0"/>
        </a:spcBef>
        <a:buNone/>
        <a:defRPr sz="4000" i="1" kern="1200">
          <a:solidFill>
            <a:srgbClr val="000000"/>
          </a:solidFill>
          <a:highlight>
            <a:srgbClr val="FFFF00"/>
          </a:highligh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600" kern="1200">
          <a:solidFill>
            <a:schemeClr val="tx1"/>
          </a:solidFill>
          <a:latin typeface="+mn-lt"/>
          <a:ea typeface="+mn-ea"/>
          <a:cs typeface="+mn-cs"/>
        </a:defRPr>
      </a:lvl1pPr>
      <a:lvl2pPr marL="457200" indent="-228600" algn="l" defTabSz="914400" rtl="0" eaLnBrk="1" latinLnBrk="0" hangingPunct="1">
        <a:lnSpc>
          <a:spcPct val="120000"/>
        </a:lnSpc>
        <a:spcBef>
          <a:spcPts val="500"/>
        </a:spcBef>
        <a:buFont typeface="Consolas" panose="020B0609020204030204" pitchFamily="49" charset="0"/>
        <a:buChar char="+"/>
        <a:defRPr sz="1400" kern="1200">
          <a:solidFill>
            <a:schemeClr val="tx1"/>
          </a:solidFill>
          <a:latin typeface="+mn-lt"/>
          <a:ea typeface="+mn-ea"/>
          <a:cs typeface="+mn-cs"/>
        </a:defRPr>
      </a:lvl2pPr>
      <a:lvl3pPr marL="64008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822960" indent="-228600" algn="l" defTabSz="914400" rtl="0" eaLnBrk="1" latinLnBrk="0" hangingPunct="1">
        <a:lnSpc>
          <a:spcPct val="120000"/>
        </a:lnSpc>
        <a:spcBef>
          <a:spcPts val="500"/>
        </a:spcBef>
        <a:buFont typeface="Consolas" panose="020B0609020204030204" pitchFamily="49" charset="0"/>
        <a:buChar char="+"/>
        <a:defRPr sz="1200" kern="1200">
          <a:solidFill>
            <a:schemeClr val="tx1"/>
          </a:solidFill>
          <a:latin typeface="+mn-lt"/>
          <a:ea typeface="+mn-ea"/>
          <a:cs typeface="+mn-cs"/>
        </a:defRPr>
      </a:lvl4pPr>
      <a:lvl5pPr marL="100584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5AF95C2A-DC97-4FC5-B4D7-ECA8B8A660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EAF34AB-AE16-45B5-ABC1-801F062234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blipFill dpi="0" rotWithShape="1">
            <a:blip r:embed="rId2"/>
            <a:srcRect/>
            <a:tile tx="0" ty="0" sx="100000" sy="100000" flip="none" algn="tl"/>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Afbeelding 8" descr="Afbeelding met tekst, berg, natuur, buiten&#10;&#10;Automatisch gegenereerde beschrijving">
            <a:extLst>
              <a:ext uri="{FF2B5EF4-FFF2-40B4-BE49-F238E27FC236}">
                <a16:creationId xmlns:a16="http://schemas.microsoft.com/office/drawing/2014/main" id="{7D75475E-1732-816B-442D-BB25B04CC133}"/>
              </a:ext>
            </a:extLst>
          </p:cNvPr>
          <p:cNvPicPr>
            <a:picLocks noChangeAspect="1"/>
          </p:cNvPicPr>
          <p:nvPr/>
        </p:nvPicPr>
        <p:blipFill rotWithShape="1">
          <a:blip r:embed="rId3">
            <a:alphaModFix amt="84000"/>
            <a:extLst>
              <a:ext uri="{28A0092B-C50C-407E-A947-70E740481C1C}">
                <a14:useLocalDpi xmlns:a14="http://schemas.microsoft.com/office/drawing/2010/main" val="0"/>
              </a:ext>
            </a:extLst>
          </a:blip>
          <a:srcRect t="20729" b="4272"/>
          <a:stretch/>
        </p:blipFill>
        <p:spPr>
          <a:xfrm>
            <a:off x="20" y="10"/>
            <a:ext cx="12191980" cy="6857990"/>
          </a:xfrm>
          <a:prstGeom prst="rect">
            <a:avLst/>
          </a:prstGeom>
        </p:spPr>
      </p:pic>
      <p:sp>
        <p:nvSpPr>
          <p:cNvPr id="18" name="Rectangle 17">
            <a:extLst>
              <a:ext uri="{FF2B5EF4-FFF2-40B4-BE49-F238E27FC236}">
                <a16:creationId xmlns:a16="http://schemas.microsoft.com/office/drawing/2014/main" id="{91080BBA-334D-47E7-984F-354D2ADEEB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565439" y="231439"/>
            <a:ext cx="6858000" cy="6395122"/>
          </a:xfrm>
          <a:prstGeom prst="rect">
            <a:avLst/>
          </a:prstGeom>
          <a:gradFill flip="none" rotWithShape="1">
            <a:gsLst>
              <a:gs pos="0">
                <a:srgbClr val="000000">
                  <a:alpha val="35000"/>
                </a:srgbClr>
              </a:gs>
              <a:gs pos="100000">
                <a:srgbClr val="000000">
                  <a:alpha val="0"/>
                </a:srgbClr>
              </a:gs>
              <a:gs pos="37000">
                <a:srgbClr val="000000">
                  <a:alpha val="20000"/>
                </a:srgb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grpSp>
        <p:nvGrpSpPr>
          <p:cNvPr id="20" name="Group 19">
            <a:extLst>
              <a:ext uri="{FF2B5EF4-FFF2-40B4-BE49-F238E27FC236}">
                <a16:creationId xmlns:a16="http://schemas.microsoft.com/office/drawing/2014/main" id="{CD90B6BE-4608-41D2-B075-FF612C55AFC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74436" y="6388259"/>
            <a:ext cx="358083" cy="368964"/>
            <a:chOff x="4135740" y="1795926"/>
            <a:chExt cx="558732" cy="575710"/>
          </a:xfrm>
        </p:grpSpPr>
        <p:grpSp>
          <p:nvGrpSpPr>
            <p:cNvPr id="21" name="Group 20">
              <a:extLst>
                <a:ext uri="{FF2B5EF4-FFF2-40B4-BE49-F238E27FC236}">
                  <a16:creationId xmlns:a16="http://schemas.microsoft.com/office/drawing/2014/main" id="{90EB12EA-C9EA-45BE-A22A-01D12F1BD6B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135740" y="1795926"/>
              <a:ext cx="558732" cy="575710"/>
              <a:chOff x="1028007" y="1706560"/>
              <a:chExt cx="575710" cy="575710"/>
            </a:xfrm>
          </p:grpSpPr>
          <p:cxnSp>
            <p:nvCxnSpPr>
              <p:cNvPr id="23" name="Straight Connector 22">
                <a:extLst>
                  <a:ext uri="{FF2B5EF4-FFF2-40B4-BE49-F238E27FC236}">
                    <a16:creationId xmlns:a16="http://schemas.microsoft.com/office/drawing/2014/main" id="{C4162BCC-A310-4FED-9E20-7E50DE98CD0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28007" y="1994415"/>
                <a:ext cx="575710" cy="0"/>
              </a:xfrm>
              <a:prstGeom prst="line">
                <a:avLst/>
              </a:prstGeom>
              <a:ln w="9525">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43EAC428-76D3-48E0-92FE-525A3B1EDD7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1028007" y="1994415"/>
                <a:ext cx="575710" cy="0"/>
              </a:xfrm>
              <a:prstGeom prst="line">
                <a:avLst/>
              </a:prstGeom>
              <a:ln w="9525">
                <a:solidFill>
                  <a:srgbClr val="FFFFFF"/>
                </a:solidFill>
              </a:ln>
            </p:spPr>
            <p:style>
              <a:lnRef idx="1">
                <a:schemeClr val="accent1"/>
              </a:lnRef>
              <a:fillRef idx="0">
                <a:schemeClr val="accent1"/>
              </a:fillRef>
              <a:effectRef idx="0">
                <a:schemeClr val="accent1"/>
              </a:effectRef>
              <a:fontRef idx="minor">
                <a:schemeClr val="tx1"/>
              </a:fontRef>
            </p:style>
          </p:cxnSp>
        </p:grpSp>
        <p:sp>
          <p:nvSpPr>
            <p:cNvPr id="22" name="Oval 21">
              <a:extLst>
                <a:ext uri="{FF2B5EF4-FFF2-40B4-BE49-F238E27FC236}">
                  <a16:creationId xmlns:a16="http://schemas.microsoft.com/office/drawing/2014/main" id="{E304A83B-3D40-4647-96E0-5B28DD1E5B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36389" y="1946248"/>
              <a:ext cx="157434" cy="157434"/>
            </a:xfrm>
            <a:prstGeom prst="ellipse">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 name="Tekstvak 4">
            <a:extLst>
              <a:ext uri="{FF2B5EF4-FFF2-40B4-BE49-F238E27FC236}">
                <a16:creationId xmlns:a16="http://schemas.microsoft.com/office/drawing/2014/main" id="{27099A88-C910-FB77-2D7B-E37D456DAD5F}"/>
              </a:ext>
            </a:extLst>
          </p:cNvPr>
          <p:cNvSpPr txBox="1"/>
          <p:nvPr/>
        </p:nvSpPr>
        <p:spPr>
          <a:xfrm>
            <a:off x="3048000" y="3244334"/>
            <a:ext cx="6096000" cy="369332"/>
          </a:xfrm>
          <a:prstGeom prst="rect">
            <a:avLst/>
          </a:prstGeom>
          <a:noFill/>
        </p:spPr>
        <p:txBody>
          <a:bodyPr wrap="square">
            <a:spAutoFit/>
          </a:bodyPr>
          <a:lstStyle/>
          <a:p>
            <a:endParaRPr lang="nl-NL" dirty="0"/>
          </a:p>
        </p:txBody>
      </p:sp>
      <p:sp>
        <p:nvSpPr>
          <p:cNvPr id="7" name="Tekstvak 6">
            <a:extLst>
              <a:ext uri="{FF2B5EF4-FFF2-40B4-BE49-F238E27FC236}">
                <a16:creationId xmlns:a16="http://schemas.microsoft.com/office/drawing/2014/main" id="{B9BC454F-2F22-BD3A-2C8C-2014120D0D82}"/>
              </a:ext>
            </a:extLst>
          </p:cNvPr>
          <p:cNvSpPr txBox="1"/>
          <p:nvPr/>
        </p:nvSpPr>
        <p:spPr>
          <a:xfrm>
            <a:off x="3048778" y="3244334"/>
            <a:ext cx="6097554" cy="369332"/>
          </a:xfrm>
          <a:prstGeom prst="rect">
            <a:avLst/>
          </a:prstGeom>
          <a:noFill/>
        </p:spPr>
        <p:txBody>
          <a:bodyPr wrap="square">
            <a:spAutoFit/>
          </a:bodyPr>
          <a:lstStyle/>
          <a:p>
            <a:endParaRPr lang="nl-NL" dirty="0"/>
          </a:p>
        </p:txBody>
      </p:sp>
    </p:spTree>
    <p:extLst>
      <p:ext uri="{BB962C8B-B14F-4D97-AF65-F5344CB8AC3E}">
        <p14:creationId xmlns:p14="http://schemas.microsoft.com/office/powerpoint/2010/main" val="3926584255"/>
      </p:ext>
    </p:extLst>
  </p:cSld>
  <p:clrMapOvr>
    <a:masterClrMapping/>
  </p:clrMapOvr>
  <p:transition spd="slow">
    <p:cove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Milieu En Achtergrond Eco Voor Groene Vliegers Vector Illustratie ...">
            <a:extLst>
              <a:ext uri="{FF2B5EF4-FFF2-40B4-BE49-F238E27FC236}">
                <a16:creationId xmlns:a16="http://schemas.microsoft.com/office/drawing/2014/main" id="{4B6885F2-5125-0130-1842-D3FCEDC9402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
            <a:ext cx="12192000"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el 1">
            <a:extLst>
              <a:ext uri="{FF2B5EF4-FFF2-40B4-BE49-F238E27FC236}">
                <a16:creationId xmlns:a16="http://schemas.microsoft.com/office/drawing/2014/main" id="{EC6F1B17-312F-46AE-D332-A75E24E644C9}"/>
              </a:ext>
            </a:extLst>
          </p:cNvPr>
          <p:cNvSpPr>
            <a:spLocks noGrp="1"/>
          </p:cNvSpPr>
          <p:nvPr>
            <p:ph type="title"/>
          </p:nvPr>
        </p:nvSpPr>
        <p:spPr/>
        <p:txBody>
          <a:bodyPr/>
          <a:lstStyle/>
          <a:p>
            <a:r>
              <a:rPr lang="nl-NL" i="0" dirty="0">
                <a:solidFill>
                  <a:schemeClr val="tx1"/>
                </a:solidFill>
                <a:latin typeface="Arial" panose="020B0604020202020204" pitchFamily="34" charset="0"/>
                <a:cs typeface="Arial" panose="020B0604020202020204" pitchFamily="34" charset="0"/>
              </a:rPr>
              <a:t>inhoud</a:t>
            </a:r>
          </a:p>
        </p:txBody>
      </p:sp>
      <p:sp>
        <p:nvSpPr>
          <p:cNvPr id="3" name="Tijdelijke aanduiding voor inhoud 2">
            <a:extLst>
              <a:ext uri="{FF2B5EF4-FFF2-40B4-BE49-F238E27FC236}">
                <a16:creationId xmlns:a16="http://schemas.microsoft.com/office/drawing/2014/main" id="{B86B8BAF-3F2E-13D0-0201-B5CCE6470A89}"/>
              </a:ext>
            </a:extLst>
          </p:cNvPr>
          <p:cNvSpPr>
            <a:spLocks noGrp="1"/>
          </p:cNvSpPr>
          <p:nvPr>
            <p:ph idx="1"/>
          </p:nvPr>
        </p:nvSpPr>
        <p:spPr/>
        <p:txBody>
          <a:bodyPr/>
          <a:lstStyle/>
          <a:p>
            <a:r>
              <a:rPr lang="nl-NL" dirty="0"/>
              <a:t>flyers</a:t>
            </a:r>
          </a:p>
          <a:p>
            <a:r>
              <a:rPr lang="nl-NL" dirty="0"/>
              <a:t>Onderwerp groen rechts</a:t>
            </a:r>
          </a:p>
          <a:p>
            <a:r>
              <a:rPr lang="nl-NL" dirty="0"/>
              <a:t>Reden waarom</a:t>
            </a:r>
          </a:p>
          <a:p>
            <a:r>
              <a:rPr lang="nl-NL" dirty="0"/>
              <a:t>Voordelen</a:t>
            </a:r>
          </a:p>
          <a:p>
            <a:endParaRPr lang="nl-NL" dirty="0"/>
          </a:p>
        </p:txBody>
      </p:sp>
    </p:spTree>
    <p:extLst>
      <p:ext uri="{BB962C8B-B14F-4D97-AF65-F5344CB8AC3E}">
        <p14:creationId xmlns:p14="http://schemas.microsoft.com/office/powerpoint/2010/main" val="805191164"/>
      </p:ext>
    </p:extLst>
  </p:cSld>
  <p:clrMapOvr>
    <a:masterClrMapping/>
  </p:clrMapOvr>
  <p:transition spd="slow">
    <p:cove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Milieu En Achtergrond Eco Voor Groene Vliegers Vector Illustratie ...">
            <a:extLst>
              <a:ext uri="{FF2B5EF4-FFF2-40B4-BE49-F238E27FC236}">
                <a16:creationId xmlns:a16="http://schemas.microsoft.com/office/drawing/2014/main" id="{2D9225DC-6C4A-6ABB-5ECE-6B6E5D98DC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
            <a:ext cx="12192000"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el 1">
            <a:extLst>
              <a:ext uri="{FF2B5EF4-FFF2-40B4-BE49-F238E27FC236}">
                <a16:creationId xmlns:a16="http://schemas.microsoft.com/office/drawing/2014/main" id="{6F9299DE-9831-F933-7443-DD679D5B3BF0}"/>
              </a:ext>
            </a:extLst>
          </p:cNvPr>
          <p:cNvSpPr>
            <a:spLocks noGrp="1"/>
          </p:cNvSpPr>
          <p:nvPr>
            <p:ph type="title"/>
          </p:nvPr>
        </p:nvSpPr>
        <p:spPr>
          <a:xfrm>
            <a:off x="436636" y="286965"/>
            <a:ext cx="9493249" cy="1577975"/>
          </a:xfrm>
        </p:spPr>
        <p:txBody>
          <a:bodyPr/>
          <a:lstStyle/>
          <a:p>
            <a:r>
              <a:rPr lang="nl-NL" dirty="0"/>
              <a:t>FLYERS</a:t>
            </a:r>
          </a:p>
        </p:txBody>
      </p:sp>
      <p:pic>
        <p:nvPicPr>
          <p:cNvPr id="7170" name="Picture 2" descr="Afbeelding">
            <a:extLst>
              <a:ext uri="{FF2B5EF4-FFF2-40B4-BE49-F238E27FC236}">
                <a16:creationId xmlns:a16="http://schemas.microsoft.com/office/drawing/2014/main" id="{4C1C9908-C39D-6522-F46A-A69C15FC31C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79851" y="1011812"/>
            <a:ext cx="4406820" cy="5535759"/>
          </a:xfrm>
          <a:prstGeom prst="rect">
            <a:avLst/>
          </a:prstGeom>
          <a:noFill/>
          <a:extLst>
            <a:ext uri="{909E8E84-426E-40DD-AFC4-6F175D3DCCD1}">
              <a14:hiddenFill xmlns:a14="http://schemas.microsoft.com/office/drawing/2010/main">
                <a:solidFill>
                  <a:srgbClr val="FFFFFF"/>
                </a:solidFill>
              </a14:hiddenFill>
            </a:ext>
          </a:extLst>
        </p:spPr>
      </p:pic>
      <p:pic>
        <p:nvPicPr>
          <p:cNvPr id="7174" name="Picture 6" descr="Afbeelding">
            <a:extLst>
              <a:ext uri="{FF2B5EF4-FFF2-40B4-BE49-F238E27FC236}">
                <a16:creationId xmlns:a16="http://schemas.microsoft.com/office/drawing/2014/main" id="{77077759-C3E0-5FCE-0493-5B7F0D138E4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85216" y="993020"/>
            <a:ext cx="4446433" cy="55357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3783947"/>
      </p:ext>
    </p:extLst>
  </p:cSld>
  <p:clrMapOvr>
    <a:masterClrMapping/>
  </p:clrMapOvr>
  <p:transition spd="slow">
    <p:cove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Milieu En Achtergrond Eco Voor Groene Vliegers Vector Illustratie ...">
            <a:extLst>
              <a:ext uri="{FF2B5EF4-FFF2-40B4-BE49-F238E27FC236}">
                <a16:creationId xmlns:a16="http://schemas.microsoft.com/office/drawing/2014/main" id="{A387353C-5DFA-D9EF-1472-BCE217CCCB7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
            <a:ext cx="12192000"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el 1">
            <a:extLst>
              <a:ext uri="{FF2B5EF4-FFF2-40B4-BE49-F238E27FC236}">
                <a16:creationId xmlns:a16="http://schemas.microsoft.com/office/drawing/2014/main" id="{C5D1AC56-307C-0968-490D-D075FA785C2B}"/>
              </a:ext>
            </a:extLst>
          </p:cNvPr>
          <p:cNvSpPr>
            <a:spLocks noGrp="1"/>
          </p:cNvSpPr>
          <p:nvPr>
            <p:ph type="title"/>
          </p:nvPr>
        </p:nvSpPr>
        <p:spPr/>
        <p:txBody>
          <a:bodyPr/>
          <a:lstStyle/>
          <a:p>
            <a:r>
              <a:rPr lang="nl-NL" i="0" dirty="0"/>
              <a:t>Onderwerp groen rechts</a:t>
            </a:r>
          </a:p>
        </p:txBody>
      </p:sp>
      <p:sp>
        <p:nvSpPr>
          <p:cNvPr id="3" name="Tijdelijke aanduiding voor inhoud 2">
            <a:extLst>
              <a:ext uri="{FF2B5EF4-FFF2-40B4-BE49-F238E27FC236}">
                <a16:creationId xmlns:a16="http://schemas.microsoft.com/office/drawing/2014/main" id="{580477A5-F229-59EB-D262-C8FD8D93B9DB}"/>
              </a:ext>
            </a:extLst>
          </p:cNvPr>
          <p:cNvSpPr>
            <a:spLocks noGrp="1"/>
          </p:cNvSpPr>
          <p:nvPr>
            <p:ph idx="1"/>
          </p:nvPr>
        </p:nvSpPr>
        <p:spPr/>
        <p:txBody>
          <a:bodyPr/>
          <a:lstStyle/>
          <a:p>
            <a:r>
              <a:rPr lang="nl-NL" dirty="0"/>
              <a:t>ons onderwerp is groen recht we kozen dit onderwerp omdat we vinden dat er niet genoeg groen is in het milieu is </a:t>
            </a:r>
          </a:p>
        </p:txBody>
      </p:sp>
    </p:spTree>
    <p:extLst>
      <p:ext uri="{BB962C8B-B14F-4D97-AF65-F5344CB8AC3E}">
        <p14:creationId xmlns:p14="http://schemas.microsoft.com/office/powerpoint/2010/main" val="1287087841"/>
      </p:ext>
    </p:extLst>
  </p:cSld>
  <p:clrMapOvr>
    <a:masterClrMapping/>
  </p:clrMapOvr>
  <p:transition spd="slow">
    <p:cove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Milieu En Achtergrond Eco Voor Groene Vliegers Vector Illustratie ...">
            <a:extLst>
              <a:ext uri="{FF2B5EF4-FFF2-40B4-BE49-F238E27FC236}">
                <a16:creationId xmlns:a16="http://schemas.microsoft.com/office/drawing/2014/main" id="{E7261202-ECC0-62C5-D2D2-A63F4784194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
            <a:ext cx="12192000"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el 1">
            <a:extLst>
              <a:ext uri="{FF2B5EF4-FFF2-40B4-BE49-F238E27FC236}">
                <a16:creationId xmlns:a16="http://schemas.microsoft.com/office/drawing/2014/main" id="{9516C817-79CF-D54F-7B08-E6B4A9CDAB6C}"/>
              </a:ext>
            </a:extLst>
          </p:cNvPr>
          <p:cNvSpPr>
            <a:spLocks noGrp="1"/>
          </p:cNvSpPr>
          <p:nvPr>
            <p:ph type="title"/>
          </p:nvPr>
        </p:nvSpPr>
        <p:spPr/>
        <p:txBody>
          <a:bodyPr/>
          <a:lstStyle/>
          <a:p>
            <a:r>
              <a:rPr lang="nl-NL" i="0" dirty="0"/>
              <a:t>Reden waarom</a:t>
            </a:r>
          </a:p>
        </p:txBody>
      </p:sp>
      <p:sp>
        <p:nvSpPr>
          <p:cNvPr id="3" name="Tijdelijke aanduiding voor inhoud 2">
            <a:extLst>
              <a:ext uri="{FF2B5EF4-FFF2-40B4-BE49-F238E27FC236}">
                <a16:creationId xmlns:a16="http://schemas.microsoft.com/office/drawing/2014/main" id="{B257131C-3FDD-8487-FFC6-91BC2E9F9584}"/>
              </a:ext>
            </a:extLst>
          </p:cNvPr>
          <p:cNvSpPr>
            <a:spLocks noGrp="1"/>
          </p:cNvSpPr>
          <p:nvPr>
            <p:ph idx="1"/>
          </p:nvPr>
        </p:nvSpPr>
        <p:spPr/>
        <p:txBody>
          <a:bodyPr/>
          <a:lstStyle/>
          <a:p>
            <a:r>
              <a:rPr lang="nl-NL" b="0" i="0" dirty="0">
                <a:effectLst/>
                <a:latin typeface="gg sans"/>
              </a:rPr>
              <a:t>Er zijn verschillende redenen waarom het belangrijk is om meer bomen en groen aan te planten in steden en wijken. Ten eerste verbetert de luchtkwaliteit door CO2 op te nemen en zuurstof te produceren. Dit kan de luchtverontreiniging helpen verminderen en de gezondheid van de bewoners verbeteren. Ten tweede koelt de omgeving af, wat vooral belangrijk is in steden met veel asfalt en beton omdat ze warmteweerstand en de temperatuur kunnen verhogen. Bomen en groen kunnen ook het geluidsniveau verminderen, waardoor het prettiger is om buiten te zijn en te genieten van de omgeving.</a:t>
            </a:r>
          </a:p>
          <a:p>
            <a:r>
              <a:rPr lang="nl-NL" b="0" i="0" dirty="0">
                <a:effectLst/>
                <a:latin typeface="gg sans"/>
              </a:rPr>
              <a:t>Kortom, er zijn veel redenen waarom het belangrijk is om meer bomen en groen aan te planten in steden en wijken. Het verbetert de luchtkwaliteit, koelt het milieu, verbetert het welzijn en de sociale cohesie en draagt ​​bij aan de biodiversiteit.</a:t>
            </a:r>
            <a:endParaRPr lang="nl-NL" dirty="0"/>
          </a:p>
        </p:txBody>
      </p:sp>
    </p:spTree>
    <p:extLst>
      <p:ext uri="{BB962C8B-B14F-4D97-AF65-F5344CB8AC3E}">
        <p14:creationId xmlns:p14="http://schemas.microsoft.com/office/powerpoint/2010/main" val="3555389347"/>
      </p:ext>
    </p:extLst>
  </p:cSld>
  <p:clrMapOvr>
    <a:masterClrMapping/>
  </p:clrMapOvr>
  <p:transition spd="slow">
    <p:cove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Milieu En Achtergrond Eco Voor Groene Vliegers Vector Illustratie ...">
            <a:extLst>
              <a:ext uri="{FF2B5EF4-FFF2-40B4-BE49-F238E27FC236}">
                <a16:creationId xmlns:a16="http://schemas.microsoft.com/office/drawing/2014/main" id="{96826299-66A6-E3EC-ECA4-166B5A32F31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
            <a:ext cx="12192000"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el 1">
            <a:extLst>
              <a:ext uri="{FF2B5EF4-FFF2-40B4-BE49-F238E27FC236}">
                <a16:creationId xmlns:a16="http://schemas.microsoft.com/office/drawing/2014/main" id="{EFF65FC8-7A95-6C12-5237-1F9516261676}"/>
              </a:ext>
            </a:extLst>
          </p:cNvPr>
          <p:cNvSpPr>
            <a:spLocks noGrp="1"/>
          </p:cNvSpPr>
          <p:nvPr>
            <p:ph type="title"/>
          </p:nvPr>
        </p:nvSpPr>
        <p:spPr/>
        <p:txBody>
          <a:bodyPr/>
          <a:lstStyle/>
          <a:p>
            <a:r>
              <a:rPr lang="nl-NL" i="0" dirty="0"/>
              <a:t>Voordelen</a:t>
            </a:r>
          </a:p>
        </p:txBody>
      </p:sp>
      <p:sp>
        <p:nvSpPr>
          <p:cNvPr id="3" name="Tijdelijke aanduiding voor inhoud 2">
            <a:extLst>
              <a:ext uri="{FF2B5EF4-FFF2-40B4-BE49-F238E27FC236}">
                <a16:creationId xmlns:a16="http://schemas.microsoft.com/office/drawing/2014/main" id="{F997710A-F04A-7942-DBA8-A07834AFB5F0}"/>
              </a:ext>
            </a:extLst>
          </p:cNvPr>
          <p:cNvSpPr>
            <a:spLocks noGrp="1"/>
          </p:cNvSpPr>
          <p:nvPr>
            <p:ph idx="1"/>
          </p:nvPr>
        </p:nvSpPr>
        <p:spPr/>
        <p:txBody>
          <a:bodyPr/>
          <a:lstStyle/>
          <a:p>
            <a:r>
              <a:rPr lang="nl-NL" b="0" i="0" dirty="0">
                <a:effectLst/>
                <a:latin typeface="gg sans"/>
              </a:rPr>
              <a:t>Groen kan ook bijdragen aan sociale cohesie en het welzijn van mensen. Parken en groen kunnen ontmoetingsplekken zijn waar mensen elkaar kunnen ontmoeten en ontmoeten. Dit kan bijdragen aan een gevoel van verbondenheid en een sterker gemeenschapsgevoel.</a:t>
            </a:r>
          </a:p>
          <a:p>
            <a:endParaRPr lang="nl-NL" dirty="0">
              <a:latin typeface="gg sans"/>
            </a:endParaRPr>
          </a:p>
          <a:p>
            <a:r>
              <a:rPr lang="nl-NL" dirty="0">
                <a:latin typeface="gg sans"/>
              </a:rPr>
              <a:t>Voordelen:</a:t>
            </a:r>
          </a:p>
          <a:p>
            <a:r>
              <a:rPr lang="nl-NL" b="1" i="0" dirty="0">
                <a:solidFill>
                  <a:srgbClr val="111111"/>
                </a:solidFill>
                <a:effectLst/>
                <a:latin typeface="Arial" panose="020B0604020202020204" pitchFamily="34" charset="0"/>
              </a:rPr>
              <a:t>waterretentie, luchtzuivering, een lagere omgevingstemperatuur, warmteregulatie, energiebesparing</a:t>
            </a:r>
            <a:endParaRPr lang="nl-NL" dirty="0"/>
          </a:p>
        </p:txBody>
      </p:sp>
    </p:spTree>
    <p:extLst>
      <p:ext uri="{BB962C8B-B14F-4D97-AF65-F5344CB8AC3E}">
        <p14:creationId xmlns:p14="http://schemas.microsoft.com/office/powerpoint/2010/main" val="1446722891"/>
      </p:ext>
    </p:extLst>
  </p:cSld>
  <p:clrMapOvr>
    <a:masterClrMapping/>
  </p:clrMapOvr>
  <p:transition spd="slow">
    <p:cove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Milieu En Achtergrond Eco Voor Groene Vliegers Vector Illustratie ...">
            <a:extLst>
              <a:ext uri="{FF2B5EF4-FFF2-40B4-BE49-F238E27FC236}">
                <a16:creationId xmlns:a16="http://schemas.microsoft.com/office/drawing/2014/main" id="{D151CB90-4661-6E3D-4B23-7407A5FA086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32" y="9525"/>
            <a:ext cx="12175067" cy="6848476"/>
          </a:xfrm>
          <a:prstGeom prst="rect">
            <a:avLst/>
          </a:prstGeom>
          <a:noFill/>
          <a:extLst>
            <a:ext uri="{909E8E84-426E-40DD-AFC4-6F175D3DCCD1}">
              <a14:hiddenFill xmlns:a14="http://schemas.microsoft.com/office/drawing/2010/main">
                <a:solidFill>
                  <a:srgbClr val="FFFFFF"/>
                </a:solidFill>
              </a14:hiddenFill>
            </a:ext>
          </a:extLst>
        </p:spPr>
      </p:pic>
      <p:sp>
        <p:nvSpPr>
          <p:cNvPr id="2" name="Titel 1">
            <a:extLst>
              <a:ext uri="{FF2B5EF4-FFF2-40B4-BE49-F238E27FC236}">
                <a16:creationId xmlns:a16="http://schemas.microsoft.com/office/drawing/2014/main" id="{624B6131-FF60-9392-BAE7-D3FE6721EE51}"/>
              </a:ext>
            </a:extLst>
          </p:cNvPr>
          <p:cNvSpPr>
            <a:spLocks noGrp="1"/>
          </p:cNvSpPr>
          <p:nvPr>
            <p:ph type="title"/>
          </p:nvPr>
        </p:nvSpPr>
        <p:spPr/>
        <p:txBody>
          <a:bodyPr/>
          <a:lstStyle/>
          <a:p>
            <a:r>
              <a:rPr lang="nl-NL" dirty="0"/>
              <a:t>Mening van de klas</a:t>
            </a:r>
          </a:p>
        </p:txBody>
      </p:sp>
      <p:sp>
        <p:nvSpPr>
          <p:cNvPr id="3" name="Tijdelijke aanduiding voor inhoud 2">
            <a:extLst>
              <a:ext uri="{FF2B5EF4-FFF2-40B4-BE49-F238E27FC236}">
                <a16:creationId xmlns:a16="http://schemas.microsoft.com/office/drawing/2014/main" id="{D7EAAF9A-3B83-6CF5-19EA-51A50DF12938}"/>
              </a:ext>
            </a:extLst>
          </p:cNvPr>
          <p:cNvSpPr>
            <a:spLocks noGrp="1"/>
          </p:cNvSpPr>
          <p:nvPr>
            <p:ph idx="1"/>
          </p:nvPr>
        </p:nvSpPr>
        <p:spPr/>
        <p:txBody>
          <a:bodyPr/>
          <a:lstStyle/>
          <a:p>
            <a:r>
              <a:rPr lang="nl-NL" dirty="0"/>
              <a:t>Zijn jullie er mee eens of oneens</a:t>
            </a:r>
          </a:p>
        </p:txBody>
      </p:sp>
      <p:pic>
        <p:nvPicPr>
          <p:cNvPr id="2052" name="Picture 4">
            <a:extLst>
              <a:ext uri="{FF2B5EF4-FFF2-40B4-BE49-F238E27FC236}">
                <a16:creationId xmlns:a16="http://schemas.microsoft.com/office/drawing/2014/main" id="{A318DD6A-C4D5-BC4B-8D64-B351421BA67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81850" y="2181225"/>
            <a:ext cx="3429000" cy="3429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1503789"/>
      </p:ext>
    </p:extLst>
  </p:cSld>
  <p:clrMapOvr>
    <a:masterClrMapping/>
  </p:clrMapOvr>
  <p:transition spd="slow">
    <p:cove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Milieu En Achtergrond Eco Voor Groene Vliegers Vector Illustratie ...">
            <a:extLst>
              <a:ext uri="{FF2B5EF4-FFF2-40B4-BE49-F238E27FC236}">
                <a16:creationId xmlns:a16="http://schemas.microsoft.com/office/drawing/2014/main" id="{BB0EBEF9-E9C6-18B3-3EA2-C6814C46324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
            <a:ext cx="12192000"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el 1">
            <a:extLst>
              <a:ext uri="{FF2B5EF4-FFF2-40B4-BE49-F238E27FC236}">
                <a16:creationId xmlns:a16="http://schemas.microsoft.com/office/drawing/2014/main" id="{6BF13E48-9BF6-375D-E9B6-D26221AB4BD6}"/>
              </a:ext>
            </a:extLst>
          </p:cNvPr>
          <p:cNvSpPr>
            <a:spLocks noGrp="1"/>
          </p:cNvSpPr>
          <p:nvPr>
            <p:ph type="title"/>
          </p:nvPr>
        </p:nvSpPr>
        <p:spPr/>
        <p:txBody>
          <a:bodyPr/>
          <a:lstStyle/>
          <a:p>
            <a:r>
              <a:rPr lang="nl-NL" i="0" dirty="0"/>
              <a:t>Einde</a:t>
            </a:r>
          </a:p>
        </p:txBody>
      </p:sp>
    </p:spTree>
    <p:extLst>
      <p:ext uri="{BB962C8B-B14F-4D97-AF65-F5344CB8AC3E}">
        <p14:creationId xmlns:p14="http://schemas.microsoft.com/office/powerpoint/2010/main" val="4041104389"/>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theme/theme1.xml><?xml version="1.0" encoding="utf-8"?>
<a:theme xmlns:a="http://schemas.openxmlformats.org/drawingml/2006/main" name="StreetscapeVTI">
  <a:themeElements>
    <a:clrScheme name="Streetscape2">
      <a:dk1>
        <a:sysClr val="windowText" lastClr="000000"/>
      </a:dk1>
      <a:lt1>
        <a:srgbClr val="FFFFFF"/>
      </a:lt1>
      <a:dk2>
        <a:srgbClr val="191919"/>
      </a:dk2>
      <a:lt2>
        <a:srgbClr val="F3F2EE"/>
      </a:lt2>
      <a:accent1>
        <a:srgbClr val="448885"/>
      </a:accent1>
      <a:accent2>
        <a:srgbClr val="627C58"/>
      </a:accent2>
      <a:accent3>
        <a:srgbClr val="848358"/>
      </a:accent3>
      <a:accent4>
        <a:srgbClr val="547096"/>
      </a:accent4>
      <a:accent5>
        <a:srgbClr val="646464"/>
      </a:accent5>
      <a:accent6>
        <a:srgbClr val="A8A8A8"/>
      </a:accent6>
      <a:hlink>
        <a:srgbClr val="0563C1"/>
      </a:hlink>
      <a:folHlink>
        <a:srgbClr val="954F72"/>
      </a:folHlink>
    </a:clrScheme>
    <a:fontScheme name="Street">
      <a:majorFont>
        <a:latin typeface="Franklin Gothic Heavy"/>
        <a:ea typeface=""/>
        <a:cs typeface=""/>
      </a:majorFont>
      <a:minorFont>
        <a:latin typeface="Consola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treetscapeVTI" id="{B20F88EA-96D0-4E96-9207-A1488DAC5867}" vid="{3F7E5CFE-E584-4E58-A75E-141AC45B1490}"/>
    </a:ext>
  </a:extLst>
</a:theme>
</file>

<file path=docProps/app.xml><?xml version="1.0" encoding="utf-8"?>
<Properties xmlns="http://schemas.openxmlformats.org/officeDocument/2006/extended-properties" xmlns:vt="http://schemas.openxmlformats.org/officeDocument/2006/docPropsVTypes">
  <TotalTime>0</TotalTime>
  <Words>250</Words>
  <Application>Microsoft Office PowerPoint</Application>
  <PresentationFormat>Breedbeeld</PresentationFormat>
  <Paragraphs>19</Paragraphs>
  <Slides>8</Slides>
  <Notes>0</Notes>
  <HiddenSlides>0</HiddenSlides>
  <MMClips>0</MMClips>
  <ScaleCrop>false</ScaleCrop>
  <HeadingPairs>
    <vt:vector size="6" baseType="variant">
      <vt:variant>
        <vt:lpstr>Gebruikte lettertypen</vt:lpstr>
      </vt:variant>
      <vt:variant>
        <vt:i4>4</vt:i4>
      </vt:variant>
      <vt:variant>
        <vt:lpstr>Thema</vt:lpstr>
      </vt:variant>
      <vt:variant>
        <vt:i4>1</vt:i4>
      </vt:variant>
      <vt:variant>
        <vt:lpstr>Diatitels</vt:lpstr>
      </vt:variant>
      <vt:variant>
        <vt:i4>8</vt:i4>
      </vt:variant>
    </vt:vector>
  </HeadingPairs>
  <TitlesOfParts>
    <vt:vector size="13" baseType="lpstr">
      <vt:lpstr>Arial</vt:lpstr>
      <vt:lpstr>Consolas</vt:lpstr>
      <vt:lpstr>Franklin Gothic Heavy</vt:lpstr>
      <vt:lpstr>gg sans</vt:lpstr>
      <vt:lpstr>StreetscapeVTI</vt:lpstr>
      <vt:lpstr>PowerPoint-presentatie</vt:lpstr>
      <vt:lpstr>inhoud</vt:lpstr>
      <vt:lpstr>FLYERS</vt:lpstr>
      <vt:lpstr>Onderwerp groen rechts</vt:lpstr>
      <vt:lpstr>Reden waarom</vt:lpstr>
      <vt:lpstr>Voordelen</vt:lpstr>
      <vt:lpstr>Mening van de klas</vt:lpstr>
      <vt:lpstr>Einde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PowerPoint-presentatie</dc:title>
  <dc:creator>Oğulcan Dinç</dc:creator>
  <cp:lastModifiedBy>Oğulcan Dinç</cp:lastModifiedBy>
  <cp:revision>3</cp:revision>
  <dcterms:created xsi:type="dcterms:W3CDTF">2023-02-03T10:58:48Z</dcterms:created>
  <dcterms:modified xsi:type="dcterms:W3CDTF">2023-02-03T12:02:53Z</dcterms:modified>
</cp:coreProperties>
</file>