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 id="2147483748" r:id="rId5"/>
  </p:sldMasterIdLst>
  <p:notesMasterIdLst>
    <p:notesMasterId r:id="rId19"/>
  </p:notesMasterIdLst>
  <p:handoutMasterIdLst>
    <p:handoutMasterId r:id="rId20"/>
  </p:handoutMasterIdLst>
  <p:sldIdLst>
    <p:sldId id="257" r:id="rId6"/>
    <p:sldId id="389" r:id="rId7"/>
    <p:sldId id="384" r:id="rId8"/>
    <p:sldId id="317" r:id="rId9"/>
    <p:sldId id="278" r:id="rId10"/>
    <p:sldId id="392" r:id="rId11"/>
    <p:sldId id="394" r:id="rId12"/>
    <p:sldId id="393" r:id="rId13"/>
    <p:sldId id="395" r:id="rId14"/>
    <p:sldId id="396" r:id="rId15"/>
    <p:sldId id="397" r:id="rId16"/>
    <p:sldId id="279"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84" autoAdjust="0"/>
  </p:normalViewPr>
  <p:slideViewPr>
    <p:cSldViewPr snapToGrid="0">
      <p:cViewPr varScale="1">
        <p:scale>
          <a:sx n="57" d="100"/>
          <a:sy n="57" d="100"/>
        </p:scale>
        <p:origin x="68" y="3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about:blank"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about:blank"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Tesla</a:t>
            </a:r>
          </a:p>
        </c:rich>
      </c:tx>
      <c:overlay val="0"/>
      <c:spPr>
        <a:noFill/>
        <a:ln>
          <a:noFill/>
        </a:ln>
        <a:effectLst/>
      </c:spPr>
    </c:title>
    <c:autoTitleDeleted val="0"/>
    <c:plotArea>
      <c:layout/>
      <c:lineChart>
        <c:grouping val="standard"/>
        <c:varyColors val="0"/>
        <c:ser>
          <c:idx val="0"/>
          <c:order val="0"/>
          <c:tx>
            <c:strRef>
              <c:f>Tesla!$F$1</c:f>
              <c:strCache>
                <c:ptCount val="1"/>
                <c:pt idx="0">
                  <c:v>Adj Close</c:v>
                </c:pt>
              </c:strCache>
            </c:strRef>
          </c:tx>
          <c:spPr>
            <a:ln w="22225" cap="rnd" cmpd="sng" algn="ctr">
              <a:solidFill>
                <a:schemeClr val="accent1"/>
              </a:solidFill>
              <a:round/>
            </a:ln>
            <a:effectLst/>
          </c:spPr>
          <c:marker>
            <c:symbol val="none"/>
          </c:marker>
          <c:cat>
            <c:numRef>
              <c:f>Tesla!$A$2:$A$1279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Tesla!$F$2:$F$1279</c:f>
              <c:numCache>
                <c:formatCode>General</c:formatCode>
                <c:ptCount val="1278"/>
                <c:pt idx="0">
                  <c:v>21.368668</c:v>
                </c:pt>
                <c:pt idx="1">
                  <c:v>21.150000000000027</c:v>
                </c:pt>
                <c:pt idx="2">
                  <c:v>20.974667</c:v>
                </c:pt>
                <c:pt idx="3">
                  <c:v>21.105333000000002</c:v>
                </c:pt>
                <c:pt idx="4">
                  <c:v>22.427333999999963</c:v>
                </c:pt>
                <c:pt idx="5">
                  <c:v>22.245999999999967</c:v>
                </c:pt>
                <c:pt idx="6">
                  <c:v>22.32</c:v>
                </c:pt>
                <c:pt idx="7">
                  <c:v>22.530000999999999</c:v>
                </c:pt>
                <c:pt idx="8">
                  <c:v>22.414667000000001</c:v>
                </c:pt>
                <c:pt idx="9">
                  <c:v>22.670667999999999</c:v>
                </c:pt>
                <c:pt idx="10">
                  <c:v>23.143999000000001</c:v>
                </c:pt>
                <c:pt idx="11">
                  <c:v>22.971332999999966</c:v>
                </c:pt>
                <c:pt idx="12">
                  <c:v>23.334667000000028</c:v>
                </c:pt>
                <c:pt idx="13">
                  <c:v>23.437331999999987</c:v>
                </c:pt>
                <c:pt idx="14">
                  <c:v>23.519333</c:v>
                </c:pt>
                <c:pt idx="15">
                  <c:v>23.059334</c:v>
                </c:pt>
                <c:pt idx="16">
                  <c:v>22.509333000000002</c:v>
                </c:pt>
                <c:pt idx="17">
                  <c:v>22.856667000000005</c:v>
                </c:pt>
                <c:pt idx="18">
                  <c:v>23.302</c:v>
                </c:pt>
                <c:pt idx="19">
                  <c:v>23.054666999999988</c:v>
                </c:pt>
                <c:pt idx="20">
                  <c:v>23.620667000000001</c:v>
                </c:pt>
                <c:pt idx="21">
                  <c:v>23.283332999999942</c:v>
                </c:pt>
                <c:pt idx="22">
                  <c:v>22.916668000000001</c:v>
                </c:pt>
                <c:pt idx="23">
                  <c:v>22.208667999999989</c:v>
                </c:pt>
                <c:pt idx="24">
                  <c:v>22.264668</c:v>
                </c:pt>
                <c:pt idx="25">
                  <c:v>23</c:v>
                </c:pt>
                <c:pt idx="26">
                  <c:v>21.015332999999963</c:v>
                </c:pt>
                <c:pt idx="27">
                  <c:v>20.694668000000028</c:v>
                </c:pt>
                <c:pt idx="28">
                  <c:v>21.048667999999989</c:v>
                </c:pt>
                <c:pt idx="29">
                  <c:v>21.577332999999989</c:v>
                </c:pt>
                <c:pt idx="30">
                  <c:v>21.48733299999995</c:v>
                </c:pt>
                <c:pt idx="31">
                  <c:v>22.271334</c:v>
                </c:pt>
                <c:pt idx="32">
                  <c:v>22.365998999999999</c:v>
                </c:pt>
                <c:pt idx="33">
                  <c:v>22.318000999999999</c:v>
                </c:pt>
                <c:pt idx="34">
                  <c:v>22.219999000000001</c:v>
                </c:pt>
                <c:pt idx="35">
                  <c:v>23.077998999999998</c:v>
                </c:pt>
                <c:pt idx="36">
                  <c:v>23.469998999999987</c:v>
                </c:pt>
                <c:pt idx="37">
                  <c:v>23.827998999999998</c:v>
                </c:pt>
                <c:pt idx="38">
                  <c:v>23.399331999999987</c:v>
                </c:pt>
                <c:pt idx="39">
                  <c:v>22.870667000000001</c:v>
                </c:pt>
                <c:pt idx="40">
                  <c:v>22.061999999999987</c:v>
                </c:pt>
                <c:pt idx="41">
                  <c:v>22.341332999999967</c:v>
                </c:pt>
                <c:pt idx="42">
                  <c:v>22.223332999999954</c:v>
                </c:pt>
                <c:pt idx="43">
                  <c:v>21.879999000000005</c:v>
                </c:pt>
                <c:pt idx="44">
                  <c:v>22.153334000000001</c:v>
                </c:pt>
                <c:pt idx="45">
                  <c:v>21.940000999999967</c:v>
                </c:pt>
                <c:pt idx="46">
                  <c:v>21.811333000000001</c:v>
                </c:pt>
                <c:pt idx="47">
                  <c:v>23.033999999999999</c:v>
                </c:pt>
                <c:pt idx="48">
                  <c:v>22.789332999999942</c:v>
                </c:pt>
                <c:pt idx="49">
                  <c:v>21.775332999999961</c:v>
                </c:pt>
                <c:pt idx="50">
                  <c:v>21.706666999999989</c:v>
                </c:pt>
                <c:pt idx="51">
                  <c:v>21.423331999999963</c:v>
                </c:pt>
                <c:pt idx="52">
                  <c:v>20.903998999999999</c:v>
                </c:pt>
                <c:pt idx="53">
                  <c:v>20.703332999999965</c:v>
                </c:pt>
                <c:pt idx="54">
                  <c:v>21.101999000000028</c:v>
                </c:pt>
                <c:pt idx="55">
                  <c:v>20.606667000000005</c:v>
                </c:pt>
                <c:pt idx="56">
                  <c:v>20.102667</c:v>
                </c:pt>
                <c:pt idx="57">
                  <c:v>20.278666999999967</c:v>
                </c:pt>
                <c:pt idx="58">
                  <c:v>18.611999999999998</c:v>
                </c:pt>
                <c:pt idx="59">
                  <c:v>17.185332999999961</c:v>
                </c:pt>
                <c:pt idx="60">
                  <c:v>17.742000999999963</c:v>
                </c:pt>
                <c:pt idx="61">
                  <c:v>16.832001000000005</c:v>
                </c:pt>
                <c:pt idx="62">
                  <c:v>17.835332999999967</c:v>
                </c:pt>
                <c:pt idx="63">
                  <c:v>19.129332999999967</c:v>
                </c:pt>
                <c:pt idx="64">
                  <c:v>20.381331999999986</c:v>
                </c:pt>
                <c:pt idx="65">
                  <c:v>19.953332999999965</c:v>
                </c:pt>
                <c:pt idx="66">
                  <c:v>19.310666999999999</c:v>
                </c:pt>
                <c:pt idx="67">
                  <c:v>20.313334000000001</c:v>
                </c:pt>
                <c:pt idx="68">
                  <c:v>20.061999999999987</c:v>
                </c:pt>
                <c:pt idx="69">
                  <c:v>19.605333000000002</c:v>
                </c:pt>
                <c:pt idx="70">
                  <c:v>20.022666999999963</c:v>
                </c:pt>
                <c:pt idx="71">
                  <c:v>19.414000000000001</c:v>
                </c:pt>
                <c:pt idx="72">
                  <c:v>19.179333</c:v>
                </c:pt>
                <c:pt idx="73">
                  <c:v>19.556667000000001</c:v>
                </c:pt>
                <c:pt idx="74">
                  <c:v>20.005332999999954</c:v>
                </c:pt>
                <c:pt idx="75">
                  <c:v>19.349332999999966</c:v>
                </c:pt>
                <c:pt idx="76">
                  <c:v>18.891332999999989</c:v>
                </c:pt>
                <c:pt idx="77">
                  <c:v>18.897333</c:v>
                </c:pt>
                <c:pt idx="78">
                  <c:v>18.712667</c:v>
                </c:pt>
                <c:pt idx="79">
                  <c:v>19.032</c:v>
                </c:pt>
                <c:pt idx="80">
                  <c:v>19.605333000000002</c:v>
                </c:pt>
                <c:pt idx="81">
                  <c:v>19.593331999999986</c:v>
                </c:pt>
                <c:pt idx="82">
                  <c:v>19.994667</c:v>
                </c:pt>
                <c:pt idx="83">
                  <c:v>20.076668000000005</c:v>
                </c:pt>
                <c:pt idx="84">
                  <c:v>18.963332999999942</c:v>
                </c:pt>
                <c:pt idx="85">
                  <c:v>19.606000999999999</c:v>
                </c:pt>
                <c:pt idx="86">
                  <c:v>20.184667999999999</c:v>
                </c:pt>
                <c:pt idx="87">
                  <c:v>20.131332</c:v>
                </c:pt>
                <c:pt idx="88">
                  <c:v>20.456666999999989</c:v>
                </c:pt>
                <c:pt idx="89">
                  <c:v>20.334667000000028</c:v>
                </c:pt>
                <c:pt idx="90">
                  <c:v>20.070667</c:v>
                </c:pt>
                <c:pt idx="91">
                  <c:v>19.464665999999987</c:v>
                </c:pt>
                <c:pt idx="92">
                  <c:v>18.945332999999945</c:v>
                </c:pt>
                <c:pt idx="93">
                  <c:v>19.098666999999967</c:v>
                </c:pt>
                <c:pt idx="94">
                  <c:v>18.969333999999961</c:v>
                </c:pt>
                <c:pt idx="95">
                  <c:v>18.454666</c:v>
                </c:pt>
                <c:pt idx="96">
                  <c:v>18.965999999999966</c:v>
                </c:pt>
                <c:pt idx="97">
                  <c:v>18.334000000000028</c:v>
                </c:pt>
                <c:pt idx="98">
                  <c:v>18.604668000000036</c:v>
                </c:pt>
                <c:pt idx="99">
                  <c:v>18.523332999999965</c:v>
                </c:pt>
                <c:pt idx="100">
                  <c:v>18.59</c:v>
                </c:pt>
                <c:pt idx="101">
                  <c:v>18.917334</c:v>
                </c:pt>
                <c:pt idx="102">
                  <c:v>19.447999999999986</c:v>
                </c:pt>
                <c:pt idx="103">
                  <c:v>18.981999999999989</c:v>
                </c:pt>
                <c:pt idx="104">
                  <c:v>19.454666</c:v>
                </c:pt>
                <c:pt idx="105">
                  <c:v>19.782666999999961</c:v>
                </c:pt>
                <c:pt idx="106">
                  <c:v>19.408666999999966</c:v>
                </c:pt>
                <c:pt idx="107">
                  <c:v>21.299999</c:v>
                </c:pt>
                <c:pt idx="108">
                  <c:v>21.072666000000002</c:v>
                </c:pt>
                <c:pt idx="109">
                  <c:v>21.177333999999988</c:v>
                </c:pt>
                <c:pt idx="110">
                  <c:v>22.139999000000028</c:v>
                </c:pt>
                <c:pt idx="111">
                  <c:v>22.851334000000001</c:v>
                </c:pt>
                <c:pt idx="112">
                  <c:v>22.985331999999943</c:v>
                </c:pt>
                <c:pt idx="113">
                  <c:v>23.847999999999999</c:v>
                </c:pt>
                <c:pt idx="114">
                  <c:v>23.878</c:v>
                </c:pt>
                <c:pt idx="115">
                  <c:v>24.721999999999987</c:v>
                </c:pt>
                <c:pt idx="116">
                  <c:v>23.503331999999986</c:v>
                </c:pt>
                <c:pt idx="117">
                  <c:v>24.148001000000001</c:v>
                </c:pt>
                <c:pt idx="118">
                  <c:v>23.167334</c:v>
                </c:pt>
                <c:pt idx="119">
                  <c:v>22.242000999999963</c:v>
                </c:pt>
                <c:pt idx="120">
                  <c:v>22.200665999999988</c:v>
                </c:pt>
                <c:pt idx="121">
                  <c:v>22.799999</c:v>
                </c:pt>
                <c:pt idx="122">
                  <c:v>22.966666999999966</c:v>
                </c:pt>
                <c:pt idx="123">
                  <c:v>23.328666999999989</c:v>
                </c:pt>
                <c:pt idx="124">
                  <c:v>22.863332999999965</c:v>
                </c:pt>
                <c:pt idx="125">
                  <c:v>22.337999000000028</c:v>
                </c:pt>
                <c:pt idx="126">
                  <c:v>20.724001000000001</c:v>
                </c:pt>
                <c:pt idx="127">
                  <c:v>20.610665999999998</c:v>
                </c:pt>
                <c:pt idx="128">
                  <c:v>20.593331999999986</c:v>
                </c:pt>
                <c:pt idx="129">
                  <c:v>21.233999000000001</c:v>
                </c:pt>
                <c:pt idx="130">
                  <c:v>21.497999</c:v>
                </c:pt>
                <c:pt idx="131">
                  <c:v>21.263999999999989</c:v>
                </c:pt>
                <c:pt idx="132">
                  <c:v>21.114000000000036</c:v>
                </c:pt>
                <c:pt idx="133">
                  <c:v>21.257999000000005</c:v>
                </c:pt>
                <c:pt idx="134">
                  <c:v>20.673331999999988</c:v>
                </c:pt>
                <c:pt idx="135">
                  <c:v>21.512667</c:v>
                </c:pt>
                <c:pt idx="136">
                  <c:v>21.59</c:v>
                </c:pt>
                <c:pt idx="137">
                  <c:v>21.348666999999967</c:v>
                </c:pt>
                <c:pt idx="138">
                  <c:v>20.905332999999942</c:v>
                </c:pt>
                <c:pt idx="139">
                  <c:v>20.213332999999967</c:v>
                </c:pt>
                <c:pt idx="140">
                  <c:v>19.828666999999989</c:v>
                </c:pt>
                <c:pt idx="141">
                  <c:v>20.582665999999989</c:v>
                </c:pt>
                <c:pt idx="142">
                  <c:v>20.443332999999942</c:v>
                </c:pt>
                <c:pt idx="143">
                  <c:v>19.812000000000001</c:v>
                </c:pt>
                <c:pt idx="144">
                  <c:v>19.344667000000001</c:v>
                </c:pt>
                <c:pt idx="145">
                  <c:v>19.875999</c:v>
                </c:pt>
                <c:pt idx="146">
                  <c:v>20.056000000000001</c:v>
                </c:pt>
                <c:pt idx="147">
                  <c:v>23.302668000000001</c:v>
                </c:pt>
                <c:pt idx="148">
                  <c:v>23.211331999999999</c:v>
                </c:pt>
                <c:pt idx="149">
                  <c:v>22.799334000000002</c:v>
                </c:pt>
                <c:pt idx="150">
                  <c:v>25.304666999999988</c:v>
                </c:pt>
                <c:pt idx="151">
                  <c:v>24.689332999999966</c:v>
                </c:pt>
                <c:pt idx="152">
                  <c:v>23.496668</c:v>
                </c:pt>
                <c:pt idx="153">
                  <c:v>23.699332999999989</c:v>
                </c:pt>
                <c:pt idx="154">
                  <c:v>23.760667999999967</c:v>
                </c:pt>
                <c:pt idx="155">
                  <c:v>23.176000999999999</c:v>
                </c:pt>
                <c:pt idx="156">
                  <c:v>22.579331999999987</c:v>
                </c:pt>
                <c:pt idx="157">
                  <c:v>22.363332999999965</c:v>
                </c:pt>
                <c:pt idx="158">
                  <c:v>20.366667</c:v>
                </c:pt>
                <c:pt idx="159">
                  <c:v>20.562667999999967</c:v>
                </c:pt>
                <c:pt idx="160">
                  <c:v>21.459999</c:v>
                </c:pt>
                <c:pt idx="161">
                  <c:v>21.442666999999961</c:v>
                </c:pt>
                <c:pt idx="162">
                  <c:v>21.34</c:v>
                </c:pt>
                <c:pt idx="163">
                  <c:v>21.521334</c:v>
                </c:pt>
                <c:pt idx="164">
                  <c:v>21.284665999999987</c:v>
                </c:pt>
                <c:pt idx="165">
                  <c:v>20.790666999999971</c:v>
                </c:pt>
                <c:pt idx="166">
                  <c:v>20.334000000000028</c:v>
                </c:pt>
                <c:pt idx="167">
                  <c:v>20.209999</c:v>
                </c:pt>
                <c:pt idx="168">
                  <c:v>20.110665999999998</c:v>
                </c:pt>
                <c:pt idx="169">
                  <c:v>19.263331999999963</c:v>
                </c:pt>
                <c:pt idx="170">
                  <c:v>18.716000000000001</c:v>
                </c:pt>
                <c:pt idx="171">
                  <c:v>18.73</c:v>
                </c:pt>
                <c:pt idx="172">
                  <c:v>17.549334000000002</c:v>
                </c:pt>
                <c:pt idx="173">
                  <c:v>19.033332999999967</c:v>
                </c:pt>
                <c:pt idx="174">
                  <c:v>18.629332999999967</c:v>
                </c:pt>
                <c:pt idx="175">
                  <c:v>19.369332999999965</c:v>
                </c:pt>
                <c:pt idx="176">
                  <c:v>19.297332999999963</c:v>
                </c:pt>
                <c:pt idx="177">
                  <c:v>19.68</c:v>
                </c:pt>
                <c:pt idx="178">
                  <c:v>19.655999999999999</c:v>
                </c:pt>
                <c:pt idx="179">
                  <c:v>18.997333999999967</c:v>
                </c:pt>
                <c:pt idx="180">
                  <c:v>19.934667999999999</c:v>
                </c:pt>
                <c:pt idx="181">
                  <c:v>19.888665999999986</c:v>
                </c:pt>
                <c:pt idx="182">
                  <c:v>19.940000999999967</c:v>
                </c:pt>
                <c:pt idx="183">
                  <c:v>19.978665999999986</c:v>
                </c:pt>
                <c:pt idx="184">
                  <c:v>20.065999999999967</c:v>
                </c:pt>
                <c:pt idx="185">
                  <c:v>20.638666000000001</c:v>
                </c:pt>
                <c:pt idx="186">
                  <c:v>20.501332999999967</c:v>
                </c:pt>
                <c:pt idx="187">
                  <c:v>17.651333000000001</c:v>
                </c:pt>
                <c:pt idx="188">
                  <c:v>20.713332999999967</c:v>
                </c:pt>
                <c:pt idx="189">
                  <c:v>20.068000999999967</c:v>
                </c:pt>
                <c:pt idx="190">
                  <c:v>19.653334000000001</c:v>
                </c:pt>
                <c:pt idx="191">
                  <c:v>18.788667999999966</c:v>
                </c:pt>
                <c:pt idx="192">
                  <c:v>17.463332999999942</c:v>
                </c:pt>
                <c:pt idx="193">
                  <c:v>16.704000000000001</c:v>
                </c:pt>
                <c:pt idx="194">
                  <c:v>17.52</c:v>
                </c:pt>
                <c:pt idx="195">
                  <c:v>17.125333999999967</c:v>
                </c:pt>
                <c:pt idx="196">
                  <c:v>16.815331999999987</c:v>
                </c:pt>
                <c:pt idx="197">
                  <c:v>17.252001</c:v>
                </c:pt>
                <c:pt idx="198">
                  <c:v>17.306000000000001</c:v>
                </c:pt>
                <c:pt idx="199">
                  <c:v>18.439332999999966</c:v>
                </c:pt>
                <c:pt idx="200">
                  <c:v>18.118668000000028</c:v>
                </c:pt>
                <c:pt idx="201">
                  <c:v>17.594000000000001</c:v>
                </c:pt>
                <c:pt idx="202">
                  <c:v>17.333331999999999</c:v>
                </c:pt>
                <c:pt idx="203">
                  <c:v>17.396667000000001</c:v>
                </c:pt>
                <c:pt idx="204">
                  <c:v>19.609332999999989</c:v>
                </c:pt>
                <c:pt idx="205">
                  <c:v>19.233333999999989</c:v>
                </c:pt>
                <c:pt idx="206">
                  <c:v>20.990666999999963</c:v>
                </c:pt>
                <c:pt idx="207">
                  <c:v>22.059999000000001</c:v>
                </c:pt>
                <c:pt idx="208">
                  <c:v>22.323333999999971</c:v>
                </c:pt>
                <c:pt idx="209">
                  <c:v>21.993333999999965</c:v>
                </c:pt>
                <c:pt idx="210">
                  <c:v>22.488000999999965</c:v>
                </c:pt>
                <c:pt idx="211">
                  <c:v>22.952000000000002</c:v>
                </c:pt>
                <c:pt idx="212">
                  <c:v>23.094000000000001</c:v>
                </c:pt>
                <c:pt idx="213">
                  <c:v>22.759999999999987</c:v>
                </c:pt>
                <c:pt idx="214">
                  <c:v>22.737333</c:v>
                </c:pt>
                <c:pt idx="215">
                  <c:v>23.210667000000001</c:v>
                </c:pt>
                <c:pt idx="216">
                  <c:v>23.426665999999987</c:v>
                </c:pt>
                <c:pt idx="217">
                  <c:v>23.367331999999987</c:v>
                </c:pt>
                <c:pt idx="218">
                  <c:v>22.085332999999935</c:v>
                </c:pt>
                <c:pt idx="219">
                  <c:v>22.582001000000002</c:v>
                </c:pt>
                <c:pt idx="220">
                  <c:v>22.933331999999989</c:v>
                </c:pt>
                <c:pt idx="221">
                  <c:v>23.229333999999966</c:v>
                </c:pt>
                <c:pt idx="222">
                  <c:v>23.620667000000001</c:v>
                </c:pt>
                <c:pt idx="223">
                  <c:v>23.564667</c:v>
                </c:pt>
                <c:pt idx="224">
                  <c:v>23.166</c:v>
                </c:pt>
                <c:pt idx="225">
                  <c:v>22.545999999999989</c:v>
                </c:pt>
                <c:pt idx="226">
                  <c:v>21.721999999999987</c:v>
                </c:pt>
                <c:pt idx="227">
                  <c:v>23.066668</c:v>
                </c:pt>
                <c:pt idx="228">
                  <c:v>22.927999</c:v>
                </c:pt>
                <c:pt idx="229">
                  <c:v>23.191334000000001</c:v>
                </c:pt>
                <c:pt idx="230">
                  <c:v>22.744667</c:v>
                </c:pt>
                <c:pt idx="231">
                  <c:v>23.365333999999965</c:v>
                </c:pt>
                <c:pt idx="232">
                  <c:v>23.899331999999987</c:v>
                </c:pt>
                <c:pt idx="233">
                  <c:v>23.979999999999986</c:v>
                </c:pt>
                <c:pt idx="234">
                  <c:v>24.204000000000001</c:v>
                </c:pt>
                <c:pt idx="235">
                  <c:v>23.864668000000005</c:v>
                </c:pt>
                <c:pt idx="236">
                  <c:v>24.343331999999986</c:v>
                </c:pt>
                <c:pt idx="237">
                  <c:v>24.450665999999988</c:v>
                </c:pt>
                <c:pt idx="238">
                  <c:v>24.440000999999967</c:v>
                </c:pt>
                <c:pt idx="239">
                  <c:v>25.119333000000001</c:v>
                </c:pt>
                <c:pt idx="240">
                  <c:v>24.380666999999967</c:v>
                </c:pt>
                <c:pt idx="241">
                  <c:v>23.228000999999967</c:v>
                </c:pt>
                <c:pt idx="242">
                  <c:v>22.468665999999967</c:v>
                </c:pt>
                <c:pt idx="243">
                  <c:v>22.198</c:v>
                </c:pt>
                <c:pt idx="244">
                  <c:v>21.025332999999961</c:v>
                </c:pt>
                <c:pt idx="245">
                  <c:v>21.318000999999999</c:v>
                </c:pt>
                <c:pt idx="246">
                  <c:v>19.692667</c:v>
                </c:pt>
                <c:pt idx="247">
                  <c:v>21.739331999999987</c:v>
                </c:pt>
                <c:pt idx="248">
                  <c:v>21.075332999999965</c:v>
                </c:pt>
                <c:pt idx="249">
                  <c:v>22.257999000000005</c:v>
                </c:pt>
                <c:pt idx="250">
                  <c:v>22.186665999999999</c:v>
                </c:pt>
                <c:pt idx="251">
                  <c:v>20.674666999999999</c:v>
                </c:pt>
                <c:pt idx="252">
                  <c:v>20.024000000000001</c:v>
                </c:pt>
                <c:pt idx="253">
                  <c:v>21.179333</c:v>
                </c:pt>
                <c:pt idx="254">
                  <c:v>22.330666999999988</c:v>
                </c:pt>
                <c:pt idx="255">
                  <c:v>22.356667000000005</c:v>
                </c:pt>
                <c:pt idx="256">
                  <c:v>22.568665999999986</c:v>
                </c:pt>
                <c:pt idx="257">
                  <c:v>22.997999</c:v>
                </c:pt>
                <c:pt idx="258">
                  <c:v>23.150666999999999</c:v>
                </c:pt>
                <c:pt idx="259">
                  <c:v>22.293332999999965</c:v>
                </c:pt>
                <c:pt idx="260">
                  <c:v>22.961999999999989</c:v>
                </c:pt>
                <c:pt idx="261">
                  <c:v>23.07</c:v>
                </c:pt>
                <c:pt idx="262">
                  <c:v>23.153999000000027</c:v>
                </c:pt>
                <c:pt idx="263">
                  <c:v>20.150666999999999</c:v>
                </c:pt>
                <c:pt idx="264">
                  <c:v>19.927999</c:v>
                </c:pt>
                <c:pt idx="265">
                  <c:v>19.172667000000001</c:v>
                </c:pt>
                <c:pt idx="266">
                  <c:v>19.434000000000001</c:v>
                </c:pt>
                <c:pt idx="267">
                  <c:v>19.802668000000001</c:v>
                </c:pt>
                <c:pt idx="268">
                  <c:v>19.758666999999971</c:v>
                </c:pt>
                <c:pt idx="269">
                  <c:v>19.830666999999988</c:v>
                </c:pt>
                <c:pt idx="270">
                  <c:v>20.584667</c:v>
                </c:pt>
                <c:pt idx="271">
                  <c:v>20.467999999999989</c:v>
                </c:pt>
                <c:pt idx="272">
                  <c:v>20.813999000000027</c:v>
                </c:pt>
                <c:pt idx="273">
                  <c:v>20.859332999999989</c:v>
                </c:pt>
                <c:pt idx="274">
                  <c:v>21.423331999999963</c:v>
                </c:pt>
                <c:pt idx="275">
                  <c:v>21.148001000000001</c:v>
                </c:pt>
                <c:pt idx="276">
                  <c:v>20.500668000000001</c:v>
                </c:pt>
                <c:pt idx="277">
                  <c:v>20.386666999999989</c:v>
                </c:pt>
                <c:pt idx="278">
                  <c:v>20.856000999999999</c:v>
                </c:pt>
                <c:pt idx="279">
                  <c:v>20.787332999999954</c:v>
                </c:pt>
                <c:pt idx="280">
                  <c:v>20.544665999999999</c:v>
                </c:pt>
                <c:pt idx="281">
                  <c:v>20.251332999999967</c:v>
                </c:pt>
                <c:pt idx="282">
                  <c:v>20.525332999999961</c:v>
                </c:pt>
                <c:pt idx="283">
                  <c:v>20.375999</c:v>
                </c:pt>
                <c:pt idx="284">
                  <c:v>20.170667999999999</c:v>
                </c:pt>
                <c:pt idx="285">
                  <c:v>19.415332999999961</c:v>
                </c:pt>
                <c:pt idx="286">
                  <c:v>19.647333</c:v>
                </c:pt>
                <c:pt idx="287">
                  <c:v>19.917998999999998</c:v>
                </c:pt>
                <c:pt idx="288">
                  <c:v>19.857332</c:v>
                </c:pt>
                <c:pt idx="289">
                  <c:v>20.982667999999954</c:v>
                </c:pt>
                <c:pt idx="290">
                  <c:v>21.325332999999965</c:v>
                </c:pt>
                <c:pt idx="291">
                  <c:v>19.652666</c:v>
                </c:pt>
                <c:pt idx="292">
                  <c:v>19.024000000000001</c:v>
                </c:pt>
                <c:pt idx="293">
                  <c:v>18.436001000000001</c:v>
                </c:pt>
                <c:pt idx="294">
                  <c:v>18.416</c:v>
                </c:pt>
                <c:pt idx="295">
                  <c:v>18.439332999999966</c:v>
                </c:pt>
                <c:pt idx="296">
                  <c:v>18.942666999999961</c:v>
                </c:pt>
                <c:pt idx="297">
                  <c:v>19.394666999999988</c:v>
                </c:pt>
                <c:pt idx="298">
                  <c:v>18.890667000000001</c:v>
                </c:pt>
                <c:pt idx="299">
                  <c:v>19.263999999999989</c:v>
                </c:pt>
                <c:pt idx="300">
                  <c:v>19.330666999999988</c:v>
                </c:pt>
                <c:pt idx="301">
                  <c:v>18.361999999999988</c:v>
                </c:pt>
                <c:pt idx="302">
                  <c:v>17.965999999999966</c:v>
                </c:pt>
                <c:pt idx="303">
                  <c:v>17.831333000000001</c:v>
                </c:pt>
                <c:pt idx="304">
                  <c:v>18.239999999999988</c:v>
                </c:pt>
                <c:pt idx="305">
                  <c:v>18.267999999999986</c:v>
                </c:pt>
                <c:pt idx="306">
                  <c:v>17.635331999999988</c:v>
                </c:pt>
                <c:pt idx="307">
                  <c:v>17.361333999999989</c:v>
                </c:pt>
                <c:pt idx="308">
                  <c:v>17.851334000000001</c:v>
                </c:pt>
                <c:pt idx="309">
                  <c:v>18.322001</c:v>
                </c:pt>
                <c:pt idx="310">
                  <c:v>18.574667000000005</c:v>
                </c:pt>
                <c:pt idx="311">
                  <c:v>18.657333000000001</c:v>
                </c:pt>
                <c:pt idx="312">
                  <c:v>19.278666999999967</c:v>
                </c:pt>
                <c:pt idx="313">
                  <c:v>19.058665999999999</c:v>
                </c:pt>
                <c:pt idx="314">
                  <c:v>19.454000000000001</c:v>
                </c:pt>
                <c:pt idx="315">
                  <c:v>17.851999000000028</c:v>
                </c:pt>
                <c:pt idx="316">
                  <c:v>18.330666999999988</c:v>
                </c:pt>
                <c:pt idx="317">
                  <c:v>18.213332999999967</c:v>
                </c:pt>
                <c:pt idx="318">
                  <c:v>18.153999000000027</c:v>
                </c:pt>
                <c:pt idx="319">
                  <c:v>18.403998999999999</c:v>
                </c:pt>
                <c:pt idx="320">
                  <c:v>17.894666999999988</c:v>
                </c:pt>
                <c:pt idx="321">
                  <c:v>17.846665999999999</c:v>
                </c:pt>
                <c:pt idx="322">
                  <c:v>17.758666999999971</c:v>
                </c:pt>
                <c:pt idx="323">
                  <c:v>18.224001000000001</c:v>
                </c:pt>
                <c:pt idx="324">
                  <c:v>18.082001000000002</c:v>
                </c:pt>
                <c:pt idx="325">
                  <c:v>18.217333</c:v>
                </c:pt>
                <c:pt idx="326">
                  <c:v>17.516666000000001</c:v>
                </c:pt>
                <c:pt idx="327">
                  <c:v>17.593331999999986</c:v>
                </c:pt>
                <c:pt idx="328">
                  <c:v>17.243998999999999</c:v>
                </c:pt>
                <c:pt idx="329">
                  <c:v>16.508666999999971</c:v>
                </c:pt>
                <c:pt idx="330">
                  <c:v>15.676</c:v>
                </c:pt>
                <c:pt idx="331">
                  <c:v>16.097999999999999</c:v>
                </c:pt>
                <c:pt idx="332">
                  <c:v>15.912667000000004</c:v>
                </c:pt>
                <c:pt idx="333">
                  <c:v>15.600667</c:v>
                </c:pt>
                <c:pt idx="334">
                  <c:v>16.273332999999965</c:v>
                </c:pt>
                <c:pt idx="335">
                  <c:v>17.002001</c:v>
                </c:pt>
                <c:pt idx="336">
                  <c:v>17.022666999999963</c:v>
                </c:pt>
                <c:pt idx="337">
                  <c:v>16.470666999999967</c:v>
                </c:pt>
                <c:pt idx="338">
                  <c:v>16.322666000000002</c:v>
                </c:pt>
                <c:pt idx="339">
                  <c:v>16.132000000000001</c:v>
                </c:pt>
                <c:pt idx="340">
                  <c:v>15.968</c:v>
                </c:pt>
                <c:pt idx="341">
                  <c:v>15.134</c:v>
                </c:pt>
                <c:pt idx="342">
                  <c:v>15.487333</c:v>
                </c:pt>
                <c:pt idx="343">
                  <c:v>15.463333</c:v>
                </c:pt>
                <c:pt idx="344">
                  <c:v>15.222</c:v>
                </c:pt>
                <c:pt idx="345">
                  <c:v>14.068667</c:v>
                </c:pt>
                <c:pt idx="346">
                  <c:v>13.690667000000001</c:v>
                </c:pt>
                <c:pt idx="347">
                  <c:v>13.672000000000002</c:v>
                </c:pt>
                <c:pt idx="348">
                  <c:v>12.848667000000001</c:v>
                </c:pt>
                <c:pt idx="349">
                  <c:v>13.032667</c:v>
                </c:pt>
                <c:pt idx="350">
                  <c:v>12.708667</c:v>
                </c:pt>
                <c:pt idx="351">
                  <c:v>12.58</c:v>
                </c:pt>
                <c:pt idx="352">
                  <c:v>12.657333</c:v>
                </c:pt>
                <c:pt idx="353">
                  <c:v>12.548</c:v>
                </c:pt>
                <c:pt idx="354">
                  <c:v>12.344000000000001</c:v>
                </c:pt>
                <c:pt idx="355">
                  <c:v>11.931333</c:v>
                </c:pt>
                <c:pt idx="356">
                  <c:v>12.906667000000002</c:v>
                </c:pt>
                <c:pt idx="357">
                  <c:v>13.106</c:v>
                </c:pt>
                <c:pt idx="358">
                  <c:v>13.73</c:v>
                </c:pt>
                <c:pt idx="359">
                  <c:v>13.633333</c:v>
                </c:pt>
                <c:pt idx="360">
                  <c:v>14.192</c:v>
                </c:pt>
                <c:pt idx="361">
                  <c:v>14.473333</c:v>
                </c:pt>
                <c:pt idx="362">
                  <c:v>13.950667000000006</c:v>
                </c:pt>
                <c:pt idx="363">
                  <c:v>14.260667</c:v>
                </c:pt>
                <c:pt idx="364">
                  <c:v>14.328000000000001</c:v>
                </c:pt>
                <c:pt idx="365">
                  <c:v>15.002000000000002</c:v>
                </c:pt>
                <c:pt idx="366">
                  <c:v>14.982667000000006</c:v>
                </c:pt>
                <c:pt idx="367">
                  <c:v>15.095333</c:v>
                </c:pt>
                <c:pt idx="368">
                  <c:v>14.641332999999999</c:v>
                </c:pt>
                <c:pt idx="369">
                  <c:v>14.790667000000001</c:v>
                </c:pt>
                <c:pt idx="370">
                  <c:v>14.909333</c:v>
                </c:pt>
                <c:pt idx="371">
                  <c:v>14.650667</c:v>
                </c:pt>
                <c:pt idx="372">
                  <c:v>14.618</c:v>
                </c:pt>
                <c:pt idx="373">
                  <c:v>14.856000000000016</c:v>
                </c:pt>
                <c:pt idx="374">
                  <c:v>14.897333</c:v>
                </c:pt>
                <c:pt idx="375">
                  <c:v>15.144667</c:v>
                </c:pt>
                <c:pt idx="376">
                  <c:v>14.97</c:v>
                </c:pt>
                <c:pt idx="377">
                  <c:v>15.66</c:v>
                </c:pt>
                <c:pt idx="378">
                  <c:v>15.54</c:v>
                </c:pt>
                <c:pt idx="379">
                  <c:v>15.356000000000016</c:v>
                </c:pt>
                <c:pt idx="380">
                  <c:v>15.337333000000001</c:v>
                </c:pt>
                <c:pt idx="381">
                  <c:v>15.928000000000001</c:v>
                </c:pt>
                <c:pt idx="382">
                  <c:v>15.906667000000002</c:v>
                </c:pt>
                <c:pt idx="383">
                  <c:v>16.338667000000001</c:v>
                </c:pt>
                <c:pt idx="384">
                  <c:v>16.899999999999999</c:v>
                </c:pt>
                <c:pt idx="385">
                  <c:v>16.825332999999965</c:v>
                </c:pt>
                <c:pt idx="386">
                  <c:v>16.990666999999963</c:v>
                </c:pt>
                <c:pt idx="387">
                  <c:v>16.902665999999989</c:v>
                </c:pt>
                <c:pt idx="388">
                  <c:v>17.212</c:v>
                </c:pt>
                <c:pt idx="389">
                  <c:v>17.045333999999961</c:v>
                </c:pt>
                <c:pt idx="390">
                  <c:v>17.344667000000001</c:v>
                </c:pt>
                <c:pt idx="391">
                  <c:v>17.658667000000001</c:v>
                </c:pt>
                <c:pt idx="392">
                  <c:v>15.254667</c:v>
                </c:pt>
                <c:pt idx="393">
                  <c:v>15.202667</c:v>
                </c:pt>
                <c:pt idx="394">
                  <c:v>15.718</c:v>
                </c:pt>
                <c:pt idx="395">
                  <c:v>16.150666999999999</c:v>
                </c:pt>
                <c:pt idx="396">
                  <c:v>16.107332</c:v>
                </c:pt>
                <c:pt idx="397">
                  <c:v>15.59</c:v>
                </c:pt>
                <c:pt idx="398">
                  <c:v>15.622667</c:v>
                </c:pt>
                <c:pt idx="399">
                  <c:v>15.221333</c:v>
                </c:pt>
                <c:pt idx="400">
                  <c:v>15.383333</c:v>
                </c:pt>
                <c:pt idx="401">
                  <c:v>15.561333000000001</c:v>
                </c:pt>
                <c:pt idx="402">
                  <c:v>15.886667000000006</c:v>
                </c:pt>
                <c:pt idx="403">
                  <c:v>15.667333000000001</c:v>
                </c:pt>
                <c:pt idx="404">
                  <c:v>15.267333000000001</c:v>
                </c:pt>
                <c:pt idx="405">
                  <c:v>15.666667</c:v>
                </c:pt>
                <c:pt idx="406">
                  <c:v>14.641332999999999</c:v>
                </c:pt>
                <c:pt idx="407">
                  <c:v>14.376000000000015</c:v>
                </c:pt>
                <c:pt idx="408">
                  <c:v>14.662667000000004</c:v>
                </c:pt>
                <c:pt idx="409">
                  <c:v>15.122</c:v>
                </c:pt>
                <c:pt idx="410">
                  <c:v>15.057333</c:v>
                </c:pt>
                <c:pt idx="411">
                  <c:v>14.722</c:v>
                </c:pt>
                <c:pt idx="412">
                  <c:v>14.81</c:v>
                </c:pt>
                <c:pt idx="413">
                  <c:v>14.093333000000001</c:v>
                </c:pt>
                <c:pt idx="414">
                  <c:v>14.333333</c:v>
                </c:pt>
                <c:pt idx="415">
                  <c:v>14.272</c:v>
                </c:pt>
                <c:pt idx="416">
                  <c:v>14.372667000000016</c:v>
                </c:pt>
                <c:pt idx="417">
                  <c:v>14.780667000000001</c:v>
                </c:pt>
                <c:pt idx="418">
                  <c:v>15.040667000000001</c:v>
                </c:pt>
                <c:pt idx="419">
                  <c:v>15.000667</c:v>
                </c:pt>
                <c:pt idx="420">
                  <c:v>14.712</c:v>
                </c:pt>
                <c:pt idx="421">
                  <c:v>15.305333000000006</c:v>
                </c:pt>
                <c:pt idx="422">
                  <c:v>15.163333</c:v>
                </c:pt>
                <c:pt idx="423">
                  <c:v>15.452667000000016</c:v>
                </c:pt>
                <c:pt idx="424">
                  <c:v>15.702667</c:v>
                </c:pt>
                <c:pt idx="425">
                  <c:v>16.473332999999954</c:v>
                </c:pt>
                <c:pt idx="426">
                  <c:v>16.391332999999989</c:v>
                </c:pt>
                <c:pt idx="427">
                  <c:v>16.346665999999999</c:v>
                </c:pt>
                <c:pt idx="428">
                  <c:v>16.187331999999987</c:v>
                </c:pt>
                <c:pt idx="429">
                  <c:v>16.319331999999999</c:v>
                </c:pt>
                <c:pt idx="430">
                  <c:v>16.232668</c:v>
                </c:pt>
                <c:pt idx="431">
                  <c:v>16.440000999999967</c:v>
                </c:pt>
                <c:pt idx="432">
                  <c:v>16.041331999999986</c:v>
                </c:pt>
                <c:pt idx="433">
                  <c:v>16.082001000000002</c:v>
                </c:pt>
                <c:pt idx="434">
                  <c:v>14.880667000000004</c:v>
                </c:pt>
                <c:pt idx="435">
                  <c:v>15.246667</c:v>
                </c:pt>
                <c:pt idx="436">
                  <c:v>16.170667999999999</c:v>
                </c:pt>
                <c:pt idx="437">
                  <c:v>16.141999999999999</c:v>
                </c:pt>
                <c:pt idx="438">
                  <c:v>16.058001000000001</c:v>
                </c:pt>
                <c:pt idx="439">
                  <c:v>16.312667999999999</c:v>
                </c:pt>
                <c:pt idx="440">
                  <c:v>16.208667999999989</c:v>
                </c:pt>
                <c:pt idx="441">
                  <c:v>15.535333</c:v>
                </c:pt>
                <c:pt idx="442">
                  <c:v>15.428667000000001</c:v>
                </c:pt>
                <c:pt idx="443">
                  <c:v>15.848000000000001</c:v>
                </c:pt>
                <c:pt idx="444">
                  <c:v>16.003331999999986</c:v>
                </c:pt>
                <c:pt idx="445">
                  <c:v>16.302</c:v>
                </c:pt>
                <c:pt idx="446">
                  <c:v>16.315999999999999</c:v>
                </c:pt>
                <c:pt idx="447">
                  <c:v>16.525998999999999</c:v>
                </c:pt>
                <c:pt idx="448">
                  <c:v>17.130666999999999</c:v>
                </c:pt>
                <c:pt idx="449">
                  <c:v>17.192667</c:v>
                </c:pt>
                <c:pt idx="450">
                  <c:v>17.316668000000028</c:v>
                </c:pt>
                <c:pt idx="451">
                  <c:v>17.464665999999987</c:v>
                </c:pt>
                <c:pt idx="452">
                  <c:v>17.129999000000005</c:v>
                </c:pt>
                <c:pt idx="453">
                  <c:v>16.899999999999999</c:v>
                </c:pt>
                <c:pt idx="454">
                  <c:v>17.038668000000001</c:v>
                </c:pt>
                <c:pt idx="455">
                  <c:v>16.978665999999986</c:v>
                </c:pt>
                <c:pt idx="456">
                  <c:v>19.978665999999986</c:v>
                </c:pt>
                <c:pt idx="457">
                  <c:v>21.875333999999967</c:v>
                </c:pt>
                <c:pt idx="458">
                  <c:v>21.847334</c:v>
                </c:pt>
                <c:pt idx="459">
                  <c:v>21.081332999999965</c:v>
                </c:pt>
                <c:pt idx="460">
                  <c:v>21.000668000000001</c:v>
                </c:pt>
                <c:pt idx="461">
                  <c:v>20.994667</c:v>
                </c:pt>
                <c:pt idx="462">
                  <c:v>20.887333000000002</c:v>
                </c:pt>
                <c:pt idx="463">
                  <c:v>21.164667000000001</c:v>
                </c:pt>
                <c:pt idx="464">
                  <c:v>21.148001000000001</c:v>
                </c:pt>
                <c:pt idx="465">
                  <c:v>21.771999000000001</c:v>
                </c:pt>
                <c:pt idx="466">
                  <c:v>22.369332999999965</c:v>
                </c:pt>
                <c:pt idx="467">
                  <c:v>22.475999999999971</c:v>
                </c:pt>
                <c:pt idx="468">
                  <c:v>23.006001000000001</c:v>
                </c:pt>
                <c:pt idx="469">
                  <c:v>23.328666999999989</c:v>
                </c:pt>
                <c:pt idx="470">
                  <c:v>23.073999000000001</c:v>
                </c:pt>
                <c:pt idx="471">
                  <c:v>23.290001</c:v>
                </c:pt>
                <c:pt idx="472">
                  <c:v>23.478000999999967</c:v>
                </c:pt>
                <c:pt idx="473">
                  <c:v>23.332666</c:v>
                </c:pt>
                <c:pt idx="474">
                  <c:v>23.967999999999989</c:v>
                </c:pt>
                <c:pt idx="475">
                  <c:v>23.481332999999943</c:v>
                </c:pt>
                <c:pt idx="476">
                  <c:v>23.655332999999967</c:v>
                </c:pt>
                <c:pt idx="477">
                  <c:v>22.202667000000002</c:v>
                </c:pt>
                <c:pt idx="478">
                  <c:v>22.422666999999965</c:v>
                </c:pt>
                <c:pt idx="479">
                  <c:v>21.927999</c:v>
                </c:pt>
                <c:pt idx="480">
                  <c:v>22.085999999999967</c:v>
                </c:pt>
                <c:pt idx="481">
                  <c:v>21.995999999999967</c:v>
                </c:pt>
                <c:pt idx="482">
                  <c:v>22.324667000000005</c:v>
                </c:pt>
                <c:pt idx="483">
                  <c:v>22.413333999999967</c:v>
                </c:pt>
                <c:pt idx="484">
                  <c:v>22.202000000000002</c:v>
                </c:pt>
                <c:pt idx="485">
                  <c:v>22.024667999999988</c:v>
                </c:pt>
                <c:pt idx="486">
                  <c:v>22.392668</c:v>
                </c:pt>
                <c:pt idx="487">
                  <c:v>22.635331999999988</c:v>
                </c:pt>
                <c:pt idx="488">
                  <c:v>23.256001000000001</c:v>
                </c:pt>
                <c:pt idx="489">
                  <c:v>23.513331999999988</c:v>
                </c:pt>
                <c:pt idx="490">
                  <c:v>23.978665999999986</c:v>
                </c:pt>
                <c:pt idx="491">
                  <c:v>23.892668</c:v>
                </c:pt>
                <c:pt idx="492">
                  <c:v>25.433331999999989</c:v>
                </c:pt>
                <c:pt idx="493">
                  <c:v>25.266000999999989</c:v>
                </c:pt>
                <c:pt idx="494">
                  <c:v>26.209999</c:v>
                </c:pt>
                <c:pt idx="495">
                  <c:v>26.936001000000001</c:v>
                </c:pt>
                <c:pt idx="496">
                  <c:v>27.039332999999989</c:v>
                </c:pt>
                <c:pt idx="497">
                  <c:v>27.947999999999986</c:v>
                </c:pt>
                <c:pt idx="498">
                  <c:v>28.35</c:v>
                </c:pt>
                <c:pt idx="499">
                  <c:v>28.729333999999966</c:v>
                </c:pt>
                <c:pt idx="500">
                  <c:v>28.691999000000028</c:v>
                </c:pt>
                <c:pt idx="501">
                  <c:v>27.646667000000001</c:v>
                </c:pt>
                <c:pt idx="502">
                  <c:v>27.888665999999986</c:v>
                </c:pt>
                <c:pt idx="503">
                  <c:v>28.684000000000001</c:v>
                </c:pt>
                <c:pt idx="504">
                  <c:v>29.533999999999999</c:v>
                </c:pt>
                <c:pt idx="505">
                  <c:v>30.102667</c:v>
                </c:pt>
                <c:pt idx="506">
                  <c:v>31.270665999999999</c:v>
                </c:pt>
                <c:pt idx="507">
                  <c:v>32.809334</c:v>
                </c:pt>
                <c:pt idx="508">
                  <c:v>32.089333000000003</c:v>
                </c:pt>
                <c:pt idx="509">
                  <c:v>31.876667000000001</c:v>
                </c:pt>
                <c:pt idx="510">
                  <c:v>34.990665</c:v>
                </c:pt>
                <c:pt idx="511">
                  <c:v>35.861332000000012</c:v>
                </c:pt>
                <c:pt idx="512">
                  <c:v>34.566666000000005</c:v>
                </c:pt>
                <c:pt idx="513">
                  <c:v>34.232666000000002</c:v>
                </c:pt>
                <c:pt idx="514">
                  <c:v>34.033333000000013</c:v>
                </c:pt>
                <c:pt idx="515">
                  <c:v>36.480000000000004</c:v>
                </c:pt>
                <c:pt idx="516">
                  <c:v>37.970669000000001</c:v>
                </c:pt>
                <c:pt idx="517">
                  <c:v>38.146667000000001</c:v>
                </c:pt>
                <c:pt idx="518">
                  <c:v>37.654666999999975</c:v>
                </c:pt>
                <c:pt idx="519">
                  <c:v>37.201332000000058</c:v>
                </c:pt>
                <c:pt idx="520">
                  <c:v>37.793331000000066</c:v>
                </c:pt>
                <c:pt idx="521">
                  <c:v>38.732666000000002</c:v>
                </c:pt>
                <c:pt idx="522">
                  <c:v>42.720669000000001</c:v>
                </c:pt>
                <c:pt idx="523">
                  <c:v>43.371334000000004</c:v>
                </c:pt>
                <c:pt idx="524">
                  <c:v>52</c:v>
                </c:pt>
                <c:pt idx="525">
                  <c:v>59.137333000000012</c:v>
                </c:pt>
                <c:pt idx="526">
                  <c:v>48.98</c:v>
                </c:pt>
                <c:pt idx="527">
                  <c:v>49.930667999999997</c:v>
                </c:pt>
                <c:pt idx="528">
                  <c:v>49.871334000000004</c:v>
                </c:pt>
                <c:pt idx="529">
                  <c:v>51.418666999999999</c:v>
                </c:pt>
                <c:pt idx="530">
                  <c:v>51.625332000000114</c:v>
                </c:pt>
                <c:pt idx="531">
                  <c:v>51.152667999999998</c:v>
                </c:pt>
                <c:pt idx="532">
                  <c:v>53.599998000000056</c:v>
                </c:pt>
                <c:pt idx="533">
                  <c:v>53.335335000000057</c:v>
                </c:pt>
                <c:pt idx="534">
                  <c:v>57.226665000000011</c:v>
                </c:pt>
                <c:pt idx="535">
                  <c:v>61.161331000000011</c:v>
                </c:pt>
                <c:pt idx="536">
                  <c:v>59.960667000000001</c:v>
                </c:pt>
                <c:pt idx="537">
                  <c:v>60.066666000000005</c:v>
                </c:pt>
                <c:pt idx="538">
                  <c:v>55.585999000000001</c:v>
                </c:pt>
                <c:pt idx="539">
                  <c:v>53.327332000000013</c:v>
                </c:pt>
                <c:pt idx="540">
                  <c:v>51.919998</c:v>
                </c:pt>
                <c:pt idx="541">
                  <c:v>45.266666000000001</c:v>
                </c:pt>
                <c:pt idx="542">
                  <c:v>44.532665000000001</c:v>
                </c:pt>
                <c:pt idx="543">
                  <c:v>49.574668999999993</c:v>
                </c:pt>
                <c:pt idx="544">
                  <c:v>49.700668</c:v>
                </c:pt>
                <c:pt idx="545">
                  <c:v>49.966667000000001</c:v>
                </c:pt>
                <c:pt idx="546">
                  <c:v>48.302666000000002</c:v>
                </c:pt>
                <c:pt idx="547">
                  <c:v>46.898666000000006</c:v>
                </c:pt>
                <c:pt idx="548">
                  <c:v>40.533333000000013</c:v>
                </c:pt>
                <c:pt idx="549">
                  <c:v>43.021999000000001</c:v>
                </c:pt>
                <c:pt idx="550">
                  <c:v>42.282001000000001</c:v>
                </c:pt>
                <c:pt idx="551">
                  <c:v>37.369999</c:v>
                </c:pt>
                <c:pt idx="552">
                  <c:v>36.441334000000005</c:v>
                </c:pt>
                <c:pt idx="553">
                  <c:v>29.671333000000001</c:v>
                </c:pt>
                <c:pt idx="554">
                  <c:v>28.68</c:v>
                </c:pt>
                <c:pt idx="555">
                  <c:v>24.081332999999965</c:v>
                </c:pt>
                <c:pt idx="556">
                  <c:v>28.509333000000002</c:v>
                </c:pt>
                <c:pt idx="557">
                  <c:v>28.502001</c:v>
                </c:pt>
                <c:pt idx="558">
                  <c:v>28.952667000000002</c:v>
                </c:pt>
                <c:pt idx="559">
                  <c:v>33.666668000000001</c:v>
                </c:pt>
                <c:pt idx="560">
                  <c:v>35.950000999999993</c:v>
                </c:pt>
                <c:pt idx="561">
                  <c:v>35.210667000000001</c:v>
                </c:pt>
                <c:pt idx="562">
                  <c:v>34.290668000000011</c:v>
                </c:pt>
                <c:pt idx="563">
                  <c:v>33.475334000000011</c:v>
                </c:pt>
                <c:pt idx="564">
                  <c:v>34.933334000000002</c:v>
                </c:pt>
                <c:pt idx="565">
                  <c:v>32.104000000000006</c:v>
                </c:pt>
                <c:pt idx="566">
                  <c:v>30.297999999999988</c:v>
                </c:pt>
                <c:pt idx="567">
                  <c:v>32.000667999999997</c:v>
                </c:pt>
                <c:pt idx="568">
                  <c:v>34.416000000000004</c:v>
                </c:pt>
                <c:pt idx="569">
                  <c:v>36.363335000000056</c:v>
                </c:pt>
                <c:pt idx="570">
                  <c:v>36.589333000000003</c:v>
                </c:pt>
                <c:pt idx="571">
                  <c:v>38.200001</c:v>
                </c:pt>
                <c:pt idx="572">
                  <c:v>43.396667000000001</c:v>
                </c:pt>
                <c:pt idx="573">
                  <c:v>47.326000000000001</c:v>
                </c:pt>
                <c:pt idx="574">
                  <c:v>48.655334000000003</c:v>
                </c:pt>
                <c:pt idx="575">
                  <c:v>49.680667999999997</c:v>
                </c:pt>
                <c:pt idx="576">
                  <c:v>50.259335000000057</c:v>
                </c:pt>
                <c:pt idx="577">
                  <c:v>49.757332000000012</c:v>
                </c:pt>
                <c:pt idx="578">
                  <c:v>45.781334000000001</c:v>
                </c:pt>
                <c:pt idx="579">
                  <c:v>48.807335000000002</c:v>
                </c:pt>
                <c:pt idx="580">
                  <c:v>47.042000000000002</c:v>
                </c:pt>
                <c:pt idx="581">
                  <c:v>48.343334000000006</c:v>
                </c:pt>
                <c:pt idx="582">
                  <c:v>53.25</c:v>
                </c:pt>
                <c:pt idx="583">
                  <c:v>51.274666000000003</c:v>
                </c:pt>
                <c:pt idx="584">
                  <c:v>53.367332000000012</c:v>
                </c:pt>
                <c:pt idx="585">
                  <c:v>52.125332000000114</c:v>
                </c:pt>
                <c:pt idx="586">
                  <c:v>46.754664999999996</c:v>
                </c:pt>
                <c:pt idx="587">
                  <c:v>50.745998000000057</c:v>
                </c:pt>
                <c:pt idx="588">
                  <c:v>51.214001000000003</c:v>
                </c:pt>
                <c:pt idx="589">
                  <c:v>52.172001000000002</c:v>
                </c:pt>
                <c:pt idx="590">
                  <c:v>52.002666000000005</c:v>
                </c:pt>
                <c:pt idx="591">
                  <c:v>54.627998000000012</c:v>
                </c:pt>
                <c:pt idx="592">
                  <c:v>54.085999000000001</c:v>
                </c:pt>
                <c:pt idx="593">
                  <c:v>53.960667000000001</c:v>
                </c:pt>
                <c:pt idx="594">
                  <c:v>52.730667000000004</c:v>
                </c:pt>
                <c:pt idx="595">
                  <c:v>53.555332000000057</c:v>
                </c:pt>
                <c:pt idx="596">
                  <c:v>53.278000000000013</c:v>
                </c:pt>
                <c:pt idx="597">
                  <c:v>54.242001000000002</c:v>
                </c:pt>
                <c:pt idx="598">
                  <c:v>53.867332000000012</c:v>
                </c:pt>
                <c:pt idx="599">
                  <c:v>54.370666999999997</c:v>
                </c:pt>
                <c:pt idx="600">
                  <c:v>55.173332000000066</c:v>
                </c:pt>
                <c:pt idx="601">
                  <c:v>54.458667999999996</c:v>
                </c:pt>
                <c:pt idx="602">
                  <c:v>54.591331000000011</c:v>
                </c:pt>
                <c:pt idx="603">
                  <c:v>54.681999000000005</c:v>
                </c:pt>
                <c:pt idx="604">
                  <c:v>53.720669000000001</c:v>
                </c:pt>
                <c:pt idx="605">
                  <c:v>55.666668000000001</c:v>
                </c:pt>
                <c:pt idx="606">
                  <c:v>59.873333000000002</c:v>
                </c:pt>
                <c:pt idx="607">
                  <c:v>58.770668000000001</c:v>
                </c:pt>
                <c:pt idx="608">
                  <c:v>58.863998000000002</c:v>
                </c:pt>
                <c:pt idx="609">
                  <c:v>57.625332000000114</c:v>
                </c:pt>
                <c:pt idx="610">
                  <c:v>59.043999000000007</c:v>
                </c:pt>
                <c:pt idx="611">
                  <c:v>63.327999000000005</c:v>
                </c:pt>
                <c:pt idx="612">
                  <c:v>62.711334000000001</c:v>
                </c:pt>
                <c:pt idx="613">
                  <c:v>68.336670000000012</c:v>
                </c:pt>
                <c:pt idx="614">
                  <c:v>64.856003000000001</c:v>
                </c:pt>
                <c:pt idx="615">
                  <c:v>62.352001000000001</c:v>
                </c:pt>
                <c:pt idx="616">
                  <c:v>66.059997999999979</c:v>
                </c:pt>
                <c:pt idx="617">
                  <c:v>65.475333999999989</c:v>
                </c:pt>
                <c:pt idx="618">
                  <c:v>66.119330999999988</c:v>
                </c:pt>
                <c:pt idx="619">
                  <c:v>66.930664000000135</c:v>
                </c:pt>
                <c:pt idx="620">
                  <c:v>66.726669000000129</c:v>
                </c:pt>
                <c:pt idx="621">
                  <c:v>66.288001999999949</c:v>
                </c:pt>
                <c:pt idx="622">
                  <c:v>66.78533199999984</c:v>
                </c:pt>
                <c:pt idx="623">
                  <c:v>64.056664000000026</c:v>
                </c:pt>
                <c:pt idx="624">
                  <c:v>65.73200199999998</c:v>
                </c:pt>
                <c:pt idx="625">
                  <c:v>63.982666000000002</c:v>
                </c:pt>
                <c:pt idx="626">
                  <c:v>67.290001000000004</c:v>
                </c:pt>
                <c:pt idx="627">
                  <c:v>71.987335000000002</c:v>
                </c:pt>
                <c:pt idx="628">
                  <c:v>74.641998000000001</c:v>
                </c:pt>
                <c:pt idx="629">
                  <c:v>80.577331999999871</c:v>
                </c:pt>
                <c:pt idx="630">
                  <c:v>91.438666999999995</c:v>
                </c:pt>
                <c:pt idx="631">
                  <c:v>92.657332999999795</c:v>
                </c:pt>
                <c:pt idx="632">
                  <c:v>91.058669999999992</c:v>
                </c:pt>
                <c:pt idx="633">
                  <c:v>92.952003000000005</c:v>
                </c:pt>
                <c:pt idx="634">
                  <c:v>102.97666900000011</c:v>
                </c:pt>
                <c:pt idx="635">
                  <c:v>99.804001</c:v>
                </c:pt>
                <c:pt idx="636">
                  <c:v>101.120003</c:v>
                </c:pt>
                <c:pt idx="637">
                  <c:v>103.06732900000011</c:v>
                </c:pt>
                <c:pt idx="638">
                  <c:v>100.04266400000012</c:v>
                </c:pt>
                <c:pt idx="639">
                  <c:v>100.056</c:v>
                </c:pt>
                <c:pt idx="640">
                  <c:v>109.533333</c:v>
                </c:pt>
                <c:pt idx="641">
                  <c:v>104.55733499999998</c:v>
                </c:pt>
                <c:pt idx="642">
                  <c:v>106.15533399999988</c:v>
                </c:pt>
                <c:pt idx="643">
                  <c:v>100.87132999999999</c:v>
                </c:pt>
                <c:pt idx="644">
                  <c:v>94.466667000000129</c:v>
                </c:pt>
                <c:pt idx="645">
                  <c:v>102.639999</c:v>
                </c:pt>
                <c:pt idx="646">
                  <c:v>98.432670999999999</c:v>
                </c:pt>
                <c:pt idx="647">
                  <c:v>99.940666000000135</c:v>
                </c:pt>
                <c:pt idx="648">
                  <c:v>99.165999999999983</c:v>
                </c:pt>
                <c:pt idx="649">
                  <c:v>95.384003000000007</c:v>
                </c:pt>
                <c:pt idx="650">
                  <c:v>99</c:v>
                </c:pt>
                <c:pt idx="651">
                  <c:v>99.13333099999987</c:v>
                </c:pt>
                <c:pt idx="652">
                  <c:v>99.001334999999983</c:v>
                </c:pt>
                <c:pt idx="653">
                  <c:v>99.305335999999841</c:v>
                </c:pt>
                <c:pt idx="654">
                  <c:v>96.847335999999999</c:v>
                </c:pt>
                <c:pt idx="655">
                  <c:v>94.571334999999948</c:v>
                </c:pt>
                <c:pt idx="656">
                  <c:v>91.625998999999794</c:v>
                </c:pt>
                <c:pt idx="657">
                  <c:v>103.650665</c:v>
                </c:pt>
                <c:pt idx="658">
                  <c:v>108.06666600000011</c:v>
                </c:pt>
                <c:pt idx="659">
                  <c:v>110.04733299999998</c:v>
                </c:pt>
                <c:pt idx="660">
                  <c:v>122.37599899999982</c:v>
                </c:pt>
                <c:pt idx="661">
                  <c:v>125.806</c:v>
                </c:pt>
                <c:pt idx="662">
                  <c:v>125.23533599999998</c:v>
                </c:pt>
                <c:pt idx="663">
                  <c:v>133.4553380000003</c:v>
                </c:pt>
                <c:pt idx="664">
                  <c:v>136.66532900000001</c:v>
                </c:pt>
                <c:pt idx="665">
                  <c:v>134.27999899999998</c:v>
                </c:pt>
                <c:pt idx="666">
                  <c:v>134.88932800000029</c:v>
                </c:pt>
                <c:pt idx="667">
                  <c:v>143.54466199999973</c:v>
                </c:pt>
                <c:pt idx="668">
                  <c:v>149.25</c:v>
                </c:pt>
                <c:pt idx="669">
                  <c:v>147.55999800000001</c:v>
                </c:pt>
                <c:pt idx="670">
                  <c:v>166.10667399999977</c:v>
                </c:pt>
                <c:pt idx="671">
                  <c:v>158.35000600000029</c:v>
                </c:pt>
                <c:pt idx="672">
                  <c:v>149.12333700000022</c:v>
                </c:pt>
                <c:pt idx="673">
                  <c:v>135.66667199999998</c:v>
                </c:pt>
                <c:pt idx="674">
                  <c:v>139.44000199999999</c:v>
                </c:pt>
                <c:pt idx="675">
                  <c:v>110.07</c:v>
                </c:pt>
                <c:pt idx="676">
                  <c:v>122.09332999999999</c:v>
                </c:pt>
                <c:pt idx="677">
                  <c:v>123.779999</c:v>
                </c:pt>
                <c:pt idx="678">
                  <c:v>124.239998</c:v>
                </c:pt>
                <c:pt idx="679">
                  <c:v>139.87333700000022</c:v>
                </c:pt>
                <c:pt idx="680">
                  <c:v>149.91999799999999</c:v>
                </c:pt>
                <c:pt idx="681">
                  <c:v>147.25332599999999</c:v>
                </c:pt>
                <c:pt idx="682">
                  <c:v>141.143326</c:v>
                </c:pt>
                <c:pt idx="683">
                  <c:v>147.38333100000023</c:v>
                </c:pt>
                <c:pt idx="684">
                  <c:v>149.79666099999992</c:v>
                </c:pt>
                <c:pt idx="685">
                  <c:v>141.41000399999999</c:v>
                </c:pt>
                <c:pt idx="686">
                  <c:v>126.78666699999999</c:v>
                </c:pt>
                <c:pt idx="687">
                  <c:v>129.26333600000001</c:v>
                </c:pt>
                <c:pt idx="688">
                  <c:v>135.77999899999998</c:v>
                </c:pt>
                <c:pt idx="689">
                  <c:v>140.39999399999999</c:v>
                </c:pt>
                <c:pt idx="690">
                  <c:v>139.69000199999999</c:v>
                </c:pt>
                <c:pt idx="691">
                  <c:v>143.00332599999999</c:v>
                </c:pt>
                <c:pt idx="692">
                  <c:v>149.386673</c:v>
                </c:pt>
                <c:pt idx="693">
                  <c:v>138.36332700000023</c:v>
                </c:pt>
                <c:pt idx="694">
                  <c:v>141.89332600000026</c:v>
                </c:pt>
                <c:pt idx="695">
                  <c:v>137.99333200000001</c:v>
                </c:pt>
                <c:pt idx="696">
                  <c:v>141.76666299999977</c:v>
                </c:pt>
                <c:pt idx="697">
                  <c:v>141.97332800000001</c:v>
                </c:pt>
                <c:pt idx="698">
                  <c:v>144.66667199999998</c:v>
                </c:pt>
                <c:pt idx="699">
                  <c:v>147.433334</c:v>
                </c:pt>
                <c:pt idx="700">
                  <c:v>148.88333100000023</c:v>
                </c:pt>
                <c:pt idx="701">
                  <c:v>153.76666299999977</c:v>
                </c:pt>
                <c:pt idx="702">
                  <c:v>149.62666299999998</c:v>
                </c:pt>
                <c:pt idx="703">
                  <c:v>146.55667099999999</c:v>
                </c:pt>
                <c:pt idx="704">
                  <c:v>143.61000099999998</c:v>
                </c:pt>
                <c:pt idx="705">
                  <c:v>140.64666699999998</c:v>
                </c:pt>
                <c:pt idx="706">
                  <c:v>140.88000500000001</c:v>
                </c:pt>
                <c:pt idx="707">
                  <c:v>141.929993</c:v>
                </c:pt>
                <c:pt idx="708">
                  <c:v>140.21000699999999</c:v>
                </c:pt>
                <c:pt idx="709">
                  <c:v>140.09333800000007</c:v>
                </c:pt>
                <c:pt idx="710">
                  <c:v>141.55999800000001</c:v>
                </c:pt>
                <c:pt idx="711">
                  <c:v>135.33999600000001</c:v>
                </c:pt>
                <c:pt idx="712">
                  <c:v>136.94332900000001</c:v>
                </c:pt>
                <c:pt idx="713">
                  <c:v>129.34666399999998</c:v>
                </c:pt>
                <c:pt idx="714">
                  <c:v>133.50332599999999</c:v>
                </c:pt>
                <c:pt idx="715">
                  <c:v>141.300003</c:v>
                </c:pt>
                <c:pt idx="716">
                  <c:v>140.32666</c:v>
                </c:pt>
                <c:pt idx="717">
                  <c:v>146.029999</c:v>
                </c:pt>
                <c:pt idx="718">
                  <c:v>143.316666</c:v>
                </c:pt>
                <c:pt idx="719">
                  <c:v>140.41999799999999</c:v>
                </c:pt>
                <c:pt idx="720">
                  <c:v>136.78666699999999</c:v>
                </c:pt>
                <c:pt idx="721">
                  <c:v>139.04333499999998</c:v>
                </c:pt>
                <c:pt idx="722">
                  <c:v>137.25332599999999</c:v>
                </c:pt>
                <c:pt idx="723">
                  <c:v>136.16667199999998</c:v>
                </c:pt>
                <c:pt idx="724">
                  <c:v>136.029999</c:v>
                </c:pt>
                <c:pt idx="725">
                  <c:v>147.203339</c:v>
                </c:pt>
                <c:pt idx="726">
                  <c:v>162.21333299999998</c:v>
                </c:pt>
                <c:pt idx="727">
                  <c:v>166.42334000000022</c:v>
                </c:pt>
                <c:pt idx="728">
                  <c:v>163.203339</c:v>
                </c:pt>
                <c:pt idx="729">
                  <c:v>173.949997</c:v>
                </c:pt>
                <c:pt idx="730">
                  <c:v>185.12666299999998</c:v>
                </c:pt>
                <c:pt idx="731">
                  <c:v>191.33332800000022</c:v>
                </c:pt>
                <c:pt idx="732">
                  <c:v>195.25332599999999</c:v>
                </c:pt>
                <c:pt idx="733">
                  <c:v>189.199997</c:v>
                </c:pt>
                <c:pt idx="734">
                  <c:v>194.91999799999999</c:v>
                </c:pt>
                <c:pt idx="735">
                  <c:v>189.60667399999977</c:v>
                </c:pt>
                <c:pt idx="736">
                  <c:v>197.79333499999998</c:v>
                </c:pt>
                <c:pt idx="737">
                  <c:v>199.67999299999977</c:v>
                </c:pt>
                <c:pt idx="738">
                  <c:v>213.91999799999999</c:v>
                </c:pt>
                <c:pt idx="739">
                  <c:v>216.62666299999998</c:v>
                </c:pt>
                <c:pt idx="740">
                  <c:v>201.49333200000001</c:v>
                </c:pt>
                <c:pt idx="741">
                  <c:v>209.02333100000001</c:v>
                </c:pt>
                <c:pt idx="742">
                  <c:v>203.33000200000001</c:v>
                </c:pt>
                <c:pt idx="743">
                  <c:v>213.27667199999976</c:v>
                </c:pt>
                <c:pt idx="744">
                  <c:v>211.08332800000022</c:v>
                </c:pt>
                <c:pt idx="745">
                  <c:v>207.58999600000001</c:v>
                </c:pt>
                <c:pt idx="746">
                  <c:v>218.633331</c:v>
                </c:pt>
                <c:pt idx="747">
                  <c:v>231.66667199999998</c:v>
                </c:pt>
                <c:pt idx="748">
                  <c:v>216.61999499999976</c:v>
                </c:pt>
                <c:pt idx="749">
                  <c:v>213.44667099999998</c:v>
                </c:pt>
                <c:pt idx="750">
                  <c:v>215.32666</c:v>
                </c:pt>
                <c:pt idx="751">
                  <c:v>220.58999600000001</c:v>
                </c:pt>
                <c:pt idx="752">
                  <c:v>221.229996</c:v>
                </c:pt>
                <c:pt idx="753">
                  <c:v>221.99667399999998</c:v>
                </c:pt>
                <c:pt idx="754">
                  <c:v>231.59333800000007</c:v>
                </c:pt>
                <c:pt idx="755">
                  <c:v>235.22332800000001</c:v>
                </c:pt>
                <c:pt idx="756">
                  <c:v>243.25666799999999</c:v>
                </c:pt>
                <c:pt idx="757">
                  <c:v>245.03666699999999</c:v>
                </c:pt>
                <c:pt idx="758">
                  <c:v>251.99333200000001</c:v>
                </c:pt>
                <c:pt idx="759">
                  <c:v>272.01333599999919</c:v>
                </c:pt>
                <c:pt idx="760">
                  <c:v>293.33999599999999</c:v>
                </c:pt>
                <c:pt idx="761">
                  <c:v>270.39666699999964</c:v>
                </c:pt>
                <c:pt idx="762">
                  <c:v>283.14666699999998</c:v>
                </c:pt>
                <c:pt idx="763">
                  <c:v>284.80334499999969</c:v>
                </c:pt>
                <c:pt idx="764">
                  <c:v>281.66665599999999</c:v>
                </c:pt>
                <c:pt idx="765">
                  <c:v>275.3866579999995</c:v>
                </c:pt>
                <c:pt idx="766">
                  <c:v>281.51666299999999</c:v>
                </c:pt>
                <c:pt idx="767">
                  <c:v>283.48333699999898</c:v>
                </c:pt>
                <c:pt idx="768">
                  <c:v>281.66332999999969</c:v>
                </c:pt>
                <c:pt idx="769">
                  <c:v>282.21331799999911</c:v>
                </c:pt>
                <c:pt idx="770">
                  <c:v>293.60000600000001</c:v>
                </c:pt>
                <c:pt idx="771">
                  <c:v>294.36334199999999</c:v>
                </c:pt>
                <c:pt idx="772">
                  <c:v>288.05334499999969</c:v>
                </c:pt>
                <c:pt idx="773">
                  <c:v>278.47665399999937</c:v>
                </c:pt>
                <c:pt idx="774">
                  <c:v>264.51000999999957</c:v>
                </c:pt>
                <c:pt idx="775">
                  <c:v>279.93667599999918</c:v>
                </c:pt>
                <c:pt idx="776">
                  <c:v>290.92999299999963</c:v>
                </c:pt>
                <c:pt idx="777">
                  <c:v>284.89666699999964</c:v>
                </c:pt>
                <c:pt idx="778">
                  <c:v>283.32998700000002</c:v>
                </c:pt>
                <c:pt idx="779">
                  <c:v>284.07666</c:v>
                </c:pt>
                <c:pt idx="780">
                  <c:v>287.80667099999999</c:v>
                </c:pt>
                <c:pt idx="781">
                  <c:v>283.15332000000001</c:v>
                </c:pt>
                <c:pt idx="782">
                  <c:v>268.27334599999949</c:v>
                </c:pt>
                <c:pt idx="783">
                  <c:v>270.55334499999969</c:v>
                </c:pt>
                <c:pt idx="784">
                  <c:v>272.040009</c:v>
                </c:pt>
                <c:pt idx="785">
                  <c:v>265.40667699999949</c:v>
                </c:pt>
                <c:pt idx="786">
                  <c:v>266.04998799999998</c:v>
                </c:pt>
                <c:pt idx="787">
                  <c:v>262.459991</c:v>
                </c:pt>
                <c:pt idx="788">
                  <c:v>260.43331899999885</c:v>
                </c:pt>
                <c:pt idx="789">
                  <c:v>238.16667199999998</c:v>
                </c:pt>
                <c:pt idx="790">
                  <c:v>232.94667099999998</c:v>
                </c:pt>
                <c:pt idx="791">
                  <c:v>247.33999600000001</c:v>
                </c:pt>
                <c:pt idx="792">
                  <c:v>227.40666199999998</c:v>
                </c:pt>
                <c:pt idx="793">
                  <c:v>225.16667199999998</c:v>
                </c:pt>
                <c:pt idx="794">
                  <c:v>239.47666899999999</c:v>
                </c:pt>
                <c:pt idx="795">
                  <c:v>228.81333900000001</c:v>
                </c:pt>
                <c:pt idx="796">
                  <c:v>217.73333700000001</c:v>
                </c:pt>
                <c:pt idx="797">
                  <c:v>207.14666699999998</c:v>
                </c:pt>
                <c:pt idx="798">
                  <c:v>199.316666</c:v>
                </c:pt>
                <c:pt idx="799">
                  <c:v>187.66667199999998</c:v>
                </c:pt>
                <c:pt idx="800">
                  <c:v>224.52667199999999</c:v>
                </c:pt>
                <c:pt idx="801">
                  <c:v>222.68666099999999</c:v>
                </c:pt>
                <c:pt idx="802">
                  <c:v>233.199997</c:v>
                </c:pt>
                <c:pt idx="803">
                  <c:v>231.24333199999998</c:v>
                </c:pt>
                <c:pt idx="804">
                  <c:v>235.979996</c:v>
                </c:pt>
                <c:pt idx="805">
                  <c:v>225.62666299999998</c:v>
                </c:pt>
                <c:pt idx="806">
                  <c:v>233.93666099999999</c:v>
                </c:pt>
                <c:pt idx="807">
                  <c:v>217.720001</c:v>
                </c:pt>
                <c:pt idx="808">
                  <c:v>218.28999299999998</c:v>
                </c:pt>
                <c:pt idx="809">
                  <c:v>223.33332800000022</c:v>
                </c:pt>
                <c:pt idx="810">
                  <c:v>220.720001</c:v>
                </c:pt>
                <c:pt idx="811">
                  <c:v>210.08999600000001</c:v>
                </c:pt>
                <c:pt idx="812">
                  <c:v>213.46333300000001</c:v>
                </c:pt>
                <c:pt idx="813">
                  <c:v>206.23666399999976</c:v>
                </c:pt>
                <c:pt idx="814">
                  <c:v>203.76333600000001</c:v>
                </c:pt>
                <c:pt idx="815">
                  <c:v>211.87333700000022</c:v>
                </c:pt>
                <c:pt idx="816">
                  <c:v>222.643326</c:v>
                </c:pt>
                <c:pt idx="817">
                  <c:v>220.58332800000022</c:v>
                </c:pt>
                <c:pt idx="818">
                  <c:v>230.35000600000029</c:v>
                </c:pt>
                <c:pt idx="819">
                  <c:v>230.53999299999998</c:v>
                </c:pt>
                <c:pt idx="820">
                  <c:v>223.65666199999998</c:v>
                </c:pt>
                <c:pt idx="821">
                  <c:v>227.933334</c:v>
                </c:pt>
                <c:pt idx="822">
                  <c:v>225.67334</c:v>
                </c:pt>
                <c:pt idx="823">
                  <c:v>233.99333200000001</c:v>
                </c:pt>
                <c:pt idx="824">
                  <c:v>254.10667399999977</c:v>
                </c:pt>
                <c:pt idx="825">
                  <c:v>244.07665999999998</c:v>
                </c:pt>
                <c:pt idx="826">
                  <c:v>246.28334000000001</c:v>
                </c:pt>
                <c:pt idx="827">
                  <c:v>246.59333800000007</c:v>
                </c:pt>
                <c:pt idx="828">
                  <c:v>238.21000699999999</c:v>
                </c:pt>
                <c:pt idx="829">
                  <c:v>239.66333</c:v>
                </c:pt>
                <c:pt idx="830">
                  <c:v>248.03999299999998</c:v>
                </c:pt>
                <c:pt idx="831">
                  <c:v>239.89666700000001</c:v>
                </c:pt>
                <c:pt idx="832">
                  <c:v>243.133331</c:v>
                </c:pt>
                <c:pt idx="833">
                  <c:v>246.066666</c:v>
                </c:pt>
                <c:pt idx="834">
                  <c:v>234.91333</c:v>
                </c:pt>
                <c:pt idx="835">
                  <c:v>231.46665999999999</c:v>
                </c:pt>
                <c:pt idx="836">
                  <c:v>225.66667199999998</c:v>
                </c:pt>
                <c:pt idx="837">
                  <c:v>236.479996</c:v>
                </c:pt>
                <c:pt idx="838">
                  <c:v>228.300003</c:v>
                </c:pt>
                <c:pt idx="839">
                  <c:v>224.53334000000001</c:v>
                </c:pt>
                <c:pt idx="840">
                  <c:v>223.64666699999998</c:v>
                </c:pt>
                <c:pt idx="841">
                  <c:v>221.17999299999977</c:v>
                </c:pt>
                <c:pt idx="842">
                  <c:v>224.12333700000022</c:v>
                </c:pt>
                <c:pt idx="843">
                  <c:v>209.67999299999977</c:v>
                </c:pt>
                <c:pt idx="844">
                  <c:v>205.73333700000001</c:v>
                </c:pt>
                <c:pt idx="845">
                  <c:v>196.63000499999998</c:v>
                </c:pt>
                <c:pt idx="846">
                  <c:v>190.56333900000001</c:v>
                </c:pt>
                <c:pt idx="847">
                  <c:v>196.58000200000001</c:v>
                </c:pt>
                <c:pt idx="848">
                  <c:v>192.27667199999976</c:v>
                </c:pt>
                <c:pt idx="849">
                  <c:v>192.62333700000022</c:v>
                </c:pt>
                <c:pt idx="850">
                  <c:v>187.82000700000026</c:v>
                </c:pt>
                <c:pt idx="851">
                  <c:v>195.59333800000007</c:v>
                </c:pt>
                <c:pt idx="852">
                  <c:v>193.62666299999998</c:v>
                </c:pt>
                <c:pt idx="853">
                  <c:v>202.14666699999998</c:v>
                </c:pt>
                <c:pt idx="854">
                  <c:v>201.56333900000001</c:v>
                </c:pt>
                <c:pt idx="855">
                  <c:v>206.37666299999998</c:v>
                </c:pt>
                <c:pt idx="856">
                  <c:v>210.28334000000001</c:v>
                </c:pt>
                <c:pt idx="857">
                  <c:v>208.40666199999998</c:v>
                </c:pt>
                <c:pt idx="858">
                  <c:v>207.96665999999999</c:v>
                </c:pt>
                <c:pt idx="859">
                  <c:v>201.70666499999973</c:v>
                </c:pt>
                <c:pt idx="860">
                  <c:v>190.94667099999998</c:v>
                </c:pt>
                <c:pt idx="861">
                  <c:v>199.683334</c:v>
                </c:pt>
                <c:pt idx="862">
                  <c:v>201.71000699999999</c:v>
                </c:pt>
                <c:pt idx="863">
                  <c:v>201.19667099999998</c:v>
                </c:pt>
                <c:pt idx="864">
                  <c:v>199.59333800000007</c:v>
                </c:pt>
                <c:pt idx="865">
                  <c:v>203.37333700000022</c:v>
                </c:pt>
                <c:pt idx="866">
                  <c:v>203.29666099999992</c:v>
                </c:pt>
                <c:pt idx="867">
                  <c:v>205.89666700000001</c:v>
                </c:pt>
                <c:pt idx="868">
                  <c:v>199.78666699999999</c:v>
                </c:pt>
                <c:pt idx="869">
                  <c:v>201.62333700000022</c:v>
                </c:pt>
                <c:pt idx="870">
                  <c:v>205.53334000000001</c:v>
                </c:pt>
                <c:pt idx="871">
                  <c:v>207.77000399999977</c:v>
                </c:pt>
                <c:pt idx="872">
                  <c:v>206.94332900000001</c:v>
                </c:pt>
                <c:pt idx="873">
                  <c:v>207.90333600000022</c:v>
                </c:pt>
                <c:pt idx="874">
                  <c:v>218.856674</c:v>
                </c:pt>
                <c:pt idx="875">
                  <c:v>226.60667399999977</c:v>
                </c:pt>
                <c:pt idx="876">
                  <c:v>223.95666499999999</c:v>
                </c:pt>
                <c:pt idx="877">
                  <c:v>229.57333399999999</c:v>
                </c:pt>
                <c:pt idx="878">
                  <c:v>226.91999799999999</c:v>
                </c:pt>
                <c:pt idx="879">
                  <c:v>226.566666</c:v>
                </c:pt>
                <c:pt idx="880">
                  <c:v>225.97332800000001</c:v>
                </c:pt>
                <c:pt idx="881">
                  <c:v>226.300003</c:v>
                </c:pt>
                <c:pt idx="882">
                  <c:v>219.86000100000001</c:v>
                </c:pt>
                <c:pt idx="883">
                  <c:v>214.88333100000023</c:v>
                </c:pt>
                <c:pt idx="884">
                  <c:v>217.60333299999999</c:v>
                </c:pt>
                <c:pt idx="885">
                  <c:v>218.98333700000029</c:v>
                </c:pt>
                <c:pt idx="886">
                  <c:v>228.566666</c:v>
                </c:pt>
                <c:pt idx="887">
                  <c:v>222.84666399999998</c:v>
                </c:pt>
                <c:pt idx="888">
                  <c:v>217.79333499999998</c:v>
                </c:pt>
                <c:pt idx="889">
                  <c:v>216.866669</c:v>
                </c:pt>
                <c:pt idx="890">
                  <c:v>214.74000499999977</c:v>
                </c:pt>
                <c:pt idx="891">
                  <c:v>215.40666199999998</c:v>
                </c:pt>
                <c:pt idx="892">
                  <c:v>220.16667199999998</c:v>
                </c:pt>
                <c:pt idx="893">
                  <c:v>218.429993</c:v>
                </c:pt>
                <c:pt idx="894">
                  <c:v>216.41999799999999</c:v>
                </c:pt>
                <c:pt idx="895">
                  <c:v>214.46000700000022</c:v>
                </c:pt>
                <c:pt idx="896">
                  <c:v>219.20666499999973</c:v>
                </c:pt>
                <c:pt idx="897">
                  <c:v>214.92666600000001</c:v>
                </c:pt>
                <c:pt idx="898">
                  <c:v>215.66000399999999</c:v>
                </c:pt>
                <c:pt idx="899">
                  <c:v>225.78334000000001</c:v>
                </c:pt>
                <c:pt idx="900">
                  <c:v>229.066666</c:v>
                </c:pt>
                <c:pt idx="901">
                  <c:v>236.55667099999999</c:v>
                </c:pt>
                <c:pt idx="902">
                  <c:v>236.58000200000001</c:v>
                </c:pt>
                <c:pt idx="903">
                  <c:v>236.97332800000001</c:v>
                </c:pt>
                <c:pt idx="904">
                  <c:v>238.21000699999999</c:v>
                </c:pt>
                <c:pt idx="905">
                  <c:v>233.03334000000001</c:v>
                </c:pt>
                <c:pt idx="906">
                  <c:v>237.91999799999999</c:v>
                </c:pt>
                <c:pt idx="907">
                  <c:v>236.66333</c:v>
                </c:pt>
                <c:pt idx="908">
                  <c:v>235.94000199999999</c:v>
                </c:pt>
                <c:pt idx="909">
                  <c:v>240.75</c:v>
                </c:pt>
                <c:pt idx="910">
                  <c:v>239.05667099999999</c:v>
                </c:pt>
                <c:pt idx="911">
                  <c:v>228.72332800000001</c:v>
                </c:pt>
                <c:pt idx="912">
                  <c:v>221.90333600000022</c:v>
                </c:pt>
                <c:pt idx="913">
                  <c:v>229.66333</c:v>
                </c:pt>
                <c:pt idx="914">
                  <c:v>224.490005</c:v>
                </c:pt>
                <c:pt idx="915">
                  <c:v>226.75332599999999</c:v>
                </c:pt>
                <c:pt idx="916">
                  <c:v>235.433334</c:v>
                </c:pt>
                <c:pt idx="917">
                  <c:v>236.16333</c:v>
                </c:pt>
                <c:pt idx="918">
                  <c:v>237.066666</c:v>
                </c:pt>
                <c:pt idx="919">
                  <c:v>233.720001</c:v>
                </c:pt>
                <c:pt idx="920">
                  <c:v>237.30667099999999</c:v>
                </c:pt>
                <c:pt idx="921">
                  <c:v>243.63667299999992</c:v>
                </c:pt>
                <c:pt idx="922">
                  <c:v>245.24000499999977</c:v>
                </c:pt>
                <c:pt idx="923">
                  <c:v>244.69667099999998</c:v>
                </c:pt>
                <c:pt idx="924">
                  <c:v>244.13000499999998</c:v>
                </c:pt>
                <c:pt idx="925">
                  <c:v>244.52333100000001</c:v>
                </c:pt>
                <c:pt idx="926">
                  <c:v>250.97332800000001</c:v>
                </c:pt>
                <c:pt idx="927">
                  <c:v>251.28999299999998</c:v>
                </c:pt>
                <c:pt idx="928">
                  <c:v>251.61999499999976</c:v>
                </c:pt>
                <c:pt idx="929">
                  <c:v>245.42334000000022</c:v>
                </c:pt>
                <c:pt idx="930">
                  <c:v>247.66667199999998</c:v>
                </c:pt>
                <c:pt idx="931">
                  <c:v>248.16333</c:v>
                </c:pt>
                <c:pt idx="932">
                  <c:v>251.94332900000001</c:v>
                </c:pt>
                <c:pt idx="933">
                  <c:v>252.33000200000001</c:v>
                </c:pt>
                <c:pt idx="934">
                  <c:v>253.16333</c:v>
                </c:pt>
                <c:pt idx="935">
                  <c:v>243.38999900000007</c:v>
                </c:pt>
                <c:pt idx="936">
                  <c:v>246.46000700000022</c:v>
                </c:pt>
                <c:pt idx="937">
                  <c:v>250.64666699999998</c:v>
                </c:pt>
                <c:pt idx="938">
                  <c:v>251.21333299999998</c:v>
                </c:pt>
                <c:pt idx="939">
                  <c:v>258.13000499999993</c:v>
                </c:pt>
                <c:pt idx="940">
                  <c:v>263.78668199999993</c:v>
                </c:pt>
                <c:pt idx="941">
                  <c:v>259.18667599999969</c:v>
                </c:pt>
                <c:pt idx="942">
                  <c:v>260.43667599999918</c:v>
                </c:pt>
                <c:pt idx="943">
                  <c:v>258.49334699999923</c:v>
                </c:pt>
                <c:pt idx="944">
                  <c:v>258.40667699999949</c:v>
                </c:pt>
                <c:pt idx="945">
                  <c:v>260.51000999999957</c:v>
                </c:pt>
                <c:pt idx="946">
                  <c:v>260.19665499999957</c:v>
                </c:pt>
                <c:pt idx="947">
                  <c:v>260.91665599999936</c:v>
                </c:pt>
                <c:pt idx="948">
                  <c:v>264.53668199999993</c:v>
                </c:pt>
                <c:pt idx="949">
                  <c:v>261.82998700000002</c:v>
                </c:pt>
                <c:pt idx="950">
                  <c:v>263.98001099999937</c:v>
                </c:pt>
                <c:pt idx="951">
                  <c:v>268.57333399999936</c:v>
                </c:pt>
                <c:pt idx="952">
                  <c:v>270.35998500000045</c:v>
                </c:pt>
                <c:pt idx="953">
                  <c:v>272.77334599999949</c:v>
                </c:pt>
                <c:pt idx="954">
                  <c:v>281.01000999999957</c:v>
                </c:pt>
                <c:pt idx="955">
                  <c:v>290.03668199999993</c:v>
                </c:pt>
                <c:pt idx="956">
                  <c:v>288.08999599999999</c:v>
                </c:pt>
                <c:pt idx="957">
                  <c:v>288.60000600000001</c:v>
                </c:pt>
                <c:pt idx="958">
                  <c:v>298</c:v>
                </c:pt>
                <c:pt idx="959">
                  <c:v>303.22665399999937</c:v>
                </c:pt>
                <c:pt idx="960">
                  <c:v>341.61999500000002</c:v>
                </c:pt>
                <c:pt idx="961">
                  <c:v>339.47665399999937</c:v>
                </c:pt>
                <c:pt idx="962">
                  <c:v>345.95333899999923</c:v>
                </c:pt>
                <c:pt idx="963">
                  <c:v>359.01333599999919</c:v>
                </c:pt>
                <c:pt idx="964">
                  <c:v>371.3333439999995</c:v>
                </c:pt>
                <c:pt idx="965">
                  <c:v>402.86334199999999</c:v>
                </c:pt>
                <c:pt idx="966">
                  <c:v>390.66665599999999</c:v>
                </c:pt>
                <c:pt idx="967">
                  <c:v>404.61999500000002</c:v>
                </c:pt>
                <c:pt idx="968">
                  <c:v>409.97000099999963</c:v>
                </c:pt>
                <c:pt idx="969">
                  <c:v>407.36334199999999</c:v>
                </c:pt>
                <c:pt idx="970">
                  <c:v>387.64666699999998</c:v>
                </c:pt>
                <c:pt idx="971">
                  <c:v>341.16665599999999</c:v>
                </c:pt>
                <c:pt idx="972">
                  <c:v>355.98333699999898</c:v>
                </c:pt>
                <c:pt idx="973">
                  <c:v>354.50332599999956</c:v>
                </c:pt>
                <c:pt idx="974">
                  <c:v>344.47332799999919</c:v>
                </c:pt>
                <c:pt idx="975">
                  <c:v>337.79666099999969</c:v>
                </c:pt>
                <c:pt idx="976">
                  <c:v>351.57666</c:v>
                </c:pt>
                <c:pt idx="977">
                  <c:v>363.00332599999956</c:v>
                </c:pt>
                <c:pt idx="978">
                  <c:v>365.459991</c:v>
                </c:pt>
                <c:pt idx="979">
                  <c:v>379.01998900000001</c:v>
                </c:pt>
                <c:pt idx="980">
                  <c:v>385.62332199999969</c:v>
                </c:pt>
                <c:pt idx="981">
                  <c:v>369.67666600000001</c:v>
                </c:pt>
                <c:pt idx="982">
                  <c:v>372</c:v>
                </c:pt>
                <c:pt idx="983">
                  <c:v>360.64001500000001</c:v>
                </c:pt>
                <c:pt idx="984">
                  <c:v>378.99667399999925</c:v>
                </c:pt>
                <c:pt idx="985">
                  <c:v>381.58667000000003</c:v>
                </c:pt>
                <c:pt idx="986">
                  <c:v>365</c:v>
                </c:pt>
                <c:pt idx="987">
                  <c:v>361.53332499999937</c:v>
                </c:pt>
                <c:pt idx="988">
                  <c:v>338.32333399999936</c:v>
                </c:pt>
                <c:pt idx="989">
                  <c:v>336.33667000000003</c:v>
                </c:pt>
                <c:pt idx="990">
                  <c:v>350.5833439999995</c:v>
                </c:pt>
                <c:pt idx="991">
                  <c:v>356.32000699999969</c:v>
                </c:pt>
                <c:pt idx="992">
                  <c:v>334.60000600000001</c:v>
                </c:pt>
                <c:pt idx="993">
                  <c:v>339.01000999999957</c:v>
                </c:pt>
                <c:pt idx="994">
                  <c:v>322.1366579999995</c:v>
                </c:pt>
                <c:pt idx="995">
                  <c:v>319.50332599999956</c:v>
                </c:pt>
                <c:pt idx="996">
                  <c:v>325.32998700000002</c:v>
                </c:pt>
                <c:pt idx="997">
                  <c:v>308.97332799999919</c:v>
                </c:pt>
                <c:pt idx="998">
                  <c:v>310.85665899999969</c:v>
                </c:pt>
                <c:pt idx="999">
                  <c:v>299.98001099999937</c:v>
                </c:pt>
                <c:pt idx="1000">
                  <c:v>312.843323</c:v>
                </c:pt>
                <c:pt idx="1001">
                  <c:v>336.29000899999943</c:v>
                </c:pt>
                <c:pt idx="1002">
                  <c:v>355.66665599999999</c:v>
                </c:pt>
                <c:pt idx="1003">
                  <c:v>364.64666699999998</c:v>
                </c:pt>
                <c:pt idx="1004">
                  <c:v>362.82333399999936</c:v>
                </c:pt>
                <c:pt idx="1005">
                  <c:v>362.06332399999957</c:v>
                </c:pt>
                <c:pt idx="1006">
                  <c:v>356.77999899999969</c:v>
                </c:pt>
                <c:pt idx="1007">
                  <c:v>352.26000999999957</c:v>
                </c:pt>
                <c:pt idx="1008">
                  <c:v>399.9266659999995</c:v>
                </c:pt>
                <c:pt idx="1009">
                  <c:v>383.19665499999957</c:v>
                </c:pt>
                <c:pt idx="1010">
                  <c:v>362.70666499999999</c:v>
                </c:pt>
                <c:pt idx="1011">
                  <c:v>354.89999399999999</c:v>
                </c:pt>
                <c:pt idx="1012">
                  <c:v>342.32000699999969</c:v>
                </c:pt>
                <c:pt idx="1013">
                  <c:v>352.70666499999999</c:v>
                </c:pt>
                <c:pt idx="1014">
                  <c:v>354.79998799999993</c:v>
                </c:pt>
                <c:pt idx="1015">
                  <c:v>368.73998999999969</c:v>
                </c:pt>
                <c:pt idx="1016">
                  <c:v>343.85333299999957</c:v>
                </c:pt>
                <c:pt idx="1017">
                  <c:v>349.86999500000002</c:v>
                </c:pt>
                <c:pt idx="1018">
                  <c:v>343.50332599999956</c:v>
                </c:pt>
                <c:pt idx="1019">
                  <c:v>331.88333099999943</c:v>
                </c:pt>
                <c:pt idx="1020">
                  <c:v>332.08999599999999</c:v>
                </c:pt>
                <c:pt idx="1021">
                  <c:v>314.63333099999943</c:v>
                </c:pt>
                <c:pt idx="1022">
                  <c:v>310</c:v>
                </c:pt>
                <c:pt idx="1023">
                  <c:v>306.13333099999943</c:v>
                </c:pt>
                <c:pt idx="1024">
                  <c:v>312.47000099999963</c:v>
                </c:pt>
                <c:pt idx="1025">
                  <c:v>276.366669</c:v>
                </c:pt>
                <c:pt idx="1026">
                  <c:v>282.116669</c:v>
                </c:pt>
                <c:pt idx="1027">
                  <c:v>312.23998999999969</c:v>
                </c:pt>
                <c:pt idx="1028">
                  <c:v>310.41665599999936</c:v>
                </c:pt>
                <c:pt idx="1029">
                  <c:v>301.8866579999995</c:v>
                </c:pt>
                <c:pt idx="1030">
                  <c:v>297.04666099999997</c:v>
                </c:pt>
                <c:pt idx="1031">
                  <c:v>307.77334599999949</c:v>
                </c:pt>
                <c:pt idx="1032">
                  <c:v>302.44665499999957</c:v>
                </c:pt>
                <c:pt idx="1033">
                  <c:v>307.3333439999995</c:v>
                </c:pt>
                <c:pt idx="1034">
                  <c:v>310.66665599999999</c:v>
                </c:pt>
                <c:pt idx="1035">
                  <c:v>301.51666299999999</c:v>
                </c:pt>
                <c:pt idx="1036">
                  <c:v>286.66665599999999</c:v>
                </c:pt>
                <c:pt idx="1037">
                  <c:v>291.92001299999924</c:v>
                </c:pt>
                <c:pt idx="1038">
                  <c:v>307.47665399999937</c:v>
                </c:pt>
                <c:pt idx="1039">
                  <c:v>307.79666099999969</c:v>
                </c:pt>
                <c:pt idx="1040">
                  <c:v>292.116669</c:v>
                </c:pt>
                <c:pt idx="1041">
                  <c:v>285.66000400000001</c:v>
                </c:pt>
                <c:pt idx="1042">
                  <c:v>273.843323</c:v>
                </c:pt>
                <c:pt idx="1043">
                  <c:v>254.67999299999977</c:v>
                </c:pt>
                <c:pt idx="1044">
                  <c:v>266.92333999999903</c:v>
                </c:pt>
                <c:pt idx="1045">
                  <c:v>269.95666499999999</c:v>
                </c:pt>
                <c:pt idx="1046">
                  <c:v>290.14334100000002</c:v>
                </c:pt>
                <c:pt idx="1047">
                  <c:v>288.12332199999969</c:v>
                </c:pt>
                <c:pt idx="1048">
                  <c:v>293.29666099999969</c:v>
                </c:pt>
                <c:pt idx="1049">
                  <c:v>279.76333599999919</c:v>
                </c:pt>
                <c:pt idx="1050">
                  <c:v>279.42999299999963</c:v>
                </c:pt>
                <c:pt idx="1051">
                  <c:v>268.19332899999949</c:v>
                </c:pt>
                <c:pt idx="1052">
                  <c:v>274.79998799999993</c:v>
                </c:pt>
                <c:pt idx="1053">
                  <c:v>286.32333399999936</c:v>
                </c:pt>
                <c:pt idx="1054">
                  <c:v>279.43331899999885</c:v>
                </c:pt>
                <c:pt idx="1055">
                  <c:v>265.116669</c:v>
                </c:pt>
                <c:pt idx="1056">
                  <c:v>255.45666499999999</c:v>
                </c:pt>
                <c:pt idx="1057">
                  <c:v>267.29666099999969</c:v>
                </c:pt>
                <c:pt idx="1058">
                  <c:v>280.07666</c:v>
                </c:pt>
                <c:pt idx="1059">
                  <c:v>290.53332499999937</c:v>
                </c:pt>
                <c:pt idx="1060">
                  <c:v>301.79666099999969</c:v>
                </c:pt>
                <c:pt idx="1061">
                  <c:v>307.05334499999969</c:v>
                </c:pt>
                <c:pt idx="1062">
                  <c:v>331.32666</c:v>
                </c:pt>
                <c:pt idx="1063">
                  <c:v>333.03668199999993</c:v>
                </c:pt>
                <c:pt idx="1064">
                  <c:v>337.97332799999919</c:v>
                </c:pt>
                <c:pt idx="1065">
                  <c:v>336.88000499999993</c:v>
                </c:pt>
                <c:pt idx="1066">
                  <c:v>363.94665499999957</c:v>
                </c:pt>
                <c:pt idx="1067">
                  <c:v>366.52334599999949</c:v>
                </c:pt>
                <c:pt idx="1068">
                  <c:v>364.66332999999969</c:v>
                </c:pt>
                <c:pt idx="1069">
                  <c:v>359.20001199999956</c:v>
                </c:pt>
                <c:pt idx="1070">
                  <c:v>361.52999899999969</c:v>
                </c:pt>
                <c:pt idx="1071">
                  <c:v>381.81668100000002</c:v>
                </c:pt>
                <c:pt idx="1072">
                  <c:v>363.75332599999956</c:v>
                </c:pt>
                <c:pt idx="1073">
                  <c:v>348.58667000000003</c:v>
                </c:pt>
                <c:pt idx="1074">
                  <c:v>352.42001299999924</c:v>
                </c:pt>
                <c:pt idx="1075">
                  <c:v>341.82998700000002</c:v>
                </c:pt>
                <c:pt idx="1076">
                  <c:v>325.30999800000001</c:v>
                </c:pt>
                <c:pt idx="1077">
                  <c:v>328.98333699999898</c:v>
                </c:pt>
                <c:pt idx="1078">
                  <c:v>340.79000899999943</c:v>
                </c:pt>
                <c:pt idx="1079">
                  <c:v>328.3333439999995</c:v>
                </c:pt>
                <c:pt idx="1080">
                  <c:v>334.76333599999919</c:v>
                </c:pt>
                <c:pt idx="1081">
                  <c:v>342.7166749999995</c:v>
                </c:pt>
                <c:pt idx="1082">
                  <c:v>325.73333699999898</c:v>
                </c:pt>
                <c:pt idx="1083">
                  <c:v>336.26000999999957</c:v>
                </c:pt>
                <c:pt idx="1084">
                  <c:v>335.01666299999999</c:v>
                </c:pt>
                <c:pt idx="1085">
                  <c:v>332.67334</c:v>
                </c:pt>
                <c:pt idx="1086">
                  <c:v>292.14001500000001</c:v>
                </c:pt>
                <c:pt idx="1087">
                  <c:v>293.83667000000003</c:v>
                </c:pt>
                <c:pt idx="1088">
                  <c:v>292.50332599999956</c:v>
                </c:pt>
                <c:pt idx="1089">
                  <c:v>290.25332599999956</c:v>
                </c:pt>
                <c:pt idx="1090">
                  <c:v>300.98001099999937</c:v>
                </c:pt>
                <c:pt idx="1091">
                  <c:v>303.0833439999995</c:v>
                </c:pt>
                <c:pt idx="1092">
                  <c:v>317.540009</c:v>
                </c:pt>
                <c:pt idx="1093">
                  <c:v>291.09332299999943</c:v>
                </c:pt>
                <c:pt idx="1094">
                  <c:v>288.54998799999998</c:v>
                </c:pt>
                <c:pt idx="1095">
                  <c:v>262.36999500000002</c:v>
                </c:pt>
                <c:pt idx="1096">
                  <c:v>266.67999300000002</c:v>
                </c:pt>
                <c:pt idx="1097">
                  <c:v>244.66667199999998</c:v>
                </c:pt>
                <c:pt idx="1098">
                  <c:v>242.66667199999998</c:v>
                </c:pt>
                <c:pt idx="1099">
                  <c:v>256.52999899999969</c:v>
                </c:pt>
                <c:pt idx="1100">
                  <c:v>241.45666499999999</c:v>
                </c:pt>
                <c:pt idx="1101">
                  <c:v>253.86999499999999</c:v>
                </c:pt>
                <c:pt idx="1102">
                  <c:v>236.60333299999999</c:v>
                </c:pt>
                <c:pt idx="1103">
                  <c:v>236.47332800000001</c:v>
                </c:pt>
                <c:pt idx="1104">
                  <c:v>221.300003</c:v>
                </c:pt>
                <c:pt idx="1105">
                  <c:v>224.96665999999999</c:v>
                </c:pt>
                <c:pt idx="1106">
                  <c:v>209.386673</c:v>
                </c:pt>
                <c:pt idx="1107">
                  <c:v>219.60000600000001</c:v>
                </c:pt>
                <c:pt idx="1108">
                  <c:v>235.91000399999999</c:v>
                </c:pt>
                <c:pt idx="1109">
                  <c:v>253.21000699999999</c:v>
                </c:pt>
                <c:pt idx="1110">
                  <c:v>252.75332599999999</c:v>
                </c:pt>
                <c:pt idx="1111">
                  <c:v>246.78999299999998</c:v>
                </c:pt>
                <c:pt idx="1112">
                  <c:v>258.3333439999995</c:v>
                </c:pt>
                <c:pt idx="1113">
                  <c:v>234.51666299999977</c:v>
                </c:pt>
                <c:pt idx="1114">
                  <c:v>238.27999899999998</c:v>
                </c:pt>
                <c:pt idx="1115">
                  <c:v>238.886673</c:v>
                </c:pt>
                <c:pt idx="1116">
                  <c:v>241.866669</c:v>
                </c:pt>
                <c:pt idx="1117">
                  <c:v>239.70666499999973</c:v>
                </c:pt>
                <c:pt idx="1118">
                  <c:v>232.229996</c:v>
                </c:pt>
                <c:pt idx="1119">
                  <c:v>215.73666399999976</c:v>
                </c:pt>
                <c:pt idx="1120">
                  <c:v>220.88999900000007</c:v>
                </c:pt>
                <c:pt idx="1121">
                  <c:v>233</c:v>
                </c:pt>
                <c:pt idx="1122">
                  <c:v>213.10000600000001</c:v>
                </c:pt>
                <c:pt idx="1123">
                  <c:v>216.75999499999998</c:v>
                </c:pt>
                <c:pt idx="1124">
                  <c:v>237.03666699999999</c:v>
                </c:pt>
                <c:pt idx="1125">
                  <c:v>236.08667</c:v>
                </c:pt>
                <c:pt idx="1126">
                  <c:v>235.070007</c:v>
                </c:pt>
                <c:pt idx="1127">
                  <c:v>245.70666499999973</c:v>
                </c:pt>
                <c:pt idx="1128">
                  <c:v>244.91999799999999</c:v>
                </c:pt>
                <c:pt idx="1129">
                  <c:v>232.66333</c:v>
                </c:pt>
                <c:pt idx="1130">
                  <c:v>228.490005</c:v>
                </c:pt>
                <c:pt idx="1131">
                  <c:v>224.47332800000001</c:v>
                </c:pt>
                <c:pt idx="1132">
                  <c:v>227.26333600000001</c:v>
                </c:pt>
                <c:pt idx="1133">
                  <c:v>233.066666</c:v>
                </c:pt>
                <c:pt idx="1134">
                  <c:v>231.73333700000001</c:v>
                </c:pt>
                <c:pt idx="1135">
                  <c:v>244.54333499999998</c:v>
                </c:pt>
                <c:pt idx="1136">
                  <c:v>250.76333600000001</c:v>
                </c:pt>
                <c:pt idx="1137">
                  <c:v>234.34333800000007</c:v>
                </c:pt>
                <c:pt idx="1138">
                  <c:v>233.070007</c:v>
                </c:pt>
                <c:pt idx="1139">
                  <c:v>237.03999299999998</c:v>
                </c:pt>
                <c:pt idx="1140">
                  <c:v>238.31333900000001</c:v>
                </c:pt>
                <c:pt idx="1141">
                  <c:v>240.066666</c:v>
                </c:pt>
                <c:pt idx="1142">
                  <c:v>240.54666099999992</c:v>
                </c:pt>
                <c:pt idx="1143">
                  <c:v>245.529999</c:v>
                </c:pt>
                <c:pt idx="1144">
                  <c:v>247.5</c:v>
                </c:pt>
                <c:pt idx="1145">
                  <c:v>271.70666499999999</c:v>
                </c:pt>
                <c:pt idx="1146">
                  <c:v>272.24334700000003</c:v>
                </c:pt>
                <c:pt idx="1147">
                  <c:v>268.43331899999885</c:v>
                </c:pt>
                <c:pt idx="1148">
                  <c:v>258.85998500000045</c:v>
                </c:pt>
                <c:pt idx="1149">
                  <c:v>274.82000699999969</c:v>
                </c:pt>
                <c:pt idx="1150">
                  <c:v>280.89999399999999</c:v>
                </c:pt>
                <c:pt idx="1151">
                  <c:v>297.14999400000045</c:v>
                </c:pt>
                <c:pt idx="1152">
                  <c:v>297.27667199999956</c:v>
                </c:pt>
                <c:pt idx="1153">
                  <c:v>300.58667000000003</c:v>
                </c:pt>
                <c:pt idx="1154">
                  <c:v>307.39666699999964</c:v>
                </c:pt>
                <c:pt idx="1155">
                  <c:v>308.63333099999943</c:v>
                </c:pt>
                <c:pt idx="1156">
                  <c:v>288.17001299999993</c:v>
                </c:pt>
                <c:pt idx="1157">
                  <c:v>290.42333999999903</c:v>
                </c:pt>
                <c:pt idx="1158">
                  <c:v>283.3333439999995</c:v>
                </c:pt>
                <c:pt idx="1159">
                  <c:v>294.35665899999969</c:v>
                </c:pt>
                <c:pt idx="1160">
                  <c:v>286.63000499999993</c:v>
                </c:pt>
                <c:pt idx="1161">
                  <c:v>300.02999899999969</c:v>
                </c:pt>
                <c:pt idx="1162">
                  <c:v>309.32000699999969</c:v>
                </c:pt>
                <c:pt idx="1163">
                  <c:v>306.56332399999957</c:v>
                </c:pt>
                <c:pt idx="1164">
                  <c:v>303.99667399999925</c:v>
                </c:pt>
                <c:pt idx="1165">
                  <c:v>302.86999500000002</c:v>
                </c:pt>
                <c:pt idx="1166">
                  <c:v>296.66665599999999</c:v>
                </c:pt>
                <c:pt idx="1167">
                  <c:v>289.91332999999918</c:v>
                </c:pt>
                <c:pt idx="1168">
                  <c:v>296.45333899999923</c:v>
                </c:pt>
                <c:pt idx="1169">
                  <c:v>297.09667999999937</c:v>
                </c:pt>
                <c:pt idx="1170">
                  <c:v>296.07000699999969</c:v>
                </c:pt>
                <c:pt idx="1171">
                  <c:v>288.08999599999999</c:v>
                </c:pt>
                <c:pt idx="1172">
                  <c:v>284.82000699999969</c:v>
                </c:pt>
                <c:pt idx="1173">
                  <c:v>277.70001199999956</c:v>
                </c:pt>
                <c:pt idx="1174">
                  <c:v>275.60998500000045</c:v>
                </c:pt>
                <c:pt idx="1175">
                  <c:v>277.16000400000001</c:v>
                </c:pt>
                <c:pt idx="1176">
                  <c:v>270.209991</c:v>
                </c:pt>
                <c:pt idx="1177">
                  <c:v>274.42001299999924</c:v>
                </c:pt>
                <c:pt idx="1178">
                  <c:v>283.70001199999956</c:v>
                </c:pt>
                <c:pt idx="1179">
                  <c:v>289.26000999999957</c:v>
                </c:pt>
                <c:pt idx="1180">
                  <c:v>299.67999300000002</c:v>
                </c:pt>
                <c:pt idx="1181">
                  <c:v>304.42001299999924</c:v>
                </c:pt>
                <c:pt idx="1182">
                  <c:v>292.13000499999993</c:v>
                </c:pt>
                <c:pt idx="1183">
                  <c:v>302.60998500000045</c:v>
                </c:pt>
                <c:pt idx="1184">
                  <c:v>303.75</c:v>
                </c:pt>
                <c:pt idx="1185">
                  <c:v>303.35000600000001</c:v>
                </c:pt>
                <c:pt idx="1186">
                  <c:v>309.07000699999969</c:v>
                </c:pt>
                <c:pt idx="1187">
                  <c:v>308.73001099999937</c:v>
                </c:pt>
                <c:pt idx="1188">
                  <c:v>300.79998799999993</c:v>
                </c:pt>
                <c:pt idx="1189">
                  <c:v>288.58999599999999</c:v>
                </c:pt>
                <c:pt idx="1190">
                  <c:v>275.32998700000002</c:v>
                </c:pt>
                <c:pt idx="1191">
                  <c:v>276.01000999999957</c:v>
                </c:pt>
                <c:pt idx="1192">
                  <c:v>282.94000199999999</c:v>
                </c:pt>
                <c:pt idx="1193">
                  <c:v>287.80999800000001</c:v>
                </c:pt>
                <c:pt idx="1194">
                  <c:v>268.209991</c:v>
                </c:pt>
                <c:pt idx="1195">
                  <c:v>265.25</c:v>
                </c:pt>
                <c:pt idx="1196">
                  <c:v>242.39999399999999</c:v>
                </c:pt>
                <c:pt idx="1197">
                  <c:v>249.44000199999999</c:v>
                </c:pt>
                <c:pt idx="1198">
                  <c:v>240.80999800000001</c:v>
                </c:pt>
                <c:pt idx="1199">
                  <c:v>238.13000499999998</c:v>
                </c:pt>
                <c:pt idx="1200">
                  <c:v>223.070007</c:v>
                </c:pt>
                <c:pt idx="1201">
                  <c:v>222.96000700000022</c:v>
                </c:pt>
                <c:pt idx="1202">
                  <c:v>216.5</c:v>
                </c:pt>
                <c:pt idx="1203">
                  <c:v>217.24000499999977</c:v>
                </c:pt>
                <c:pt idx="1204">
                  <c:v>221.720001</c:v>
                </c:pt>
                <c:pt idx="1205">
                  <c:v>204.990005</c:v>
                </c:pt>
                <c:pt idx="1206">
                  <c:v>219.35000600000029</c:v>
                </c:pt>
                <c:pt idx="1207">
                  <c:v>220.19000199999999</c:v>
                </c:pt>
                <c:pt idx="1208">
                  <c:v>222.03999299999998</c:v>
                </c:pt>
                <c:pt idx="1209">
                  <c:v>207.27999899999998</c:v>
                </c:pt>
                <c:pt idx="1210">
                  <c:v>214.44000199999999</c:v>
                </c:pt>
                <c:pt idx="1211">
                  <c:v>211.25</c:v>
                </c:pt>
                <c:pt idx="1212">
                  <c:v>222.41999799999999</c:v>
                </c:pt>
                <c:pt idx="1213">
                  <c:v>224.63999899999999</c:v>
                </c:pt>
                <c:pt idx="1214">
                  <c:v>225.08999600000001</c:v>
                </c:pt>
                <c:pt idx="1215">
                  <c:v>228.520004</c:v>
                </c:pt>
                <c:pt idx="1216">
                  <c:v>227.53999299999998</c:v>
                </c:pt>
                <c:pt idx="1217">
                  <c:v>227.82000700000026</c:v>
                </c:pt>
                <c:pt idx="1218">
                  <c:v>214.979996</c:v>
                </c:pt>
                <c:pt idx="1219">
                  <c:v>215.30999800000001</c:v>
                </c:pt>
                <c:pt idx="1220">
                  <c:v>207.470001</c:v>
                </c:pt>
                <c:pt idx="1221">
                  <c:v>197.08000200000001</c:v>
                </c:pt>
                <c:pt idx="1222">
                  <c:v>191.300003</c:v>
                </c:pt>
                <c:pt idx="1223">
                  <c:v>177.58999600000001</c:v>
                </c:pt>
                <c:pt idx="1224">
                  <c:v>190.720001</c:v>
                </c:pt>
                <c:pt idx="1225">
                  <c:v>195.970001</c:v>
                </c:pt>
                <c:pt idx="1226">
                  <c:v>190.949997</c:v>
                </c:pt>
                <c:pt idx="1227">
                  <c:v>194.41999799999999</c:v>
                </c:pt>
                <c:pt idx="1228">
                  <c:v>186.91999799999999</c:v>
                </c:pt>
                <c:pt idx="1229">
                  <c:v>183.16999799999999</c:v>
                </c:pt>
                <c:pt idx="1230">
                  <c:v>180.19000199999999</c:v>
                </c:pt>
                <c:pt idx="1231">
                  <c:v>167.86999499999999</c:v>
                </c:pt>
                <c:pt idx="1232">
                  <c:v>169.91000399999999</c:v>
                </c:pt>
                <c:pt idx="1233">
                  <c:v>183.199997</c:v>
                </c:pt>
                <c:pt idx="1234">
                  <c:v>182.86000100000001</c:v>
                </c:pt>
                <c:pt idx="1235">
                  <c:v>182.91999799999999</c:v>
                </c:pt>
                <c:pt idx="1236">
                  <c:v>180.83000200000001</c:v>
                </c:pt>
                <c:pt idx="1237">
                  <c:v>194.699997</c:v>
                </c:pt>
                <c:pt idx="1238">
                  <c:v>194.699997</c:v>
                </c:pt>
                <c:pt idx="1239">
                  <c:v>194.86000100000001</c:v>
                </c:pt>
                <c:pt idx="1240">
                  <c:v>182.449997</c:v>
                </c:pt>
                <c:pt idx="1241">
                  <c:v>179.82000700000026</c:v>
                </c:pt>
                <c:pt idx="1242">
                  <c:v>174.03999299999998</c:v>
                </c:pt>
                <c:pt idx="1243">
                  <c:v>173.44000199999999</c:v>
                </c:pt>
                <c:pt idx="1244">
                  <c:v>179.050003</c:v>
                </c:pt>
                <c:pt idx="1245">
                  <c:v>167.82000700000026</c:v>
                </c:pt>
                <c:pt idx="1246">
                  <c:v>160.949997</c:v>
                </c:pt>
                <c:pt idx="1247">
                  <c:v>156.800003</c:v>
                </c:pt>
                <c:pt idx="1248">
                  <c:v>157.66999799999999</c:v>
                </c:pt>
                <c:pt idx="1249">
                  <c:v>150.229996</c:v>
                </c:pt>
                <c:pt idx="1250">
                  <c:v>149.86999499999999</c:v>
                </c:pt>
                <c:pt idx="1251">
                  <c:v>137.800003</c:v>
                </c:pt>
                <c:pt idx="1252">
                  <c:v>137.570007</c:v>
                </c:pt>
                <c:pt idx="1253">
                  <c:v>125.349998</c:v>
                </c:pt>
                <c:pt idx="1254">
                  <c:v>123.15000199999989</c:v>
                </c:pt>
                <c:pt idx="1255">
                  <c:v>109.099998</c:v>
                </c:pt>
                <c:pt idx="1256">
                  <c:v>112.70999900000002</c:v>
                </c:pt>
                <c:pt idx="1257">
                  <c:v>121.82</c:v>
                </c:pt>
                <c:pt idx="1258">
                  <c:v>123.17999999999998</c:v>
                </c:pt>
                <c:pt idx="1259">
                  <c:v>108.099998</c:v>
                </c:pt>
                <c:pt idx="1260">
                  <c:v>113.639999</c:v>
                </c:pt>
                <c:pt idx="1261">
                  <c:v>110.339996</c:v>
                </c:pt>
                <c:pt idx="1262">
                  <c:v>113.05999799999998</c:v>
                </c:pt>
                <c:pt idx="1263">
                  <c:v>119.769997</c:v>
                </c:pt>
                <c:pt idx="1264">
                  <c:v>118.849998</c:v>
                </c:pt>
                <c:pt idx="1265">
                  <c:v>123.220001</c:v>
                </c:pt>
                <c:pt idx="1266">
                  <c:v>123.55999799999998</c:v>
                </c:pt>
                <c:pt idx="1267">
                  <c:v>122.400002</c:v>
                </c:pt>
                <c:pt idx="1268">
                  <c:v>131.490005</c:v>
                </c:pt>
                <c:pt idx="1269">
                  <c:v>128.77999899999998</c:v>
                </c:pt>
                <c:pt idx="1270">
                  <c:v>127.16999800000001</c:v>
                </c:pt>
                <c:pt idx="1271">
                  <c:v>133.41999799999999</c:v>
                </c:pt>
                <c:pt idx="1272">
                  <c:v>143.75</c:v>
                </c:pt>
                <c:pt idx="1273">
                  <c:v>143.88999900000007</c:v>
                </c:pt>
                <c:pt idx="1274">
                  <c:v>144.429993</c:v>
                </c:pt>
                <c:pt idx="1275">
                  <c:v>160.27000399999977</c:v>
                </c:pt>
                <c:pt idx="1276">
                  <c:v>177.89999399999999</c:v>
                </c:pt>
                <c:pt idx="1277">
                  <c:v>166.66000399999999</c:v>
                </c:pt>
              </c:numCache>
            </c:numRef>
          </c:val>
          <c:smooth val="0"/>
          <c:extLst>
            <c:ext xmlns:c16="http://schemas.microsoft.com/office/drawing/2014/chart" uri="{C3380CC4-5D6E-409C-BE32-E72D297353CC}">
              <c16:uniqueId val="{00000000-45FE-448C-89BC-578CAB885FBB}"/>
            </c:ext>
          </c:extLst>
        </c:ser>
        <c:dLbls>
          <c:showLegendKey val="0"/>
          <c:showVal val="0"/>
          <c:showCatName val="0"/>
          <c:showSerName val="0"/>
          <c:showPercent val="0"/>
          <c:showBubbleSize val="0"/>
        </c:dLbls>
        <c:dropLines>
          <c:spPr>
            <a:ln w="9525" cap="flat" cmpd="sng" algn="ctr">
              <a:solidFill>
                <a:schemeClr val="accent6">
                  <a:alpha val="33000"/>
                </a:schemeClr>
              </a:solidFill>
              <a:round/>
            </a:ln>
            <a:effectLst/>
          </c:spPr>
        </c:dropLines>
        <c:smooth val="0"/>
        <c:axId val="90199552"/>
        <c:axId val="90201088"/>
      </c:lineChart>
      <c:dateAx>
        <c:axId val="90199552"/>
        <c:scaling>
          <c:orientation val="minMax"/>
        </c:scaling>
        <c:delete val="0"/>
        <c:axPos val="b"/>
        <c:numFmt formatCode="m\/d\/yyyy"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90201088"/>
        <c:crosses val="autoZero"/>
        <c:auto val="1"/>
        <c:lblOffset val="100"/>
        <c:baseTimeUnit val="days"/>
      </c:dateAx>
      <c:valAx>
        <c:axId val="9020108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sz="900" b="0" i="0" u="none" strike="noStrike" kern="1200" cap="all" baseline="0">
                    <a:solidFill>
                      <a:sysClr val="windowText" lastClr="000000">
                        <a:lumMod val="65000"/>
                        <a:lumOff val="35000"/>
                      </a:sysClr>
                    </a:solidFill>
                  </a:rPr>
                  <a:t>stock price (USD)</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9019955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w="9525" cap="flat" cmpd="sng" algn="ctr">
      <a:solidFill>
        <a:schemeClr val="accent5">
          <a:lumMod val="20000"/>
          <a:lumOff val="80000"/>
          <a:alpha val="98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Apple</a:t>
            </a:r>
          </a:p>
        </c:rich>
      </c:tx>
      <c:overlay val="0"/>
      <c:spPr>
        <a:noFill/>
        <a:ln>
          <a:noFill/>
        </a:ln>
        <a:effectLst/>
      </c:spPr>
    </c:title>
    <c:autoTitleDeleted val="0"/>
    <c:plotArea>
      <c:layout/>
      <c:lineChart>
        <c:grouping val="standard"/>
        <c:varyColors val="0"/>
        <c:ser>
          <c:idx val="0"/>
          <c:order val="0"/>
          <c:tx>
            <c:strRef>
              <c:f>Apple!$F$1</c:f>
              <c:strCache>
                <c:ptCount val="1"/>
                <c:pt idx="0">
                  <c:v>Adj Close</c:v>
                </c:pt>
              </c:strCache>
            </c:strRef>
          </c:tx>
          <c:spPr>
            <a:ln w="22225" cap="rnd" cmpd="sng" algn="ctr">
              <a:solidFill>
                <a:schemeClr val="accent1"/>
              </a:solidFill>
              <a:round/>
            </a:ln>
            <a:effectLst/>
          </c:spPr>
          <c:marker>
            <c:symbol val="none"/>
          </c:marker>
          <c:cat>
            <c:numRef>
              <c:f>Apple!$A$2:$A$1279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Apple!$F$2:$F$1279</c:f>
              <c:numCache>
                <c:formatCode>General</c:formatCode>
                <c:ptCount val="1278"/>
                <c:pt idx="0">
                  <c:v>40.950493000000002</c:v>
                </c:pt>
                <c:pt idx="1">
                  <c:v>40.943363000000005</c:v>
                </c:pt>
                <c:pt idx="2">
                  <c:v>41.133537000000011</c:v>
                </c:pt>
                <c:pt idx="3">
                  <c:v>41.601860000000002</c:v>
                </c:pt>
                <c:pt idx="4">
                  <c:v>41.447338000000002</c:v>
                </c:pt>
                <c:pt idx="5">
                  <c:v>41.442593000000002</c:v>
                </c:pt>
                <c:pt idx="6">
                  <c:v>41.433071000000005</c:v>
                </c:pt>
                <c:pt idx="7">
                  <c:v>41.668427000000001</c:v>
                </c:pt>
                <c:pt idx="8">
                  <c:v>42.098713000000089</c:v>
                </c:pt>
                <c:pt idx="9">
                  <c:v>41.884754000000001</c:v>
                </c:pt>
                <c:pt idx="10">
                  <c:v>42.576546</c:v>
                </c:pt>
                <c:pt idx="11">
                  <c:v>42.614574000000005</c:v>
                </c:pt>
                <c:pt idx="12">
                  <c:v>42.424400000000006</c:v>
                </c:pt>
                <c:pt idx="13">
                  <c:v>42.077312000000013</c:v>
                </c:pt>
                <c:pt idx="14">
                  <c:v>42.086815000000001</c:v>
                </c:pt>
                <c:pt idx="15">
                  <c:v>41.416439000000004</c:v>
                </c:pt>
                <c:pt idx="16">
                  <c:v>40.677113000000013</c:v>
                </c:pt>
                <c:pt idx="17">
                  <c:v>40.772198000000074</c:v>
                </c:pt>
                <c:pt idx="18">
                  <c:v>39.928284000000005</c:v>
                </c:pt>
                <c:pt idx="19">
                  <c:v>39.692928000000066</c:v>
                </c:pt>
                <c:pt idx="20">
                  <c:v>39.802280000000003</c:v>
                </c:pt>
                <c:pt idx="21">
                  <c:v>39.885494000000001</c:v>
                </c:pt>
                <c:pt idx="22">
                  <c:v>38.154853999999993</c:v>
                </c:pt>
                <c:pt idx="23">
                  <c:v>37.20158</c:v>
                </c:pt>
                <c:pt idx="24">
                  <c:v>38.756294000000004</c:v>
                </c:pt>
                <c:pt idx="25">
                  <c:v>37.926632000000012</c:v>
                </c:pt>
                <c:pt idx="26">
                  <c:v>36.883018</c:v>
                </c:pt>
                <c:pt idx="27">
                  <c:v>37.334147999999999</c:v>
                </c:pt>
                <c:pt idx="28">
                  <c:v>38.837936000000006</c:v>
                </c:pt>
                <c:pt idx="29">
                  <c:v>39.226997000000011</c:v>
                </c:pt>
                <c:pt idx="30">
                  <c:v>39.950237000000001</c:v>
                </c:pt>
                <c:pt idx="31">
                  <c:v>41.291714000000013</c:v>
                </c:pt>
                <c:pt idx="32">
                  <c:v>41.158028000000002</c:v>
                </c:pt>
                <c:pt idx="33">
                  <c:v>41.019587999999999</c:v>
                </c:pt>
                <c:pt idx="34">
                  <c:v>40.833412000000003</c:v>
                </c:pt>
                <c:pt idx="35">
                  <c:v>41.17474</c:v>
                </c:pt>
                <c:pt idx="36">
                  <c:v>41.890839</c:v>
                </c:pt>
                <c:pt idx="37">
                  <c:v>42.719086000000004</c:v>
                </c:pt>
                <c:pt idx="38">
                  <c:v>42.580658</c:v>
                </c:pt>
                <c:pt idx="39">
                  <c:v>42.516201000000002</c:v>
                </c:pt>
                <c:pt idx="40">
                  <c:v>41.771477000000004</c:v>
                </c:pt>
                <c:pt idx="41">
                  <c:v>42.060303000000012</c:v>
                </c:pt>
                <c:pt idx="42">
                  <c:v>42.205902000000066</c:v>
                </c:pt>
                <c:pt idx="43">
                  <c:v>42.170090000000002</c:v>
                </c:pt>
                <c:pt idx="44">
                  <c:v>41.778641</c:v>
                </c:pt>
                <c:pt idx="45">
                  <c:v>42.234550000000013</c:v>
                </c:pt>
                <c:pt idx="46">
                  <c:v>42.960171000000003</c:v>
                </c:pt>
                <c:pt idx="47">
                  <c:v>43.375507000000006</c:v>
                </c:pt>
                <c:pt idx="48">
                  <c:v>42.957779000000002</c:v>
                </c:pt>
                <c:pt idx="49">
                  <c:v>42.592590000000065</c:v>
                </c:pt>
                <c:pt idx="50">
                  <c:v>42.642719000000056</c:v>
                </c:pt>
                <c:pt idx="51">
                  <c:v>42.492336000000066</c:v>
                </c:pt>
                <c:pt idx="52">
                  <c:v>41.843085999999992</c:v>
                </c:pt>
                <c:pt idx="53">
                  <c:v>41.828770000000013</c:v>
                </c:pt>
                <c:pt idx="54">
                  <c:v>40.881153000000005</c:v>
                </c:pt>
                <c:pt idx="55">
                  <c:v>40.303509000000005</c:v>
                </c:pt>
                <c:pt idx="56">
                  <c:v>39.370216000000006</c:v>
                </c:pt>
                <c:pt idx="57">
                  <c:v>41.239193000000057</c:v>
                </c:pt>
                <c:pt idx="58">
                  <c:v>40.181781999999998</c:v>
                </c:pt>
                <c:pt idx="59">
                  <c:v>39.737804000000004</c:v>
                </c:pt>
                <c:pt idx="60">
                  <c:v>40.048111000000013</c:v>
                </c:pt>
                <c:pt idx="61">
                  <c:v>39.785545000000013</c:v>
                </c:pt>
                <c:pt idx="62">
                  <c:v>40.193695000000012</c:v>
                </c:pt>
                <c:pt idx="63">
                  <c:v>40.962303000000013</c:v>
                </c:pt>
                <c:pt idx="64">
                  <c:v>41.246353000000013</c:v>
                </c:pt>
                <c:pt idx="65">
                  <c:v>40.191322000000056</c:v>
                </c:pt>
                <c:pt idx="66">
                  <c:v>40.589951000000006</c:v>
                </c:pt>
                <c:pt idx="67">
                  <c:v>41.353766999999998</c:v>
                </c:pt>
                <c:pt idx="68">
                  <c:v>41.160416000000012</c:v>
                </c:pt>
                <c:pt idx="69">
                  <c:v>41.566196000000012</c:v>
                </c:pt>
                <c:pt idx="70">
                  <c:v>41.707031000000001</c:v>
                </c:pt>
                <c:pt idx="71">
                  <c:v>41.967213000000001</c:v>
                </c:pt>
                <c:pt idx="72">
                  <c:v>42.544841999999996</c:v>
                </c:pt>
                <c:pt idx="73">
                  <c:v>42.449371000000006</c:v>
                </c:pt>
                <c:pt idx="74">
                  <c:v>41.246353000000013</c:v>
                </c:pt>
                <c:pt idx="75">
                  <c:v>39.556393</c:v>
                </c:pt>
                <c:pt idx="76">
                  <c:v>39.441821999999995</c:v>
                </c:pt>
                <c:pt idx="77">
                  <c:v>38.892822000000002</c:v>
                </c:pt>
                <c:pt idx="78">
                  <c:v>39.062302000000074</c:v>
                </c:pt>
                <c:pt idx="79">
                  <c:v>39.198349000000057</c:v>
                </c:pt>
                <c:pt idx="80">
                  <c:v>38.74485</c:v>
                </c:pt>
                <c:pt idx="81">
                  <c:v>39.44659</c:v>
                </c:pt>
                <c:pt idx="82">
                  <c:v>40.363194</c:v>
                </c:pt>
                <c:pt idx="83">
                  <c:v>42.146236000000002</c:v>
                </c:pt>
                <c:pt idx="84">
                  <c:v>42.222614000000057</c:v>
                </c:pt>
                <c:pt idx="85">
                  <c:v>43.879162000000001</c:v>
                </c:pt>
                <c:pt idx="86">
                  <c:v>44.196621</c:v>
                </c:pt>
                <c:pt idx="87">
                  <c:v>44.409050000000001</c:v>
                </c:pt>
                <c:pt idx="88">
                  <c:v>44.721737000000012</c:v>
                </c:pt>
                <c:pt idx="89">
                  <c:v>45.361439000000004</c:v>
                </c:pt>
                <c:pt idx="90">
                  <c:v>45.188911000000012</c:v>
                </c:pt>
                <c:pt idx="91">
                  <c:v>45.083484999999996</c:v>
                </c:pt>
                <c:pt idx="92">
                  <c:v>44.673748000000003</c:v>
                </c:pt>
                <c:pt idx="93">
                  <c:v>45.090672000000012</c:v>
                </c:pt>
                <c:pt idx="94">
                  <c:v>44.805534000000002</c:v>
                </c:pt>
                <c:pt idx="95">
                  <c:v>44.642597000000002</c:v>
                </c:pt>
                <c:pt idx="96">
                  <c:v>44.958877999999999</c:v>
                </c:pt>
                <c:pt idx="97">
                  <c:v>44.846267999999995</c:v>
                </c:pt>
                <c:pt idx="98">
                  <c:v>45.133804000000005</c:v>
                </c:pt>
                <c:pt idx="99">
                  <c:v>45.083484999999996</c:v>
                </c:pt>
                <c:pt idx="100">
                  <c:v>45.186520000000002</c:v>
                </c:pt>
                <c:pt idx="101">
                  <c:v>45.023579000000012</c:v>
                </c:pt>
                <c:pt idx="102">
                  <c:v>44.927742000000002</c:v>
                </c:pt>
                <c:pt idx="103">
                  <c:v>44.776783000000002</c:v>
                </c:pt>
                <c:pt idx="104">
                  <c:v>45.584285999999999</c:v>
                </c:pt>
                <c:pt idx="105">
                  <c:v>45.965267000000004</c:v>
                </c:pt>
                <c:pt idx="106">
                  <c:v>46.319896999999997</c:v>
                </c:pt>
                <c:pt idx="107">
                  <c:v>46.480437999999999</c:v>
                </c:pt>
                <c:pt idx="108">
                  <c:v>46.355845999999993</c:v>
                </c:pt>
                <c:pt idx="109">
                  <c:v>45.934116000000003</c:v>
                </c:pt>
                <c:pt idx="110">
                  <c:v>45.821494999999999</c:v>
                </c:pt>
                <c:pt idx="111">
                  <c:v>46.073101000000001</c:v>
                </c:pt>
                <c:pt idx="112">
                  <c:v>45.694504000000002</c:v>
                </c:pt>
                <c:pt idx="113">
                  <c:v>45.718472000000013</c:v>
                </c:pt>
                <c:pt idx="114">
                  <c:v>45.248810000000013</c:v>
                </c:pt>
                <c:pt idx="115">
                  <c:v>45.224861000000004</c:v>
                </c:pt>
                <c:pt idx="116">
                  <c:v>44.494041000000003</c:v>
                </c:pt>
                <c:pt idx="117">
                  <c:v>44.688126000000011</c:v>
                </c:pt>
                <c:pt idx="118">
                  <c:v>44.438919000000013</c:v>
                </c:pt>
                <c:pt idx="119">
                  <c:v>44.309532000000011</c:v>
                </c:pt>
                <c:pt idx="120">
                  <c:v>43.650585</c:v>
                </c:pt>
                <c:pt idx="121">
                  <c:v>44.19210800000009</c:v>
                </c:pt>
                <c:pt idx="122">
                  <c:v>44.127415000000013</c:v>
                </c:pt>
                <c:pt idx="123">
                  <c:v>44.448505000000011</c:v>
                </c:pt>
                <c:pt idx="124">
                  <c:v>44.355060999999999</c:v>
                </c:pt>
                <c:pt idx="125">
                  <c:v>44.851058999999999</c:v>
                </c:pt>
                <c:pt idx="126">
                  <c:v>44.069920000000003</c:v>
                </c:pt>
                <c:pt idx="127">
                  <c:v>44.424553000000003</c:v>
                </c:pt>
                <c:pt idx="128">
                  <c:v>45.040352000000013</c:v>
                </c:pt>
                <c:pt idx="129">
                  <c:v>45.665749000000012</c:v>
                </c:pt>
                <c:pt idx="130">
                  <c:v>45.610638000000002</c:v>
                </c:pt>
                <c:pt idx="131">
                  <c:v>45.018787000000003</c:v>
                </c:pt>
                <c:pt idx="132">
                  <c:v>45.773567</c:v>
                </c:pt>
                <c:pt idx="133">
                  <c:v>45.845459000000005</c:v>
                </c:pt>
                <c:pt idx="134">
                  <c:v>45.744820000000004</c:v>
                </c:pt>
                <c:pt idx="135">
                  <c:v>45.874209999999998</c:v>
                </c:pt>
                <c:pt idx="136">
                  <c:v>45.622612000000075</c:v>
                </c:pt>
                <c:pt idx="137">
                  <c:v>45.977253000000005</c:v>
                </c:pt>
                <c:pt idx="138">
                  <c:v>45.871819000000002</c:v>
                </c:pt>
                <c:pt idx="139">
                  <c:v>45.912552000000012</c:v>
                </c:pt>
                <c:pt idx="140">
                  <c:v>46.245617000000003</c:v>
                </c:pt>
                <c:pt idx="141">
                  <c:v>46.681717000000006</c:v>
                </c:pt>
                <c:pt idx="142">
                  <c:v>46.535549000000003</c:v>
                </c:pt>
                <c:pt idx="143">
                  <c:v>45.761593000000012</c:v>
                </c:pt>
                <c:pt idx="144">
                  <c:v>45.505203000000002</c:v>
                </c:pt>
                <c:pt idx="145">
                  <c:v>45.596256000000011</c:v>
                </c:pt>
                <c:pt idx="146">
                  <c:v>48.282337000000012</c:v>
                </c:pt>
                <c:pt idx="147">
                  <c:v>49.693672000000056</c:v>
                </c:pt>
                <c:pt idx="148">
                  <c:v>49.837437000000001</c:v>
                </c:pt>
                <c:pt idx="149">
                  <c:v>50.096226000000001</c:v>
                </c:pt>
                <c:pt idx="150">
                  <c:v>49.626572000000074</c:v>
                </c:pt>
                <c:pt idx="151">
                  <c:v>49.660122000000065</c:v>
                </c:pt>
                <c:pt idx="152">
                  <c:v>50.050693999999993</c:v>
                </c:pt>
                <c:pt idx="153">
                  <c:v>49.901611000000003</c:v>
                </c:pt>
                <c:pt idx="154">
                  <c:v>50.223827</c:v>
                </c:pt>
                <c:pt idx="155">
                  <c:v>50.435432000000013</c:v>
                </c:pt>
                <c:pt idx="156">
                  <c:v>50.553246000000001</c:v>
                </c:pt>
                <c:pt idx="157">
                  <c:v>51.293854000000003</c:v>
                </c:pt>
                <c:pt idx="158">
                  <c:v>52.318195000000003</c:v>
                </c:pt>
                <c:pt idx="159">
                  <c:v>51.808430000000001</c:v>
                </c:pt>
                <c:pt idx="160">
                  <c:v>51.707436000000001</c:v>
                </c:pt>
                <c:pt idx="161">
                  <c:v>51.709839000000002</c:v>
                </c:pt>
                <c:pt idx="162">
                  <c:v>51.815632000000001</c:v>
                </c:pt>
                <c:pt idx="163">
                  <c:v>51.976746000000006</c:v>
                </c:pt>
                <c:pt idx="164">
                  <c:v>52.404755000000002</c:v>
                </c:pt>
                <c:pt idx="165">
                  <c:v>52.827946000000004</c:v>
                </c:pt>
                <c:pt idx="166">
                  <c:v>53.616646000000003</c:v>
                </c:pt>
                <c:pt idx="167">
                  <c:v>54.109577000000002</c:v>
                </c:pt>
                <c:pt idx="168">
                  <c:v>54.734764000000006</c:v>
                </c:pt>
                <c:pt idx="169">
                  <c:v>54.910289999999996</c:v>
                </c:pt>
                <c:pt idx="170">
                  <c:v>54.552006000000006</c:v>
                </c:pt>
                <c:pt idx="171">
                  <c:v>53.645500000000013</c:v>
                </c:pt>
                <c:pt idx="172">
                  <c:v>53.212685</c:v>
                </c:pt>
                <c:pt idx="173">
                  <c:v>52.498535000000075</c:v>
                </c:pt>
                <c:pt idx="174">
                  <c:v>53.825851</c:v>
                </c:pt>
                <c:pt idx="175">
                  <c:v>53.157379000000006</c:v>
                </c:pt>
                <c:pt idx="176">
                  <c:v>54.441399000000004</c:v>
                </c:pt>
                <c:pt idx="177">
                  <c:v>53.823444000000002</c:v>
                </c:pt>
                <c:pt idx="178">
                  <c:v>52.390327000000006</c:v>
                </c:pt>
                <c:pt idx="179">
                  <c:v>52.476883000000001</c:v>
                </c:pt>
                <c:pt idx="180">
                  <c:v>52.508148000000013</c:v>
                </c:pt>
                <c:pt idx="181">
                  <c:v>52.907303000000006</c:v>
                </c:pt>
                <c:pt idx="182">
                  <c:v>52.337424999999996</c:v>
                </c:pt>
                <c:pt idx="183">
                  <c:v>53.090050000000012</c:v>
                </c:pt>
                <c:pt idx="184">
                  <c:v>53.426682</c:v>
                </c:pt>
                <c:pt idx="185">
                  <c:v>53.001076000000005</c:v>
                </c:pt>
                <c:pt idx="186">
                  <c:v>54.090343000000011</c:v>
                </c:pt>
                <c:pt idx="187">
                  <c:v>54.280300000000011</c:v>
                </c:pt>
                <c:pt idx="188">
                  <c:v>54.645794000000002</c:v>
                </c:pt>
                <c:pt idx="189">
                  <c:v>55.131512000000058</c:v>
                </c:pt>
                <c:pt idx="190">
                  <c:v>55.802383000000006</c:v>
                </c:pt>
                <c:pt idx="191">
                  <c:v>54.821327000000004</c:v>
                </c:pt>
                <c:pt idx="192">
                  <c:v>53.931637000000002</c:v>
                </c:pt>
                <c:pt idx="193">
                  <c:v>53.806609999999999</c:v>
                </c:pt>
                <c:pt idx="194">
                  <c:v>54.552006000000006</c:v>
                </c:pt>
                <c:pt idx="195">
                  <c:v>52.024830000000001</c:v>
                </c:pt>
                <c:pt idx="196">
                  <c:v>51.565559000000057</c:v>
                </c:pt>
                <c:pt idx="197">
                  <c:v>53.407443999999998</c:v>
                </c:pt>
                <c:pt idx="198">
                  <c:v>52.265282000000013</c:v>
                </c:pt>
                <c:pt idx="199">
                  <c:v>53.417067999999944</c:v>
                </c:pt>
                <c:pt idx="200">
                  <c:v>53.186237000000006</c:v>
                </c:pt>
                <c:pt idx="201">
                  <c:v>51.943077000000002</c:v>
                </c:pt>
                <c:pt idx="202">
                  <c:v>52.734169000000001</c:v>
                </c:pt>
                <c:pt idx="203">
                  <c:v>53.056381000000002</c:v>
                </c:pt>
                <c:pt idx="204">
                  <c:v>53.556534000000006</c:v>
                </c:pt>
                <c:pt idx="205">
                  <c:v>51.719456000000001</c:v>
                </c:pt>
                <c:pt idx="206">
                  <c:v>52.851996999999997</c:v>
                </c:pt>
                <c:pt idx="207">
                  <c:v>52.01041</c:v>
                </c:pt>
                <c:pt idx="208">
                  <c:v>51.034161000000005</c:v>
                </c:pt>
                <c:pt idx="209">
                  <c:v>51.28904</c:v>
                </c:pt>
                <c:pt idx="210">
                  <c:v>52.625969000000012</c:v>
                </c:pt>
                <c:pt idx="211">
                  <c:v>53.433903000000001</c:v>
                </c:pt>
                <c:pt idx="212">
                  <c:v>49.889586999999999</c:v>
                </c:pt>
                <c:pt idx="213">
                  <c:v>48.473316000000011</c:v>
                </c:pt>
                <c:pt idx="214">
                  <c:v>48.997505000000011</c:v>
                </c:pt>
                <c:pt idx="215">
                  <c:v>50.483513000000002</c:v>
                </c:pt>
                <c:pt idx="216">
                  <c:v>50.307380999999999</c:v>
                </c:pt>
                <c:pt idx="217">
                  <c:v>49.337376000000006</c:v>
                </c:pt>
                <c:pt idx="218">
                  <c:v>46.852036000000005</c:v>
                </c:pt>
                <c:pt idx="219">
                  <c:v>46.383938000000001</c:v>
                </c:pt>
                <c:pt idx="220">
                  <c:v>45.073704000000006</c:v>
                </c:pt>
                <c:pt idx="221">
                  <c:v>46.186077000000004</c:v>
                </c:pt>
                <c:pt idx="222">
                  <c:v>46.697613000000011</c:v>
                </c:pt>
                <c:pt idx="223">
                  <c:v>44.846896999999998</c:v>
                </c:pt>
                <c:pt idx="224">
                  <c:v>42.704205000000002</c:v>
                </c:pt>
                <c:pt idx="225">
                  <c:v>42.655933000000012</c:v>
                </c:pt>
                <c:pt idx="226">
                  <c:v>41.572529000000003</c:v>
                </c:pt>
                <c:pt idx="227">
                  <c:v>42.134739000000003</c:v>
                </c:pt>
                <c:pt idx="228">
                  <c:v>42.043056</c:v>
                </c:pt>
                <c:pt idx="229">
                  <c:v>43.659725000000002</c:v>
                </c:pt>
                <c:pt idx="230">
                  <c:v>43.324329000000006</c:v>
                </c:pt>
                <c:pt idx="231">
                  <c:v>43.090263</c:v>
                </c:pt>
                <c:pt idx="232">
                  <c:v>44.595951000000063</c:v>
                </c:pt>
                <c:pt idx="233">
                  <c:v>42.634224000000003</c:v>
                </c:pt>
                <c:pt idx="234">
                  <c:v>42.158878000000001</c:v>
                </c:pt>
                <c:pt idx="235">
                  <c:v>40.655609000000005</c:v>
                </c:pt>
                <c:pt idx="236">
                  <c:v>40.923458000000011</c:v>
                </c:pt>
                <c:pt idx="237">
                  <c:v>40.689404000000003</c:v>
                </c:pt>
                <c:pt idx="238">
                  <c:v>40.802811000000005</c:v>
                </c:pt>
                <c:pt idx="239">
                  <c:v>41.249199000000011</c:v>
                </c:pt>
                <c:pt idx="240">
                  <c:v>39.929325000000013</c:v>
                </c:pt>
                <c:pt idx="241">
                  <c:v>39.557727999999997</c:v>
                </c:pt>
                <c:pt idx="242">
                  <c:v>40.071681999999996</c:v>
                </c:pt>
                <c:pt idx="243">
                  <c:v>38.821789000000003</c:v>
                </c:pt>
                <c:pt idx="244">
                  <c:v>37.842129</c:v>
                </c:pt>
                <c:pt idx="245">
                  <c:v>36.370239000000005</c:v>
                </c:pt>
                <c:pt idx="246">
                  <c:v>35.429192000000057</c:v>
                </c:pt>
                <c:pt idx="247">
                  <c:v>37.924168000000002</c:v>
                </c:pt>
                <c:pt idx="248">
                  <c:v>37.678043000000002</c:v>
                </c:pt>
                <c:pt idx="249">
                  <c:v>37.697353000000057</c:v>
                </c:pt>
                <c:pt idx="250">
                  <c:v>38.061695</c:v>
                </c:pt>
                <c:pt idx="251">
                  <c:v>38.105137000000013</c:v>
                </c:pt>
                <c:pt idx="252">
                  <c:v>34.309586000000003</c:v>
                </c:pt>
                <c:pt idx="253">
                  <c:v>35.774235000000012</c:v>
                </c:pt>
                <c:pt idx="254">
                  <c:v>35.694614000000001</c:v>
                </c:pt>
                <c:pt idx="255">
                  <c:v>36.375053000000001</c:v>
                </c:pt>
                <c:pt idx="256">
                  <c:v>36.992775000000066</c:v>
                </c:pt>
                <c:pt idx="257">
                  <c:v>37.111004000000001</c:v>
                </c:pt>
                <c:pt idx="258">
                  <c:v>36.746651</c:v>
                </c:pt>
                <c:pt idx="259">
                  <c:v>36.194099000000001</c:v>
                </c:pt>
                <c:pt idx="260">
                  <c:v>36.934863999999997</c:v>
                </c:pt>
                <c:pt idx="261">
                  <c:v>37.386093000000002</c:v>
                </c:pt>
                <c:pt idx="262">
                  <c:v>37.608074000000002</c:v>
                </c:pt>
                <c:pt idx="263">
                  <c:v>37.839718000000012</c:v>
                </c:pt>
                <c:pt idx="264">
                  <c:v>36.990360000000003</c:v>
                </c:pt>
                <c:pt idx="265">
                  <c:v>37.139961</c:v>
                </c:pt>
                <c:pt idx="266">
                  <c:v>36.845581000000003</c:v>
                </c:pt>
                <c:pt idx="267">
                  <c:v>38.066532000000073</c:v>
                </c:pt>
                <c:pt idx="268">
                  <c:v>37.714249000000002</c:v>
                </c:pt>
                <c:pt idx="269">
                  <c:v>37.323349</c:v>
                </c:pt>
                <c:pt idx="270">
                  <c:v>39.873820999999992</c:v>
                </c:pt>
                <c:pt idx="271">
                  <c:v>40.160965000000012</c:v>
                </c:pt>
                <c:pt idx="272">
                  <c:v>40.180264000000001</c:v>
                </c:pt>
                <c:pt idx="273">
                  <c:v>41.321587000000001</c:v>
                </c:pt>
                <c:pt idx="274">
                  <c:v>42.028568000000057</c:v>
                </c:pt>
                <c:pt idx="275">
                  <c:v>42.043056</c:v>
                </c:pt>
                <c:pt idx="276">
                  <c:v>41.246788000000002</c:v>
                </c:pt>
                <c:pt idx="277">
                  <c:v>41.295250000000074</c:v>
                </c:pt>
                <c:pt idx="278">
                  <c:v>41.057766000000001</c:v>
                </c:pt>
                <c:pt idx="279">
                  <c:v>41.411574999999999</c:v>
                </c:pt>
                <c:pt idx="280">
                  <c:v>41.239513000000073</c:v>
                </c:pt>
                <c:pt idx="281">
                  <c:v>41.389751000000004</c:v>
                </c:pt>
                <c:pt idx="282">
                  <c:v>41.297676000000003</c:v>
                </c:pt>
                <c:pt idx="283">
                  <c:v>41.421261000000001</c:v>
                </c:pt>
                <c:pt idx="284">
                  <c:v>41.687820000000002</c:v>
                </c:pt>
                <c:pt idx="285">
                  <c:v>41.452763000000004</c:v>
                </c:pt>
                <c:pt idx="286">
                  <c:v>41.915615000000003</c:v>
                </c:pt>
                <c:pt idx="287">
                  <c:v>42.220947000000002</c:v>
                </c:pt>
                <c:pt idx="288">
                  <c:v>42.245178000000074</c:v>
                </c:pt>
                <c:pt idx="289">
                  <c:v>42.376034000000004</c:v>
                </c:pt>
                <c:pt idx="290">
                  <c:v>41.959228999999993</c:v>
                </c:pt>
                <c:pt idx="291">
                  <c:v>42.400264999999997</c:v>
                </c:pt>
                <c:pt idx="292">
                  <c:v>42.613518000000013</c:v>
                </c:pt>
                <c:pt idx="293">
                  <c:v>42.535976000000012</c:v>
                </c:pt>
                <c:pt idx="294">
                  <c:v>42.291222000000012</c:v>
                </c:pt>
                <c:pt idx="295">
                  <c:v>41.801720000000003</c:v>
                </c:pt>
                <c:pt idx="296">
                  <c:v>41.901069999999997</c:v>
                </c:pt>
                <c:pt idx="297">
                  <c:v>43.352615</c:v>
                </c:pt>
                <c:pt idx="298">
                  <c:v>43.839710000000011</c:v>
                </c:pt>
                <c:pt idx="299">
                  <c:v>44.033573000000011</c:v>
                </c:pt>
                <c:pt idx="300">
                  <c:v>44.523075000000013</c:v>
                </c:pt>
                <c:pt idx="301">
                  <c:v>45.102242000000011</c:v>
                </c:pt>
                <c:pt idx="302">
                  <c:v>45.562664000000005</c:v>
                </c:pt>
                <c:pt idx="303">
                  <c:v>45.201588000000001</c:v>
                </c:pt>
                <c:pt idx="304">
                  <c:v>45.596581</c:v>
                </c:pt>
                <c:pt idx="305">
                  <c:v>47.27593200000009</c:v>
                </c:pt>
                <c:pt idx="306">
                  <c:v>46.296921000000012</c:v>
                </c:pt>
                <c:pt idx="307">
                  <c:v>45.737148000000012</c:v>
                </c:pt>
                <c:pt idx="308">
                  <c:v>45.264591000000003</c:v>
                </c:pt>
                <c:pt idx="309">
                  <c:v>45.671707000000005</c:v>
                </c:pt>
                <c:pt idx="310">
                  <c:v>45.732300000000066</c:v>
                </c:pt>
                <c:pt idx="311">
                  <c:v>46.030365000000003</c:v>
                </c:pt>
                <c:pt idx="312">
                  <c:v>46.342960000000005</c:v>
                </c:pt>
                <c:pt idx="313">
                  <c:v>47.016636000000005</c:v>
                </c:pt>
                <c:pt idx="314">
                  <c:v>47.338932000000057</c:v>
                </c:pt>
                <c:pt idx="315">
                  <c:v>47.421329</c:v>
                </c:pt>
                <c:pt idx="316">
                  <c:v>47.738770000000073</c:v>
                </c:pt>
                <c:pt idx="317">
                  <c:v>48.489998</c:v>
                </c:pt>
                <c:pt idx="318">
                  <c:v>48.344588999999999</c:v>
                </c:pt>
                <c:pt idx="319">
                  <c:v>48.616001000000004</c:v>
                </c:pt>
                <c:pt idx="320">
                  <c:v>48.211315000000013</c:v>
                </c:pt>
                <c:pt idx="321">
                  <c:v>48.191929000000002</c:v>
                </c:pt>
                <c:pt idx="322">
                  <c:v>48.279163000000011</c:v>
                </c:pt>
                <c:pt idx="323">
                  <c:v>48.284008</c:v>
                </c:pt>
                <c:pt idx="324">
                  <c:v>49.224251000000002</c:v>
                </c:pt>
                <c:pt idx="325">
                  <c:v>49.401150000000001</c:v>
                </c:pt>
                <c:pt idx="326">
                  <c:v>49.563511000000013</c:v>
                </c:pt>
                <c:pt idx="327">
                  <c:v>50.278374000000063</c:v>
                </c:pt>
                <c:pt idx="328">
                  <c:v>50.200840000000007</c:v>
                </c:pt>
                <c:pt idx="329">
                  <c:v>49.745258000000057</c:v>
                </c:pt>
                <c:pt idx="330">
                  <c:v>49.507767000000001</c:v>
                </c:pt>
                <c:pt idx="331">
                  <c:v>49.582897000000003</c:v>
                </c:pt>
                <c:pt idx="332">
                  <c:v>48.628117000000074</c:v>
                </c:pt>
                <c:pt idx="333">
                  <c:v>51.015060000000005</c:v>
                </c:pt>
                <c:pt idx="334">
                  <c:v>50.683071000000005</c:v>
                </c:pt>
                <c:pt idx="335">
                  <c:v>51.313126000000004</c:v>
                </c:pt>
                <c:pt idx="336">
                  <c:v>50.520710000000065</c:v>
                </c:pt>
                <c:pt idx="337">
                  <c:v>49.158817000000006</c:v>
                </c:pt>
                <c:pt idx="338">
                  <c:v>49.168518000000098</c:v>
                </c:pt>
                <c:pt idx="339">
                  <c:v>48.640244000000003</c:v>
                </c:pt>
                <c:pt idx="340">
                  <c:v>47.966404000000004</c:v>
                </c:pt>
                <c:pt idx="341">
                  <c:v>45.178616000000012</c:v>
                </c:pt>
                <c:pt idx="342">
                  <c:v>45.893814000000006</c:v>
                </c:pt>
                <c:pt idx="343">
                  <c:v>46.443587999999998</c:v>
                </c:pt>
                <c:pt idx="344">
                  <c:v>46.239239000000012</c:v>
                </c:pt>
                <c:pt idx="345">
                  <c:v>45.976524000000005</c:v>
                </c:pt>
                <c:pt idx="346">
                  <c:v>44.538837000000001</c:v>
                </c:pt>
                <c:pt idx="347">
                  <c:v>45.392689000000004</c:v>
                </c:pt>
                <c:pt idx="348">
                  <c:v>44.463428</c:v>
                </c:pt>
                <c:pt idx="349">
                  <c:v>43.704453000000001</c:v>
                </c:pt>
                <c:pt idx="350">
                  <c:v>43.536602000000002</c:v>
                </c:pt>
                <c:pt idx="351">
                  <c:v>43.356582999999993</c:v>
                </c:pt>
                <c:pt idx="352">
                  <c:v>43.149811</c:v>
                </c:pt>
                <c:pt idx="353">
                  <c:v>43.373615000000001</c:v>
                </c:pt>
                <c:pt idx="354">
                  <c:v>42.587886999999974</c:v>
                </c:pt>
                <c:pt idx="355">
                  <c:v>42.157303000000006</c:v>
                </c:pt>
                <c:pt idx="356">
                  <c:v>43.699589000000003</c:v>
                </c:pt>
                <c:pt idx="357">
                  <c:v>44.405048000000001</c:v>
                </c:pt>
                <c:pt idx="358">
                  <c:v>45.056995000000001</c:v>
                </c:pt>
                <c:pt idx="359">
                  <c:v>46.256271000000005</c:v>
                </c:pt>
                <c:pt idx="360">
                  <c:v>46.847400999999998</c:v>
                </c:pt>
                <c:pt idx="361">
                  <c:v>47.389869999999995</c:v>
                </c:pt>
                <c:pt idx="362">
                  <c:v>47.239040000000003</c:v>
                </c:pt>
                <c:pt idx="363">
                  <c:v>47.229317000000066</c:v>
                </c:pt>
                <c:pt idx="364">
                  <c:v>46.886322</c:v>
                </c:pt>
                <c:pt idx="365">
                  <c:v>47.166073000000011</c:v>
                </c:pt>
                <c:pt idx="366">
                  <c:v>48.275341000000012</c:v>
                </c:pt>
                <c:pt idx="367">
                  <c:v>48.134254000000006</c:v>
                </c:pt>
                <c:pt idx="368">
                  <c:v>48.521049000000005</c:v>
                </c:pt>
                <c:pt idx="369">
                  <c:v>48.355618</c:v>
                </c:pt>
                <c:pt idx="370">
                  <c:v>48.306969000000002</c:v>
                </c:pt>
                <c:pt idx="371">
                  <c:v>47.574753000000001</c:v>
                </c:pt>
                <c:pt idx="372">
                  <c:v>48.603756000000011</c:v>
                </c:pt>
                <c:pt idx="373">
                  <c:v>48.589149000000006</c:v>
                </c:pt>
                <c:pt idx="374">
                  <c:v>48.146416000000002</c:v>
                </c:pt>
                <c:pt idx="375">
                  <c:v>49.029465000000002</c:v>
                </c:pt>
                <c:pt idx="376">
                  <c:v>49.316509000000003</c:v>
                </c:pt>
                <c:pt idx="377">
                  <c:v>49.725189000000057</c:v>
                </c:pt>
                <c:pt idx="378">
                  <c:v>49.681400000000004</c:v>
                </c:pt>
                <c:pt idx="379">
                  <c:v>48.657264999999995</c:v>
                </c:pt>
                <c:pt idx="380">
                  <c:v>48.954051999999997</c:v>
                </c:pt>
                <c:pt idx="381">
                  <c:v>49.438137000000012</c:v>
                </c:pt>
                <c:pt idx="382">
                  <c:v>49.078102000000065</c:v>
                </c:pt>
                <c:pt idx="383">
                  <c:v>49.455162000000001</c:v>
                </c:pt>
                <c:pt idx="384">
                  <c:v>49.919800000000002</c:v>
                </c:pt>
                <c:pt idx="385">
                  <c:v>49.747078000000002</c:v>
                </c:pt>
                <c:pt idx="386">
                  <c:v>49.467327000000004</c:v>
                </c:pt>
                <c:pt idx="387">
                  <c:v>50.029266</c:v>
                </c:pt>
                <c:pt idx="388">
                  <c:v>49.282448000000002</c:v>
                </c:pt>
                <c:pt idx="389">
                  <c:v>50.408752000000057</c:v>
                </c:pt>
                <c:pt idx="390">
                  <c:v>50.802834000000004</c:v>
                </c:pt>
                <c:pt idx="391">
                  <c:v>50.761482000000001</c:v>
                </c:pt>
                <c:pt idx="392">
                  <c:v>50.360100000000003</c:v>
                </c:pt>
                <c:pt idx="393">
                  <c:v>50.535248000000003</c:v>
                </c:pt>
                <c:pt idx="394">
                  <c:v>51.007168</c:v>
                </c:pt>
                <c:pt idx="395">
                  <c:v>50.788242000000011</c:v>
                </c:pt>
                <c:pt idx="396">
                  <c:v>51.824532000000012</c:v>
                </c:pt>
                <c:pt idx="397">
                  <c:v>50.703098000000011</c:v>
                </c:pt>
                <c:pt idx="398">
                  <c:v>49.630306000000012</c:v>
                </c:pt>
                <c:pt idx="399">
                  <c:v>47.032272000000013</c:v>
                </c:pt>
                <c:pt idx="400">
                  <c:v>47.922611000000003</c:v>
                </c:pt>
                <c:pt idx="401">
                  <c:v>48.418869000000001</c:v>
                </c:pt>
                <c:pt idx="402">
                  <c:v>49.486789999999999</c:v>
                </c:pt>
                <c:pt idx="403">
                  <c:v>49.078999000000003</c:v>
                </c:pt>
                <c:pt idx="404">
                  <c:v>48.954463999999945</c:v>
                </c:pt>
                <c:pt idx="405">
                  <c:v>51.027607000000003</c:v>
                </c:pt>
                <c:pt idx="406">
                  <c:v>49.508762000000011</c:v>
                </c:pt>
                <c:pt idx="407">
                  <c:v>49.262131000000089</c:v>
                </c:pt>
                <c:pt idx="408">
                  <c:v>50.424469000000002</c:v>
                </c:pt>
                <c:pt idx="409">
                  <c:v>51.364578000000002</c:v>
                </c:pt>
                <c:pt idx="410">
                  <c:v>51.367023000000003</c:v>
                </c:pt>
                <c:pt idx="411">
                  <c:v>51.923767000000005</c:v>
                </c:pt>
                <c:pt idx="412">
                  <c:v>51.879809999999999</c:v>
                </c:pt>
                <c:pt idx="413">
                  <c:v>49.481906999999993</c:v>
                </c:pt>
                <c:pt idx="414">
                  <c:v>50.422028000000012</c:v>
                </c:pt>
                <c:pt idx="415">
                  <c:v>49.853068999999998</c:v>
                </c:pt>
                <c:pt idx="416">
                  <c:v>50.187599000000006</c:v>
                </c:pt>
                <c:pt idx="417">
                  <c:v>51.037373000000002</c:v>
                </c:pt>
                <c:pt idx="418">
                  <c:v>50.971439000000004</c:v>
                </c:pt>
                <c:pt idx="419">
                  <c:v>50.229111000000074</c:v>
                </c:pt>
                <c:pt idx="420">
                  <c:v>51.081333000000001</c:v>
                </c:pt>
                <c:pt idx="421">
                  <c:v>52.080044000000001</c:v>
                </c:pt>
                <c:pt idx="422">
                  <c:v>52.075169000000002</c:v>
                </c:pt>
                <c:pt idx="423">
                  <c:v>52.297371000000012</c:v>
                </c:pt>
                <c:pt idx="424">
                  <c:v>52.915165000000002</c:v>
                </c:pt>
                <c:pt idx="425">
                  <c:v>54.597603000000007</c:v>
                </c:pt>
                <c:pt idx="426">
                  <c:v>54.475513000000063</c:v>
                </c:pt>
                <c:pt idx="427">
                  <c:v>53.415741000000004</c:v>
                </c:pt>
                <c:pt idx="428">
                  <c:v>53.696556000000065</c:v>
                </c:pt>
                <c:pt idx="429">
                  <c:v>53.891903000000006</c:v>
                </c:pt>
                <c:pt idx="430">
                  <c:v>54.397377000000006</c:v>
                </c:pt>
                <c:pt idx="431">
                  <c:v>53.955401999999999</c:v>
                </c:pt>
                <c:pt idx="432">
                  <c:v>53.166676000000002</c:v>
                </c:pt>
                <c:pt idx="433">
                  <c:v>53.408424000000004</c:v>
                </c:pt>
                <c:pt idx="434">
                  <c:v>53.154464999999995</c:v>
                </c:pt>
                <c:pt idx="435">
                  <c:v>53.972487999999998</c:v>
                </c:pt>
                <c:pt idx="436">
                  <c:v>53.694115000000075</c:v>
                </c:pt>
                <c:pt idx="437">
                  <c:v>53.432842000000001</c:v>
                </c:pt>
                <c:pt idx="438">
                  <c:v>54.690403000000003</c:v>
                </c:pt>
                <c:pt idx="439">
                  <c:v>54.841793000000003</c:v>
                </c:pt>
                <c:pt idx="440">
                  <c:v>53.467033000000001</c:v>
                </c:pt>
                <c:pt idx="441">
                  <c:v>53.921211</c:v>
                </c:pt>
                <c:pt idx="442">
                  <c:v>55.432724</c:v>
                </c:pt>
                <c:pt idx="443">
                  <c:v>55.444935000000001</c:v>
                </c:pt>
                <c:pt idx="444">
                  <c:v>54.795403000000057</c:v>
                </c:pt>
                <c:pt idx="445">
                  <c:v>55.437606999999993</c:v>
                </c:pt>
                <c:pt idx="446">
                  <c:v>56.184821999999997</c:v>
                </c:pt>
                <c:pt idx="447">
                  <c:v>57.679241000000005</c:v>
                </c:pt>
                <c:pt idx="448">
                  <c:v>57.596214000000003</c:v>
                </c:pt>
                <c:pt idx="449">
                  <c:v>57.461914</c:v>
                </c:pt>
                <c:pt idx="450">
                  <c:v>57.229931000000057</c:v>
                </c:pt>
                <c:pt idx="451">
                  <c:v>57.452152000000012</c:v>
                </c:pt>
                <c:pt idx="452">
                  <c:v>57.728081000000003</c:v>
                </c:pt>
                <c:pt idx="453">
                  <c:v>58.729233000000058</c:v>
                </c:pt>
                <c:pt idx="454">
                  <c:v>58.594940000000001</c:v>
                </c:pt>
                <c:pt idx="455">
                  <c:v>59.381209999999996</c:v>
                </c:pt>
                <c:pt idx="456">
                  <c:v>59.478886000000003</c:v>
                </c:pt>
                <c:pt idx="457">
                  <c:v>60.211449000000002</c:v>
                </c:pt>
                <c:pt idx="458">
                  <c:v>60.814597999999997</c:v>
                </c:pt>
                <c:pt idx="459">
                  <c:v>59.408073000000002</c:v>
                </c:pt>
                <c:pt idx="460">
                  <c:v>59.400749000000005</c:v>
                </c:pt>
                <c:pt idx="461">
                  <c:v>60.743778000000013</c:v>
                </c:pt>
                <c:pt idx="462">
                  <c:v>62.467731000000001</c:v>
                </c:pt>
                <c:pt idx="463">
                  <c:v>62.877967999999996</c:v>
                </c:pt>
                <c:pt idx="464">
                  <c:v>62.787617000000004</c:v>
                </c:pt>
                <c:pt idx="465">
                  <c:v>62.814467999999934</c:v>
                </c:pt>
                <c:pt idx="466">
                  <c:v>63.539433000000002</c:v>
                </c:pt>
                <c:pt idx="467">
                  <c:v>63.713329000000002</c:v>
                </c:pt>
                <c:pt idx="468">
                  <c:v>64.217872999999983</c:v>
                </c:pt>
                <c:pt idx="469">
                  <c:v>64.159080999999958</c:v>
                </c:pt>
                <c:pt idx="470">
                  <c:v>64.773841999999988</c:v>
                </c:pt>
                <c:pt idx="471">
                  <c:v>64.32562999999999</c:v>
                </c:pt>
                <c:pt idx="472">
                  <c:v>65.089774999999989</c:v>
                </c:pt>
                <c:pt idx="473">
                  <c:v>65.417969000000198</c:v>
                </c:pt>
                <c:pt idx="474">
                  <c:v>65.219588999999999</c:v>
                </c:pt>
                <c:pt idx="475">
                  <c:v>64.460327000000007</c:v>
                </c:pt>
                <c:pt idx="476">
                  <c:v>64.17134099999987</c:v>
                </c:pt>
                <c:pt idx="477">
                  <c:v>64.114998</c:v>
                </c:pt>
                <c:pt idx="478">
                  <c:v>65.239174000000006</c:v>
                </c:pt>
                <c:pt idx="479">
                  <c:v>64.729743999999982</c:v>
                </c:pt>
                <c:pt idx="480">
                  <c:v>65.599220000000145</c:v>
                </c:pt>
                <c:pt idx="481">
                  <c:v>65.454704000000007</c:v>
                </c:pt>
                <c:pt idx="482">
                  <c:v>64.697913999999997</c:v>
                </c:pt>
                <c:pt idx="483">
                  <c:v>63.544334000000006</c:v>
                </c:pt>
                <c:pt idx="484">
                  <c:v>64.105193999999983</c:v>
                </c:pt>
                <c:pt idx="485">
                  <c:v>65.045685000000006</c:v>
                </c:pt>
                <c:pt idx="486">
                  <c:v>66.302131999999958</c:v>
                </c:pt>
                <c:pt idx="487">
                  <c:v>65.373877999999806</c:v>
                </c:pt>
                <c:pt idx="488">
                  <c:v>65.755966000000001</c:v>
                </c:pt>
                <c:pt idx="489">
                  <c:v>66.316833000000003</c:v>
                </c:pt>
                <c:pt idx="490">
                  <c:v>66.485816999999983</c:v>
                </c:pt>
                <c:pt idx="491">
                  <c:v>67.389565000000005</c:v>
                </c:pt>
                <c:pt idx="492">
                  <c:v>68.543144000000026</c:v>
                </c:pt>
                <c:pt idx="493">
                  <c:v>68.677840999999958</c:v>
                </c:pt>
                <c:pt idx="494">
                  <c:v>68.513747999999978</c:v>
                </c:pt>
                <c:pt idx="495">
                  <c:v>68.582313999999982</c:v>
                </c:pt>
                <c:pt idx="496">
                  <c:v>68.440276999999995</c:v>
                </c:pt>
                <c:pt idx="497">
                  <c:v>69.557114000000027</c:v>
                </c:pt>
                <c:pt idx="498">
                  <c:v>69.623229999999992</c:v>
                </c:pt>
                <c:pt idx="499">
                  <c:v>71.004577999999981</c:v>
                </c:pt>
                <c:pt idx="500">
                  <c:v>70.977637999999999</c:v>
                </c:pt>
                <c:pt idx="501">
                  <c:v>71.398903000000004</c:v>
                </c:pt>
                <c:pt idx="502">
                  <c:v>71.920577999999978</c:v>
                </c:pt>
                <c:pt idx="503">
                  <c:v>73.561531000000002</c:v>
                </c:pt>
                <c:pt idx="504">
                  <c:v>72.846381999999949</c:v>
                </c:pt>
                <c:pt idx="505">
                  <c:v>73.426811000000001</c:v>
                </c:pt>
                <c:pt idx="506">
                  <c:v>73.081505000000007</c:v>
                </c:pt>
                <c:pt idx="507">
                  <c:v>74.257110999999995</c:v>
                </c:pt>
                <c:pt idx="508">
                  <c:v>75.834380999999979</c:v>
                </c:pt>
                <c:pt idx="509">
                  <c:v>76.005835999999988</c:v>
                </c:pt>
                <c:pt idx="510">
                  <c:v>77.629630999999989</c:v>
                </c:pt>
                <c:pt idx="511">
                  <c:v>76.581389999999999</c:v>
                </c:pt>
                <c:pt idx="512">
                  <c:v>76.253189000000006</c:v>
                </c:pt>
                <c:pt idx="513">
                  <c:v>77.208381999999958</c:v>
                </c:pt>
                <c:pt idx="514">
                  <c:v>78.063147999999998</c:v>
                </c:pt>
                <c:pt idx="515">
                  <c:v>77.534133999999995</c:v>
                </c:pt>
                <c:pt idx="516">
                  <c:v>77.81089799999998</c:v>
                </c:pt>
                <c:pt idx="517">
                  <c:v>78.185615999999982</c:v>
                </c:pt>
                <c:pt idx="518">
                  <c:v>77.960280999999995</c:v>
                </c:pt>
                <c:pt idx="519">
                  <c:v>75.667846999999981</c:v>
                </c:pt>
                <c:pt idx="520">
                  <c:v>77.808440999999988</c:v>
                </c:pt>
                <c:pt idx="521">
                  <c:v>79.437157000000113</c:v>
                </c:pt>
                <c:pt idx="522">
                  <c:v>79.322029000000001</c:v>
                </c:pt>
                <c:pt idx="523">
                  <c:v>75.805007999999958</c:v>
                </c:pt>
                <c:pt idx="524">
                  <c:v>75.596817000000001</c:v>
                </c:pt>
                <c:pt idx="525">
                  <c:v>78.092528999999999</c:v>
                </c:pt>
                <c:pt idx="526">
                  <c:v>78.729346999999919</c:v>
                </c:pt>
                <c:pt idx="527">
                  <c:v>79.650229999999993</c:v>
                </c:pt>
                <c:pt idx="528">
                  <c:v>78.567581000000004</c:v>
                </c:pt>
                <c:pt idx="529">
                  <c:v>78.940742</c:v>
                </c:pt>
                <c:pt idx="530">
                  <c:v>78.464447000000007</c:v>
                </c:pt>
                <c:pt idx="531">
                  <c:v>80.327820000000003</c:v>
                </c:pt>
                <c:pt idx="532">
                  <c:v>79.755797999999885</c:v>
                </c:pt>
                <c:pt idx="533">
                  <c:v>79.775443999999979</c:v>
                </c:pt>
                <c:pt idx="534">
                  <c:v>78.314712999999998</c:v>
                </c:pt>
                <c:pt idx="535">
                  <c:v>79.44891400000013</c:v>
                </c:pt>
                <c:pt idx="536">
                  <c:v>78.633849999999981</c:v>
                </c:pt>
                <c:pt idx="537">
                  <c:v>76.853966</c:v>
                </c:pt>
                <c:pt idx="538">
                  <c:v>73.203384</c:v>
                </c:pt>
                <c:pt idx="539">
                  <c:v>70.723823999999993</c:v>
                </c:pt>
                <c:pt idx="540">
                  <c:v>71.84577199999984</c:v>
                </c:pt>
                <c:pt idx="541">
                  <c:v>67.149322999999981</c:v>
                </c:pt>
                <c:pt idx="542">
                  <c:v>67.110061999999999</c:v>
                </c:pt>
                <c:pt idx="543">
                  <c:v>73.358054999999979</c:v>
                </c:pt>
                <c:pt idx="544">
                  <c:v>71.028259000000006</c:v>
                </c:pt>
                <c:pt idx="545">
                  <c:v>74.322860999999989</c:v>
                </c:pt>
                <c:pt idx="546">
                  <c:v>71.912056000000007</c:v>
                </c:pt>
                <c:pt idx="547">
                  <c:v>70.957054000000113</c:v>
                </c:pt>
                <c:pt idx="548">
                  <c:v>65.344902000000005</c:v>
                </c:pt>
                <c:pt idx="549">
                  <c:v>70.051163000000145</c:v>
                </c:pt>
                <c:pt idx="550">
                  <c:v>67.61824799999998</c:v>
                </c:pt>
                <c:pt idx="551">
                  <c:v>60.940623999999993</c:v>
                </c:pt>
                <c:pt idx="552">
                  <c:v>68.241814000000161</c:v>
                </c:pt>
                <c:pt idx="553">
                  <c:v>59.462708000000013</c:v>
                </c:pt>
                <c:pt idx="554">
                  <c:v>62.077286000000001</c:v>
                </c:pt>
                <c:pt idx="555">
                  <c:v>60.557639999999999</c:v>
                </c:pt>
                <c:pt idx="556">
                  <c:v>60.093643</c:v>
                </c:pt>
                <c:pt idx="557">
                  <c:v>56.278576000000065</c:v>
                </c:pt>
                <c:pt idx="558">
                  <c:v>55.082973000000003</c:v>
                </c:pt>
                <c:pt idx="559">
                  <c:v>60.609200000000001</c:v>
                </c:pt>
                <c:pt idx="560">
                  <c:v>60.275314000000066</c:v>
                </c:pt>
                <c:pt idx="561">
                  <c:v>63.447186000000002</c:v>
                </c:pt>
                <c:pt idx="562">
                  <c:v>60.820335000000057</c:v>
                </c:pt>
                <c:pt idx="563">
                  <c:v>62.556019000000006</c:v>
                </c:pt>
                <c:pt idx="564">
                  <c:v>62.428356000000058</c:v>
                </c:pt>
                <c:pt idx="565">
                  <c:v>59.143562000000003</c:v>
                </c:pt>
                <c:pt idx="566">
                  <c:v>60.130470000000003</c:v>
                </c:pt>
                <c:pt idx="567">
                  <c:v>59.266308000000073</c:v>
                </c:pt>
                <c:pt idx="568">
                  <c:v>64.436569000000148</c:v>
                </c:pt>
                <c:pt idx="569">
                  <c:v>63.690231000000011</c:v>
                </c:pt>
                <c:pt idx="570">
                  <c:v>65.320365999999979</c:v>
                </c:pt>
                <c:pt idx="571">
                  <c:v>65.791709999999995</c:v>
                </c:pt>
                <c:pt idx="572">
                  <c:v>67.083054000000004</c:v>
                </c:pt>
                <c:pt idx="573">
                  <c:v>70.470962999999998</c:v>
                </c:pt>
                <c:pt idx="574">
                  <c:v>69.827750999999978</c:v>
                </c:pt>
                <c:pt idx="575">
                  <c:v>70.382575999999958</c:v>
                </c:pt>
                <c:pt idx="576">
                  <c:v>69.427588999999998</c:v>
                </c:pt>
                <c:pt idx="577">
                  <c:v>67.986496000000002</c:v>
                </c:pt>
                <c:pt idx="578">
                  <c:v>65.88500999999998</c:v>
                </c:pt>
                <c:pt idx="579">
                  <c:v>67.782729999999987</c:v>
                </c:pt>
                <c:pt idx="580">
                  <c:v>67.520049999999998</c:v>
                </c:pt>
                <c:pt idx="581">
                  <c:v>69.469322000000005</c:v>
                </c:pt>
                <c:pt idx="582">
                  <c:v>69.518416999999999</c:v>
                </c:pt>
                <c:pt idx="583">
                  <c:v>68.391570999999999</c:v>
                </c:pt>
                <c:pt idx="584">
                  <c:v>70.637908999999979</c:v>
                </c:pt>
                <c:pt idx="585">
                  <c:v>72.128081999999807</c:v>
                </c:pt>
                <c:pt idx="586">
                  <c:v>70.966865999999996</c:v>
                </c:pt>
                <c:pt idx="587">
                  <c:v>71.970962999999998</c:v>
                </c:pt>
                <c:pt idx="588">
                  <c:v>73.051163000000145</c:v>
                </c:pt>
                <c:pt idx="589">
                  <c:v>73.804862999999983</c:v>
                </c:pt>
                <c:pt idx="590">
                  <c:v>74.568351999999948</c:v>
                </c:pt>
                <c:pt idx="591">
                  <c:v>76.343216000000027</c:v>
                </c:pt>
                <c:pt idx="592">
                  <c:v>77.544510000000145</c:v>
                </c:pt>
                <c:pt idx="593">
                  <c:v>76.658309999999958</c:v>
                </c:pt>
                <c:pt idx="594">
                  <c:v>75.732726999999983</c:v>
                </c:pt>
                <c:pt idx="595">
                  <c:v>76.197982999999979</c:v>
                </c:pt>
                <c:pt idx="596">
                  <c:v>75.74750500000016</c:v>
                </c:pt>
                <c:pt idx="597">
                  <c:v>77.532187999999948</c:v>
                </c:pt>
                <c:pt idx="598">
                  <c:v>77.084182999999982</c:v>
                </c:pt>
                <c:pt idx="599">
                  <c:v>78.583320999999998</c:v>
                </c:pt>
                <c:pt idx="600">
                  <c:v>77.997444000000129</c:v>
                </c:pt>
                <c:pt idx="601">
                  <c:v>78.499634000000114</c:v>
                </c:pt>
                <c:pt idx="602">
                  <c:v>77.967903000000149</c:v>
                </c:pt>
                <c:pt idx="603">
                  <c:v>78.307616999999993</c:v>
                </c:pt>
                <c:pt idx="604">
                  <c:v>78.342071999999959</c:v>
                </c:pt>
                <c:pt idx="605">
                  <c:v>78.265777999999855</c:v>
                </c:pt>
                <c:pt idx="606">
                  <c:v>79.228270999999978</c:v>
                </c:pt>
                <c:pt idx="607">
                  <c:v>79.595055000000002</c:v>
                </c:pt>
                <c:pt idx="608">
                  <c:v>80.033241000000004</c:v>
                </c:pt>
                <c:pt idx="609">
                  <c:v>79.343970999999982</c:v>
                </c:pt>
                <c:pt idx="610">
                  <c:v>81.603782999999808</c:v>
                </c:pt>
                <c:pt idx="611">
                  <c:v>82.086250000000007</c:v>
                </c:pt>
                <c:pt idx="612">
                  <c:v>84.678374999999804</c:v>
                </c:pt>
                <c:pt idx="613">
                  <c:v>86.856940999999978</c:v>
                </c:pt>
                <c:pt idx="614">
                  <c:v>82.686896999999988</c:v>
                </c:pt>
                <c:pt idx="615">
                  <c:v>83.400771999999989</c:v>
                </c:pt>
                <c:pt idx="616">
                  <c:v>84.432204999999996</c:v>
                </c:pt>
                <c:pt idx="617">
                  <c:v>86.669845999999978</c:v>
                </c:pt>
                <c:pt idx="618">
                  <c:v>86.549225000000149</c:v>
                </c:pt>
                <c:pt idx="619">
                  <c:v>86.583686999999998</c:v>
                </c:pt>
                <c:pt idx="620">
                  <c:v>86.088897999999958</c:v>
                </c:pt>
                <c:pt idx="621">
                  <c:v>88.341308999999981</c:v>
                </c:pt>
                <c:pt idx="622">
                  <c:v>90.226935999999981</c:v>
                </c:pt>
                <c:pt idx="623">
                  <c:v>88.634254000000027</c:v>
                </c:pt>
                <c:pt idx="624">
                  <c:v>89.810905000000005</c:v>
                </c:pt>
                <c:pt idx="625">
                  <c:v>87.051406999999998</c:v>
                </c:pt>
                <c:pt idx="626">
                  <c:v>89.057640000000006</c:v>
                </c:pt>
                <c:pt idx="627">
                  <c:v>89.801063999999997</c:v>
                </c:pt>
                <c:pt idx="628">
                  <c:v>89.631202999999999</c:v>
                </c:pt>
                <c:pt idx="629">
                  <c:v>89.631202999999999</c:v>
                </c:pt>
                <c:pt idx="630">
                  <c:v>92.028869999999998</c:v>
                </c:pt>
                <c:pt idx="631">
                  <c:v>91.743308999999982</c:v>
                </c:pt>
                <c:pt idx="632">
                  <c:v>93.880034999999978</c:v>
                </c:pt>
                <c:pt idx="633">
                  <c:v>94.283751999999978</c:v>
                </c:pt>
                <c:pt idx="634">
                  <c:v>94.448662000000027</c:v>
                </c:pt>
                <c:pt idx="635">
                  <c:v>94.012946999999983</c:v>
                </c:pt>
                <c:pt idx="636">
                  <c:v>95.568717999999919</c:v>
                </c:pt>
                <c:pt idx="637">
                  <c:v>96.225989999999982</c:v>
                </c:pt>
                <c:pt idx="638">
                  <c:v>95.041924000000179</c:v>
                </c:pt>
                <c:pt idx="639">
                  <c:v>94.849914999999996</c:v>
                </c:pt>
                <c:pt idx="640">
                  <c:v>96.848777999999825</c:v>
                </c:pt>
                <c:pt idx="641">
                  <c:v>95.512107999999998</c:v>
                </c:pt>
                <c:pt idx="642">
                  <c:v>95.780417999999983</c:v>
                </c:pt>
                <c:pt idx="643">
                  <c:v>91.420836999999949</c:v>
                </c:pt>
                <c:pt idx="644">
                  <c:v>91.194366000000002</c:v>
                </c:pt>
                <c:pt idx="645">
                  <c:v>93.355704999999958</c:v>
                </c:pt>
                <c:pt idx="646">
                  <c:v>91.822097999999841</c:v>
                </c:pt>
                <c:pt idx="647">
                  <c:v>93.582168999999979</c:v>
                </c:pt>
                <c:pt idx="648">
                  <c:v>94.71453900000013</c:v>
                </c:pt>
                <c:pt idx="649">
                  <c:v>104.630066</c:v>
                </c:pt>
                <c:pt idx="650">
                  <c:v>107.26649500000002</c:v>
                </c:pt>
                <c:pt idx="651">
                  <c:v>107.98284099999998</c:v>
                </c:pt>
                <c:pt idx="652">
                  <c:v>108.37423699999998</c:v>
                </c:pt>
                <c:pt idx="653">
                  <c:v>112.15532699999989</c:v>
                </c:pt>
                <c:pt idx="654">
                  <c:v>109.60539199999985</c:v>
                </c:pt>
                <c:pt idx="655">
                  <c:v>111.198494</c:v>
                </c:pt>
                <c:pt idx="656">
                  <c:v>107.89147199999998</c:v>
                </c:pt>
                <c:pt idx="657">
                  <c:v>111.47716500000011</c:v>
                </c:pt>
                <c:pt idx="658">
                  <c:v>113.45001999999999</c:v>
                </c:pt>
                <c:pt idx="659">
                  <c:v>113.34891500000002</c:v>
                </c:pt>
                <c:pt idx="660">
                  <c:v>113.05298599999998</c:v>
                </c:pt>
                <c:pt idx="661">
                  <c:v>113.995041</c:v>
                </c:pt>
                <c:pt idx="662">
                  <c:v>114.138054</c:v>
                </c:pt>
                <c:pt idx="663">
                  <c:v>116.67075299999981</c:v>
                </c:pt>
                <c:pt idx="664">
                  <c:v>122.68307499999995</c:v>
                </c:pt>
                <c:pt idx="665">
                  <c:v>124.15038300000001</c:v>
                </c:pt>
                <c:pt idx="666">
                  <c:v>123.131889</c:v>
                </c:pt>
                <c:pt idx="667">
                  <c:v>124.806366</c:v>
                </c:pt>
                <c:pt idx="668">
                  <c:v>123.314384</c:v>
                </c:pt>
                <c:pt idx="669">
                  <c:v>123.11464700000002</c:v>
                </c:pt>
                <c:pt idx="670">
                  <c:v>127.28974199999998</c:v>
                </c:pt>
                <c:pt idx="671">
                  <c:v>132.36000100000001</c:v>
                </c:pt>
                <c:pt idx="672">
                  <c:v>129.61769099999998</c:v>
                </c:pt>
                <c:pt idx="673">
                  <c:v>119.24041000000011</c:v>
                </c:pt>
                <c:pt idx="674">
                  <c:v>119.319328</c:v>
                </c:pt>
                <c:pt idx="675">
                  <c:v>111.28974199999998</c:v>
                </c:pt>
                <c:pt idx="676">
                  <c:v>115.728691</c:v>
                </c:pt>
                <c:pt idx="677">
                  <c:v>111.95064499999999</c:v>
                </c:pt>
                <c:pt idx="678">
                  <c:v>110.480858</c:v>
                </c:pt>
                <c:pt idx="679">
                  <c:v>113.79526500000011</c:v>
                </c:pt>
                <c:pt idx="680">
                  <c:v>113.97283199999988</c:v>
                </c:pt>
                <c:pt idx="681">
                  <c:v>110.609093</c:v>
                </c:pt>
                <c:pt idx="682">
                  <c:v>108.84336900000002</c:v>
                </c:pt>
                <c:pt idx="683">
                  <c:v>105.390839</c:v>
                </c:pt>
                <c:pt idx="684">
                  <c:v>108.58689099999998</c:v>
                </c:pt>
                <c:pt idx="685">
                  <c:v>110.293434</c:v>
                </c:pt>
                <c:pt idx="686">
                  <c:v>105.667046</c:v>
                </c:pt>
                <c:pt idx="687">
                  <c:v>106.752121</c:v>
                </c:pt>
                <c:pt idx="688">
                  <c:v>110.757057</c:v>
                </c:pt>
                <c:pt idx="689">
                  <c:v>113.40070299999998</c:v>
                </c:pt>
                <c:pt idx="690">
                  <c:v>112.542511</c:v>
                </c:pt>
                <c:pt idx="691">
                  <c:v>114.23917400000002</c:v>
                </c:pt>
                <c:pt idx="692">
                  <c:v>115.205879</c:v>
                </c:pt>
                <c:pt idx="693">
                  <c:v>111.48701500000011</c:v>
                </c:pt>
                <c:pt idx="694">
                  <c:v>114.91981500000011</c:v>
                </c:pt>
                <c:pt idx="695">
                  <c:v>111.62512999999998</c:v>
                </c:pt>
                <c:pt idx="696">
                  <c:v>113.51907300000002</c:v>
                </c:pt>
                <c:pt idx="697">
                  <c:v>113.41056800000011</c:v>
                </c:pt>
                <c:pt idx="698">
                  <c:v>115.38344600000001</c:v>
                </c:pt>
                <c:pt idx="699">
                  <c:v>122.71266199999999</c:v>
                </c:pt>
                <c:pt idx="700">
                  <c:v>119.45742000000011</c:v>
                </c:pt>
                <c:pt idx="701">
                  <c:v>119.54620400000013</c:v>
                </c:pt>
                <c:pt idx="702">
                  <c:v>119.07271599999989</c:v>
                </c:pt>
                <c:pt idx="703">
                  <c:v>117.405632</c:v>
                </c:pt>
                <c:pt idx="704">
                  <c:v>114.406876</c:v>
                </c:pt>
                <c:pt idx="705">
                  <c:v>115.91611500000015</c:v>
                </c:pt>
                <c:pt idx="706">
                  <c:v>115.28480500000002</c:v>
                </c:pt>
                <c:pt idx="707">
                  <c:v>114.17997699999984</c:v>
                </c:pt>
                <c:pt idx="708">
                  <c:v>113.47962200000002</c:v>
                </c:pt>
                <c:pt idx="709">
                  <c:v>113.48949399999999</c:v>
                </c:pt>
                <c:pt idx="710">
                  <c:v>115.01846300000011</c:v>
                </c:pt>
                <c:pt idx="711">
                  <c:v>109.691704</c:v>
                </c:pt>
                <c:pt idx="712">
                  <c:v>113.755821</c:v>
                </c:pt>
                <c:pt idx="713">
                  <c:v>107.383453</c:v>
                </c:pt>
                <c:pt idx="714">
                  <c:v>107.29466200000013</c:v>
                </c:pt>
                <c:pt idx="715">
                  <c:v>108.94201700000002</c:v>
                </c:pt>
                <c:pt idx="716">
                  <c:v>113.390839</c:v>
                </c:pt>
                <c:pt idx="717">
                  <c:v>117.41550400000011</c:v>
                </c:pt>
                <c:pt idx="718">
                  <c:v>117.282104</c:v>
                </c:pt>
                <c:pt idx="719">
                  <c:v>114.94020800000011</c:v>
                </c:pt>
                <c:pt idx="720">
                  <c:v>114.594376</c:v>
                </c:pt>
                <c:pt idx="721">
                  <c:v>118.072609</c:v>
                </c:pt>
                <c:pt idx="722">
                  <c:v>117.795937</c:v>
                </c:pt>
                <c:pt idx="723">
                  <c:v>117.84533699999989</c:v>
                </c:pt>
                <c:pt idx="724">
                  <c:v>118.873009</c:v>
                </c:pt>
                <c:pt idx="725">
                  <c:v>117.973816</c:v>
                </c:pt>
                <c:pt idx="726">
                  <c:v>116.629929</c:v>
                </c:pt>
                <c:pt idx="727">
                  <c:v>117.232704</c:v>
                </c:pt>
                <c:pt idx="728">
                  <c:v>115.94810500000011</c:v>
                </c:pt>
                <c:pt idx="729">
                  <c:v>112.49951900000021</c:v>
                </c:pt>
                <c:pt idx="730">
                  <c:v>113.803856</c:v>
                </c:pt>
                <c:pt idx="731">
                  <c:v>114.653656</c:v>
                </c:pt>
                <c:pt idx="732">
                  <c:v>115.20701600000002</c:v>
                </c:pt>
                <c:pt idx="733">
                  <c:v>117.63784</c:v>
                </c:pt>
                <c:pt idx="734">
                  <c:v>121.26431300000012</c:v>
                </c:pt>
                <c:pt idx="735">
                  <c:v>121.62003300000001</c:v>
                </c:pt>
                <c:pt idx="736">
                  <c:v>121.48169700000011</c:v>
                </c:pt>
                <c:pt idx="737">
                  <c:v>120.799881</c:v>
                </c:pt>
                <c:pt idx="738">
                  <c:v>122.282089</c:v>
                </c:pt>
                <c:pt idx="739">
                  <c:v>122.90460200000011</c:v>
                </c:pt>
                <c:pt idx="740">
                  <c:v>120.33545700000001</c:v>
                </c:pt>
                <c:pt idx="741">
                  <c:v>121.77812999999999</c:v>
                </c:pt>
                <c:pt idx="742">
                  <c:v>120.95798499999999</c:v>
                </c:pt>
                <c:pt idx="743">
                  <c:v>120.33545700000001</c:v>
                </c:pt>
                <c:pt idx="744">
                  <c:v>126.363083</c:v>
                </c:pt>
                <c:pt idx="745">
                  <c:v>126.29392199999999</c:v>
                </c:pt>
                <c:pt idx="746">
                  <c:v>127.17335499999989</c:v>
                </c:pt>
                <c:pt idx="747">
                  <c:v>125.15757799999989</c:v>
                </c:pt>
                <c:pt idx="748">
                  <c:v>126.70893100000001</c:v>
                </c:pt>
                <c:pt idx="749">
                  <c:v>130.315628</c:v>
                </c:pt>
                <c:pt idx="750">
                  <c:v>129.40655499999977</c:v>
                </c:pt>
                <c:pt idx="751">
                  <c:v>130.40457199999992</c:v>
                </c:pt>
                <c:pt idx="752">
                  <c:v>135.06857299999999</c:v>
                </c:pt>
                <c:pt idx="753">
                  <c:v>133.27015699999998</c:v>
                </c:pt>
                <c:pt idx="754">
                  <c:v>132.13381999999999</c:v>
                </c:pt>
                <c:pt idx="755">
                  <c:v>131.116028</c:v>
                </c:pt>
                <c:pt idx="756">
                  <c:v>127.874939</c:v>
                </c:pt>
                <c:pt idx="757">
                  <c:v>129.455963</c:v>
                </c:pt>
                <c:pt idx="758">
                  <c:v>125.09826700000002</c:v>
                </c:pt>
                <c:pt idx="759">
                  <c:v>129.36702000000022</c:v>
                </c:pt>
                <c:pt idx="760">
                  <c:v>130.483643</c:v>
                </c:pt>
                <c:pt idx="761">
                  <c:v>127.450035</c:v>
                </c:pt>
                <c:pt idx="762">
                  <c:v>127.272194</c:v>
                </c:pt>
                <c:pt idx="763">
                  <c:v>129.33740200000022</c:v>
                </c:pt>
                <c:pt idx="764">
                  <c:v>127.38088999999998</c:v>
                </c:pt>
                <c:pt idx="765">
                  <c:v>125.631866</c:v>
                </c:pt>
                <c:pt idx="766">
                  <c:v>126.31368300000011</c:v>
                </c:pt>
                <c:pt idx="767">
                  <c:v>130.463898</c:v>
                </c:pt>
                <c:pt idx="768">
                  <c:v>135.24645999999998</c:v>
                </c:pt>
                <c:pt idx="769">
                  <c:v>137.4203490000003</c:v>
                </c:pt>
                <c:pt idx="770">
                  <c:v>141.22468599999976</c:v>
                </c:pt>
                <c:pt idx="771">
                  <c:v>141.46183800000023</c:v>
                </c:pt>
                <c:pt idx="772">
                  <c:v>140.37489299999999</c:v>
                </c:pt>
                <c:pt idx="773">
                  <c:v>135.46383700000001</c:v>
                </c:pt>
                <c:pt idx="774">
                  <c:v>130.39468399999998</c:v>
                </c:pt>
                <c:pt idx="775">
                  <c:v>132.54884300000001</c:v>
                </c:pt>
                <c:pt idx="776">
                  <c:v>133.38876300000001</c:v>
                </c:pt>
                <c:pt idx="777">
                  <c:v>132.35121200000026</c:v>
                </c:pt>
                <c:pt idx="778">
                  <c:v>135.76028399999998</c:v>
                </c:pt>
                <c:pt idx="779">
                  <c:v>135.339676</c:v>
                </c:pt>
                <c:pt idx="780">
                  <c:v>135.48815900000022</c:v>
                </c:pt>
                <c:pt idx="781">
                  <c:v>134.59750399999999</c:v>
                </c:pt>
                <c:pt idx="782">
                  <c:v>133.98393200000001</c:v>
                </c:pt>
                <c:pt idx="783">
                  <c:v>133.72663900000001</c:v>
                </c:pt>
                <c:pt idx="784">
                  <c:v>133.96414200000001</c:v>
                </c:pt>
                <c:pt idx="785">
                  <c:v>131.80676299999999</c:v>
                </c:pt>
                <c:pt idx="786">
                  <c:v>129.48117100000007</c:v>
                </c:pt>
                <c:pt idx="787">
                  <c:v>128.36293000000029</c:v>
                </c:pt>
                <c:pt idx="788">
                  <c:v>128.52124000000029</c:v>
                </c:pt>
                <c:pt idx="789">
                  <c:v>124.69143699999998</c:v>
                </c:pt>
                <c:pt idx="790">
                  <c:v>124.55291</c:v>
                </c:pt>
                <c:pt idx="791">
                  <c:v>124.04819500000002</c:v>
                </c:pt>
                <c:pt idx="792">
                  <c:v>119.733475</c:v>
                </c:pt>
                <c:pt idx="793">
                  <c:v>120.00067900000002</c:v>
                </c:pt>
                <c:pt idx="794">
                  <c:v>126.46286000000002</c:v>
                </c:pt>
                <c:pt idx="795">
                  <c:v>123.82058699999995</c:v>
                </c:pt>
                <c:pt idx="796">
                  <c:v>120.79235799999998</c:v>
                </c:pt>
                <c:pt idx="797">
                  <c:v>118.88240099999989</c:v>
                </c:pt>
                <c:pt idx="798">
                  <c:v>120.159004</c:v>
                </c:pt>
                <c:pt idx="799">
                  <c:v>115.151566</c:v>
                </c:pt>
                <c:pt idx="800">
                  <c:v>119.832443</c:v>
                </c:pt>
                <c:pt idx="801">
                  <c:v>118.733971</c:v>
                </c:pt>
                <c:pt idx="802">
                  <c:v>120.69339799999995</c:v>
                </c:pt>
                <c:pt idx="803">
                  <c:v>119.77304799999995</c:v>
                </c:pt>
                <c:pt idx="804">
                  <c:v>122.702316</c:v>
                </c:pt>
                <c:pt idx="805">
                  <c:v>124.265907</c:v>
                </c:pt>
                <c:pt idx="806">
                  <c:v>123.46432500000012</c:v>
                </c:pt>
                <c:pt idx="807">
                  <c:v>119.278244</c:v>
                </c:pt>
                <c:pt idx="808">
                  <c:v>118.743858</c:v>
                </c:pt>
                <c:pt idx="809">
                  <c:v>122.108543</c:v>
                </c:pt>
                <c:pt idx="810">
                  <c:v>121.26737199999998</c:v>
                </c:pt>
                <c:pt idx="811">
                  <c:v>118.84281900000002</c:v>
                </c:pt>
                <c:pt idx="812">
                  <c:v>119.33761600000011</c:v>
                </c:pt>
                <c:pt idx="813">
                  <c:v>119.95119500000011</c:v>
                </c:pt>
                <c:pt idx="814">
                  <c:v>120.12932600000001</c:v>
                </c:pt>
                <c:pt idx="815">
                  <c:v>118.65479999999998</c:v>
                </c:pt>
                <c:pt idx="816">
                  <c:v>120.88142400000002</c:v>
                </c:pt>
                <c:pt idx="817">
                  <c:v>121.72260300000002</c:v>
                </c:pt>
                <c:pt idx="818">
                  <c:v>124.592484</c:v>
                </c:pt>
                <c:pt idx="819">
                  <c:v>124.89926100000002</c:v>
                </c:pt>
                <c:pt idx="820">
                  <c:v>126.571716</c:v>
                </c:pt>
                <c:pt idx="821">
                  <c:v>129.00616499999998</c:v>
                </c:pt>
                <c:pt idx="822">
                  <c:v>131.618729</c:v>
                </c:pt>
                <c:pt idx="823">
                  <c:v>129.87702900000022</c:v>
                </c:pt>
                <c:pt idx="824">
                  <c:v>133.03388999999999</c:v>
                </c:pt>
                <c:pt idx="825">
                  <c:v>130.65882900000022</c:v>
                </c:pt>
                <c:pt idx="826">
                  <c:v>133.10316499999976</c:v>
                </c:pt>
                <c:pt idx="827">
                  <c:v>132.76672399999998</c:v>
                </c:pt>
                <c:pt idx="828">
                  <c:v>133.43963600000001</c:v>
                </c:pt>
                <c:pt idx="829">
                  <c:v>131.7276</c:v>
                </c:pt>
                <c:pt idx="830">
                  <c:v>132.11357099999969</c:v>
                </c:pt>
                <c:pt idx="831">
                  <c:v>130.569748</c:v>
                </c:pt>
                <c:pt idx="832">
                  <c:v>132.92503400000001</c:v>
                </c:pt>
                <c:pt idx="833">
                  <c:v>133.32089200000001</c:v>
                </c:pt>
                <c:pt idx="834">
                  <c:v>132.994293</c:v>
                </c:pt>
                <c:pt idx="835">
                  <c:v>132.19271900000001</c:v>
                </c:pt>
                <c:pt idx="836">
                  <c:v>132.09374999999997</c:v>
                </c:pt>
                <c:pt idx="837">
                  <c:v>130.094742</c:v>
                </c:pt>
                <c:pt idx="838">
                  <c:v>131.16352799999999</c:v>
                </c:pt>
                <c:pt idx="839">
                  <c:v>126.52223199999995</c:v>
                </c:pt>
                <c:pt idx="840">
                  <c:v>126.769638</c:v>
                </c:pt>
                <c:pt idx="841">
                  <c:v>128.39260900000022</c:v>
                </c:pt>
                <c:pt idx="842">
                  <c:v>129.07659899999999</c:v>
                </c:pt>
                <c:pt idx="843">
                  <c:v>125.74585</c:v>
                </c:pt>
                <c:pt idx="844">
                  <c:v>124.814018</c:v>
                </c:pt>
                <c:pt idx="845">
                  <c:v>121.70136300000011</c:v>
                </c:pt>
                <c:pt idx="846">
                  <c:v>123.882217</c:v>
                </c:pt>
                <c:pt idx="847">
                  <c:v>126.34061400000012</c:v>
                </c:pt>
                <c:pt idx="848">
                  <c:v>125.1708829999998</c:v>
                </c:pt>
                <c:pt idx="849">
                  <c:v>123.76326000000013</c:v>
                </c:pt>
                <c:pt idx="850">
                  <c:v>123.604645</c:v>
                </c:pt>
                <c:pt idx="851">
                  <c:v>126.20184300000011</c:v>
                </c:pt>
                <c:pt idx="852">
                  <c:v>124.338196</c:v>
                </c:pt>
                <c:pt idx="853">
                  <c:v>125.99366800000011</c:v>
                </c:pt>
                <c:pt idx="854">
                  <c:v>125.79540299999998</c:v>
                </c:pt>
                <c:pt idx="855">
                  <c:v>125.74585</c:v>
                </c:pt>
                <c:pt idx="856">
                  <c:v>124.189514</c:v>
                </c:pt>
                <c:pt idx="857">
                  <c:v>123.52534499999989</c:v>
                </c:pt>
                <c:pt idx="858">
                  <c:v>123.198227</c:v>
                </c:pt>
                <c:pt idx="859">
                  <c:v>123.971428</c:v>
                </c:pt>
                <c:pt idx="860">
                  <c:v>122.46465300000023</c:v>
                </c:pt>
                <c:pt idx="861">
                  <c:v>124.79419700000011</c:v>
                </c:pt>
                <c:pt idx="862">
                  <c:v>124.804108</c:v>
                </c:pt>
                <c:pt idx="863">
                  <c:v>125.636803</c:v>
                </c:pt>
                <c:pt idx="864">
                  <c:v>126.02339199999989</c:v>
                </c:pt>
                <c:pt idx="865">
                  <c:v>125.01228300000002</c:v>
                </c:pt>
                <c:pt idx="866">
                  <c:v>126.241478</c:v>
                </c:pt>
                <c:pt idx="867">
                  <c:v>129.34423800000022</c:v>
                </c:pt>
                <c:pt idx="868">
                  <c:v>128.51155099999977</c:v>
                </c:pt>
                <c:pt idx="869">
                  <c:v>129.01712000000001</c:v>
                </c:pt>
                <c:pt idx="870">
                  <c:v>130.642822</c:v>
                </c:pt>
                <c:pt idx="871">
                  <c:v>129.32443200000026</c:v>
                </c:pt>
                <c:pt idx="872">
                  <c:v>131.148392</c:v>
                </c:pt>
                <c:pt idx="873">
                  <c:v>132.81378199999995</c:v>
                </c:pt>
                <c:pt idx="874">
                  <c:v>132.536224</c:v>
                </c:pt>
                <c:pt idx="875">
                  <c:v>132.24873399999998</c:v>
                </c:pt>
                <c:pt idx="876">
                  <c:v>131.95134000000036</c:v>
                </c:pt>
                <c:pt idx="877">
                  <c:v>133.60681199999999</c:v>
                </c:pt>
                <c:pt idx="878">
                  <c:v>135.143326</c:v>
                </c:pt>
                <c:pt idx="879">
                  <c:v>135.767822</c:v>
                </c:pt>
                <c:pt idx="880">
                  <c:v>136.07515000000001</c:v>
                </c:pt>
                <c:pt idx="881">
                  <c:v>138.74174499999998</c:v>
                </c:pt>
                <c:pt idx="882">
                  <c:v>140.78379799999999</c:v>
                </c:pt>
                <c:pt idx="883">
                  <c:v>143.31161499999999</c:v>
                </c:pt>
                <c:pt idx="884">
                  <c:v>141.99319499999999</c:v>
                </c:pt>
                <c:pt idx="885">
                  <c:v>143.84690900000001</c:v>
                </c:pt>
                <c:pt idx="886">
                  <c:v>143.24221800000001</c:v>
                </c:pt>
                <c:pt idx="887">
                  <c:v>144.37228400000001</c:v>
                </c:pt>
                <c:pt idx="888">
                  <c:v>147.85171500000001</c:v>
                </c:pt>
                <c:pt idx="889">
                  <c:v>147.18754600000022</c:v>
                </c:pt>
                <c:pt idx="890">
                  <c:v>145.11576799999995</c:v>
                </c:pt>
                <c:pt idx="891">
                  <c:v>141.21005199999976</c:v>
                </c:pt>
                <c:pt idx="892">
                  <c:v>144.87783800000022</c:v>
                </c:pt>
                <c:pt idx="893">
                  <c:v>144.13435399999995</c:v>
                </c:pt>
                <c:pt idx="894">
                  <c:v>145.52217100000001</c:v>
                </c:pt>
                <c:pt idx="895">
                  <c:v>147.266876</c:v>
                </c:pt>
                <c:pt idx="896">
                  <c:v>147.69314600000001</c:v>
                </c:pt>
                <c:pt idx="897">
                  <c:v>145.49246200000007</c:v>
                </c:pt>
                <c:pt idx="898">
                  <c:v>143.718018</c:v>
                </c:pt>
                <c:pt idx="899">
                  <c:v>144.37228400000001</c:v>
                </c:pt>
                <c:pt idx="900">
                  <c:v>144.590363</c:v>
                </c:pt>
                <c:pt idx="901">
                  <c:v>144.25332599999999</c:v>
                </c:pt>
                <c:pt idx="902">
                  <c:v>146.07731600000022</c:v>
                </c:pt>
                <c:pt idx="903">
                  <c:v>145.67088299999998</c:v>
                </c:pt>
                <c:pt idx="904">
                  <c:v>145.77992199999977</c:v>
                </c:pt>
                <c:pt idx="905">
                  <c:v>145.08497600000001</c:v>
                </c:pt>
                <c:pt idx="906">
                  <c:v>145.03533900000022</c:v>
                </c:pt>
                <c:pt idx="907">
                  <c:v>144.54887399999998</c:v>
                </c:pt>
                <c:pt idx="908">
                  <c:v>144.80700700000023</c:v>
                </c:pt>
                <c:pt idx="909">
                  <c:v>147.81514000000001</c:v>
                </c:pt>
                <c:pt idx="910">
                  <c:v>148.02363600000001</c:v>
                </c:pt>
                <c:pt idx="911">
                  <c:v>150.02903700000007</c:v>
                </c:pt>
                <c:pt idx="912">
                  <c:v>149.10575899999998</c:v>
                </c:pt>
                <c:pt idx="913">
                  <c:v>145.303391</c:v>
                </c:pt>
                <c:pt idx="914">
                  <c:v>145.64091499999998</c:v>
                </c:pt>
                <c:pt idx="915">
                  <c:v>147.12017800000001</c:v>
                </c:pt>
                <c:pt idx="916">
                  <c:v>148.629242</c:v>
                </c:pt>
                <c:pt idx="917">
                  <c:v>148.53985599999973</c:v>
                </c:pt>
                <c:pt idx="918">
                  <c:v>147.28895600000001</c:v>
                </c:pt>
                <c:pt idx="919">
                  <c:v>146.47486899999998</c:v>
                </c:pt>
                <c:pt idx="920">
                  <c:v>147.5272370000003</c:v>
                </c:pt>
                <c:pt idx="921">
                  <c:v>152.01458699999998</c:v>
                </c:pt>
                <c:pt idx="922">
                  <c:v>150.73390199999992</c:v>
                </c:pt>
                <c:pt idx="923">
                  <c:v>151.40899700000023</c:v>
                </c:pt>
                <c:pt idx="924">
                  <c:v>152.54075599999973</c:v>
                </c:pt>
                <c:pt idx="925">
                  <c:v>153.186081</c:v>
                </c:pt>
                <c:pt idx="926">
                  <c:v>155.55883800000029</c:v>
                </c:pt>
                <c:pt idx="927">
                  <c:v>153.99021900000022</c:v>
                </c:pt>
                <c:pt idx="928">
                  <c:v>152.95774800000029</c:v>
                </c:pt>
                <c:pt idx="929">
                  <c:v>147.89454700000007</c:v>
                </c:pt>
                <c:pt idx="930">
                  <c:v>148.47036700000001</c:v>
                </c:pt>
                <c:pt idx="931">
                  <c:v>147.05069</c:v>
                </c:pt>
                <c:pt idx="932">
                  <c:v>147.95411700000022</c:v>
                </c:pt>
                <c:pt idx="933">
                  <c:v>147.71581999999998</c:v>
                </c:pt>
                <c:pt idx="934">
                  <c:v>145.00555399999976</c:v>
                </c:pt>
                <c:pt idx="935">
                  <c:v>141.90809600000023</c:v>
                </c:pt>
                <c:pt idx="936">
                  <c:v>142.39454700000007</c:v>
                </c:pt>
                <c:pt idx="937">
                  <c:v>144.79707299999998</c:v>
                </c:pt>
                <c:pt idx="938">
                  <c:v>145.77001999999999</c:v>
                </c:pt>
                <c:pt idx="939">
                  <c:v>145.85934400000022</c:v>
                </c:pt>
                <c:pt idx="940">
                  <c:v>144.32052600000023</c:v>
                </c:pt>
                <c:pt idx="941">
                  <c:v>140.885513</c:v>
                </c:pt>
                <c:pt idx="942">
                  <c:v>141.798889</c:v>
                </c:pt>
                <c:pt idx="943">
                  <c:v>140.47847000000004</c:v>
                </c:pt>
                <c:pt idx="944">
                  <c:v>141.62017800000001</c:v>
                </c:pt>
                <c:pt idx="945">
                  <c:v>138.13552899999999</c:v>
                </c:pt>
                <c:pt idx="946">
                  <c:v>140.09130900000022</c:v>
                </c:pt>
                <c:pt idx="947">
                  <c:v>140.97488399999995</c:v>
                </c:pt>
                <c:pt idx="948">
                  <c:v>142.25555399999976</c:v>
                </c:pt>
                <c:pt idx="949">
                  <c:v>141.86837800000029</c:v>
                </c:pt>
                <c:pt idx="950">
                  <c:v>141.77902199999977</c:v>
                </c:pt>
                <c:pt idx="951">
                  <c:v>140.48840300000029</c:v>
                </c:pt>
                <c:pt idx="952">
                  <c:v>139.89274600000036</c:v>
                </c:pt>
                <c:pt idx="953">
                  <c:v>142.72215299999999</c:v>
                </c:pt>
                <c:pt idx="954">
                  <c:v>143.79435699999999</c:v>
                </c:pt>
                <c:pt idx="955">
                  <c:v>145.49203500000004</c:v>
                </c:pt>
                <c:pt idx="956">
                  <c:v>147.68606600000001</c:v>
                </c:pt>
                <c:pt idx="957">
                  <c:v>148.18246500000001</c:v>
                </c:pt>
                <c:pt idx="958">
                  <c:v>148.40086399999998</c:v>
                </c:pt>
                <c:pt idx="959">
                  <c:v>147.61657699999998</c:v>
                </c:pt>
                <c:pt idx="960">
                  <c:v>147.566956</c:v>
                </c:pt>
                <c:pt idx="961">
                  <c:v>148.24203499999999</c:v>
                </c:pt>
                <c:pt idx="962">
                  <c:v>147.77543600000001</c:v>
                </c:pt>
                <c:pt idx="963">
                  <c:v>151.46856700000001</c:v>
                </c:pt>
                <c:pt idx="964">
                  <c:v>148.71855199999973</c:v>
                </c:pt>
                <c:pt idx="965">
                  <c:v>147.88462800000022</c:v>
                </c:pt>
                <c:pt idx="966">
                  <c:v>148.93696600000001</c:v>
                </c:pt>
                <c:pt idx="967">
                  <c:v>150.39637800000023</c:v>
                </c:pt>
                <c:pt idx="968">
                  <c:v>149.870193</c:v>
                </c:pt>
                <c:pt idx="969">
                  <c:v>150.407059</c:v>
                </c:pt>
                <c:pt idx="970">
                  <c:v>149.57191499999999</c:v>
                </c:pt>
                <c:pt idx="971">
                  <c:v>149.93977399999977</c:v>
                </c:pt>
                <c:pt idx="972">
                  <c:v>147.066452</c:v>
                </c:pt>
                <c:pt idx="973">
                  <c:v>147.01675399999976</c:v>
                </c:pt>
                <c:pt idx="974">
                  <c:v>149.12451199999998</c:v>
                </c:pt>
                <c:pt idx="975">
                  <c:v>149.134445</c:v>
                </c:pt>
                <c:pt idx="976">
                  <c:v>150.128693</c:v>
                </c:pt>
                <c:pt idx="977">
                  <c:v>152.60432399999999</c:v>
                </c:pt>
                <c:pt idx="978">
                  <c:v>156.95903000000001</c:v>
                </c:pt>
                <c:pt idx="979">
                  <c:v>159.62359599999976</c:v>
                </c:pt>
                <c:pt idx="980">
                  <c:v>160.09086600000001</c:v>
                </c:pt>
                <c:pt idx="981">
                  <c:v>160.478622</c:v>
                </c:pt>
                <c:pt idx="982">
                  <c:v>161.00556899999998</c:v>
                </c:pt>
                <c:pt idx="983">
                  <c:v>155.90516700000001</c:v>
                </c:pt>
                <c:pt idx="984">
                  <c:v>159.31538399999999</c:v>
                </c:pt>
                <c:pt idx="985">
                  <c:v>164.34617600000001</c:v>
                </c:pt>
                <c:pt idx="986">
                  <c:v>163.81922900000001</c:v>
                </c:pt>
                <c:pt idx="987">
                  <c:v>162.81506299999998</c:v>
                </c:pt>
                <c:pt idx="988">
                  <c:v>160.906113</c:v>
                </c:pt>
                <c:pt idx="989">
                  <c:v>164.366074</c:v>
                </c:pt>
                <c:pt idx="990">
                  <c:v>170.192215</c:v>
                </c:pt>
                <c:pt idx="991">
                  <c:v>174.06973299999999</c:v>
                </c:pt>
                <c:pt idx="992">
                  <c:v>173.55273400000004</c:v>
                </c:pt>
                <c:pt idx="993">
                  <c:v>178.414536</c:v>
                </c:pt>
                <c:pt idx="994">
                  <c:v>174.72593700000004</c:v>
                </c:pt>
                <c:pt idx="995">
                  <c:v>173.32406599999999</c:v>
                </c:pt>
                <c:pt idx="996">
                  <c:v>178.26538099999999</c:v>
                </c:pt>
                <c:pt idx="997">
                  <c:v>171.26599099999999</c:v>
                </c:pt>
                <c:pt idx="998">
                  <c:v>170.15248100000022</c:v>
                </c:pt>
                <c:pt idx="999">
                  <c:v>168.770477</c:v>
                </c:pt>
                <c:pt idx="1000">
                  <c:v>171.99179100000001</c:v>
                </c:pt>
                <c:pt idx="1001">
                  <c:v>174.62651099999999</c:v>
                </c:pt>
                <c:pt idx="1002">
                  <c:v>175.26280199999999</c:v>
                </c:pt>
                <c:pt idx="1003">
                  <c:v>179.289444</c:v>
                </c:pt>
                <c:pt idx="1004">
                  <c:v>178.25543200000001</c:v>
                </c:pt>
                <c:pt idx="1005">
                  <c:v>178.34492499999999</c:v>
                </c:pt>
                <c:pt idx="1006">
                  <c:v>177.17172199999999</c:v>
                </c:pt>
                <c:pt idx="1007">
                  <c:v>176.54536399999998</c:v>
                </c:pt>
                <c:pt idx="1008">
                  <c:v>180.959732</c:v>
                </c:pt>
                <c:pt idx="1009">
                  <c:v>178.66308599999977</c:v>
                </c:pt>
                <c:pt idx="1010">
                  <c:v>173.91064499999999</c:v>
                </c:pt>
                <c:pt idx="1011">
                  <c:v>171.00752299999999</c:v>
                </c:pt>
                <c:pt idx="1012">
                  <c:v>171.17652899999999</c:v>
                </c:pt>
                <c:pt idx="1013">
                  <c:v>171.19642600000026</c:v>
                </c:pt>
                <c:pt idx="1014">
                  <c:v>174.06973299999999</c:v>
                </c:pt>
                <c:pt idx="1015">
                  <c:v>174.51713599999999</c:v>
                </c:pt>
                <c:pt idx="1016">
                  <c:v>171.19642600000026</c:v>
                </c:pt>
                <c:pt idx="1017">
                  <c:v>172.07135</c:v>
                </c:pt>
                <c:pt idx="1018">
                  <c:v>168.8202060000003</c:v>
                </c:pt>
                <c:pt idx="1019">
                  <c:v>165.27079799999998</c:v>
                </c:pt>
                <c:pt idx="1020">
                  <c:v>163.56071499999999</c:v>
                </c:pt>
                <c:pt idx="1021">
                  <c:v>161.47287</c:v>
                </c:pt>
                <c:pt idx="1022">
                  <c:v>160.68737800000022</c:v>
                </c:pt>
                <c:pt idx="1023">
                  <c:v>158.85801700000042</c:v>
                </c:pt>
                <c:pt idx="1024">
                  <c:v>158.768539</c:v>
                </c:pt>
                <c:pt idx="1025">
                  <c:v>158.301254</c:v>
                </c:pt>
                <c:pt idx="1026">
                  <c:v>169.34715299999999</c:v>
                </c:pt>
                <c:pt idx="1027">
                  <c:v>173.77148399999999</c:v>
                </c:pt>
                <c:pt idx="1028">
                  <c:v>173.60244800000029</c:v>
                </c:pt>
                <c:pt idx="1029">
                  <c:v>174.82534800000045</c:v>
                </c:pt>
                <c:pt idx="1030">
                  <c:v>171.90231300000022</c:v>
                </c:pt>
                <c:pt idx="1031">
                  <c:v>171.61363199999977</c:v>
                </c:pt>
                <c:pt idx="1032">
                  <c:v>170.8869170000003</c:v>
                </c:pt>
                <c:pt idx="1033">
                  <c:v>174.042633</c:v>
                </c:pt>
                <c:pt idx="1034">
                  <c:v>175.48609900000022</c:v>
                </c:pt>
                <c:pt idx="1035">
                  <c:v>171.34483299999999</c:v>
                </c:pt>
                <c:pt idx="1036">
                  <c:v>167.88052400000001</c:v>
                </c:pt>
                <c:pt idx="1037">
                  <c:v>168.11944600000001</c:v>
                </c:pt>
                <c:pt idx="1038">
                  <c:v>172.01181</c:v>
                </c:pt>
                <c:pt idx="1039">
                  <c:v>171.77290299999999</c:v>
                </c:pt>
                <c:pt idx="1040">
                  <c:v>168.11944600000001</c:v>
                </c:pt>
                <c:pt idx="1041">
                  <c:v>166.546539</c:v>
                </c:pt>
                <c:pt idx="1042">
                  <c:v>163.57997099999992</c:v>
                </c:pt>
                <c:pt idx="1043">
                  <c:v>159.349121</c:v>
                </c:pt>
                <c:pt idx="1044">
                  <c:v>162.00708</c:v>
                </c:pt>
                <c:pt idx="1045">
                  <c:v>164.10758999999999</c:v>
                </c:pt>
                <c:pt idx="1046">
                  <c:v>164.376373</c:v>
                </c:pt>
                <c:pt idx="1047">
                  <c:v>162.465012</c:v>
                </c:pt>
                <c:pt idx="1048">
                  <c:v>165.80987499999998</c:v>
                </c:pt>
                <c:pt idx="1049">
                  <c:v>165.48136900000023</c:v>
                </c:pt>
                <c:pt idx="1050">
                  <c:v>162.43515000000002</c:v>
                </c:pt>
                <c:pt idx="1051">
                  <c:v>158.582581</c:v>
                </c:pt>
                <c:pt idx="1052">
                  <c:v>156.73095699999999</c:v>
                </c:pt>
                <c:pt idx="1053">
                  <c:v>162.21614099999999</c:v>
                </c:pt>
                <c:pt idx="1054">
                  <c:v>157.80610700000022</c:v>
                </c:pt>
                <c:pt idx="1055">
                  <c:v>154.03315699999999</c:v>
                </c:pt>
                <c:pt idx="1056">
                  <c:v>149.941666</c:v>
                </c:pt>
                <c:pt idx="1057">
                  <c:v>154.39154100000007</c:v>
                </c:pt>
                <c:pt idx="1058">
                  <c:v>158.871262</c:v>
                </c:pt>
                <c:pt idx="1059">
                  <c:v>159.89663700000023</c:v>
                </c:pt>
                <c:pt idx="1060">
                  <c:v>163.24150099999977</c:v>
                </c:pt>
                <c:pt idx="1061">
                  <c:v>164.63519299999999</c:v>
                </c:pt>
                <c:pt idx="1062">
                  <c:v>168.05972299999999</c:v>
                </c:pt>
                <c:pt idx="1063">
                  <c:v>169.44345099999998</c:v>
                </c:pt>
                <c:pt idx="1064">
                  <c:v>173.286057</c:v>
                </c:pt>
                <c:pt idx="1065">
                  <c:v>173.93313599999999</c:v>
                </c:pt>
                <c:pt idx="1066">
                  <c:v>174.809189</c:v>
                </c:pt>
                <c:pt idx="1067">
                  <c:v>178.15403700000007</c:v>
                </c:pt>
                <c:pt idx="1068">
                  <c:v>176.96940599999999</c:v>
                </c:pt>
                <c:pt idx="1069">
                  <c:v>173.82363900000001</c:v>
                </c:pt>
                <c:pt idx="1070">
                  <c:v>173.52496299999999</c:v>
                </c:pt>
                <c:pt idx="1071">
                  <c:v>177.636383</c:v>
                </c:pt>
                <c:pt idx="1072">
                  <c:v>174.27159099999992</c:v>
                </c:pt>
                <c:pt idx="1073">
                  <c:v>171.056152</c:v>
                </c:pt>
                <c:pt idx="1074">
                  <c:v>171.36474600000022</c:v>
                </c:pt>
                <c:pt idx="1075">
                  <c:v>169.32399000000001</c:v>
                </c:pt>
                <c:pt idx="1076">
                  <c:v>165.00352499999977</c:v>
                </c:pt>
                <c:pt idx="1077">
                  <c:v>166.90493800000004</c:v>
                </c:pt>
                <c:pt idx="1078">
                  <c:v>169.63258399999998</c:v>
                </c:pt>
                <c:pt idx="1079">
                  <c:v>164.54559299999977</c:v>
                </c:pt>
                <c:pt idx="1080">
                  <c:v>164.32659900000004</c:v>
                </c:pt>
                <c:pt idx="1081">
                  <c:v>166.64608799999999</c:v>
                </c:pt>
                <c:pt idx="1082">
                  <c:v>166.476868</c:v>
                </c:pt>
                <c:pt idx="1083">
                  <c:v>165.67051699999999</c:v>
                </c:pt>
                <c:pt idx="1084">
                  <c:v>161.06134000000023</c:v>
                </c:pt>
                <c:pt idx="1085">
                  <c:v>162.14645399999998</c:v>
                </c:pt>
                <c:pt idx="1086">
                  <c:v>156.093842</c:v>
                </c:pt>
                <c:pt idx="1087">
                  <c:v>155.86488299999999</c:v>
                </c:pt>
                <c:pt idx="1088">
                  <c:v>162.90303</c:v>
                </c:pt>
                <c:pt idx="1089">
                  <c:v>156.94000199999999</c:v>
                </c:pt>
                <c:pt idx="1090">
                  <c:v>157.248627</c:v>
                </c:pt>
                <c:pt idx="1091">
                  <c:v>158.76176499999977</c:v>
                </c:pt>
                <c:pt idx="1092">
                  <c:v>165.272324</c:v>
                </c:pt>
                <c:pt idx="1093">
                  <c:v>156.06399499999998</c:v>
                </c:pt>
                <c:pt idx="1094">
                  <c:v>156.80171200000001</c:v>
                </c:pt>
                <c:pt idx="1095">
                  <c:v>151.59759499999998</c:v>
                </c:pt>
                <c:pt idx="1096">
                  <c:v>154.040131</c:v>
                </c:pt>
                <c:pt idx="1097">
                  <c:v>146.05450399999998</c:v>
                </c:pt>
                <c:pt idx="1098">
                  <c:v>142.12648000000004</c:v>
                </c:pt>
                <c:pt idx="1099">
                  <c:v>146.66265899999999</c:v>
                </c:pt>
                <c:pt idx="1100">
                  <c:v>145.09742700000029</c:v>
                </c:pt>
                <c:pt idx="1101">
                  <c:v>148.786179</c:v>
                </c:pt>
                <c:pt idx="1102">
                  <c:v>140.391785</c:v>
                </c:pt>
                <c:pt idx="1103">
                  <c:v>136.9323270000003</c:v>
                </c:pt>
                <c:pt idx="1104">
                  <c:v>137.17158499999977</c:v>
                </c:pt>
                <c:pt idx="1105">
                  <c:v>142.67480499999976</c:v>
                </c:pt>
                <c:pt idx="1106">
                  <c:v>139.933167</c:v>
                </c:pt>
                <c:pt idx="1107">
                  <c:v>140.09269700000004</c:v>
                </c:pt>
                <c:pt idx="1108">
                  <c:v>143.342758</c:v>
                </c:pt>
                <c:pt idx="1109">
                  <c:v>149.18495199999998</c:v>
                </c:pt>
                <c:pt idx="1110">
                  <c:v>148.38739000000029</c:v>
                </c:pt>
                <c:pt idx="1111">
                  <c:v>148.25778199999999</c:v>
                </c:pt>
                <c:pt idx="1112">
                  <c:v>150.75018299999999</c:v>
                </c:pt>
                <c:pt idx="1113">
                  <c:v>144.93791200000001</c:v>
                </c:pt>
                <c:pt idx="1114">
                  <c:v>145.69560199999998</c:v>
                </c:pt>
                <c:pt idx="1115">
                  <c:v>148.25778199999999</c:v>
                </c:pt>
                <c:pt idx="1116">
                  <c:v>147.51007099999998</c:v>
                </c:pt>
                <c:pt idx="1117">
                  <c:v>142.20623800000001</c:v>
                </c:pt>
                <c:pt idx="1118">
                  <c:v>136.712997</c:v>
                </c:pt>
                <c:pt idx="1119">
                  <c:v>131.47895800000001</c:v>
                </c:pt>
                <c:pt idx="1120">
                  <c:v>132.35627700000029</c:v>
                </c:pt>
                <c:pt idx="1121">
                  <c:v>135.018158</c:v>
                </c:pt>
                <c:pt idx="1122">
                  <c:v>129.66449</c:v>
                </c:pt>
                <c:pt idx="1123">
                  <c:v>131.15992700000001</c:v>
                </c:pt>
                <c:pt idx="1124">
                  <c:v>135.45683300000007</c:v>
                </c:pt>
                <c:pt idx="1125">
                  <c:v>134.93841600000036</c:v>
                </c:pt>
                <c:pt idx="1126">
                  <c:v>137.84953299999998</c:v>
                </c:pt>
                <c:pt idx="1127">
                  <c:v>141.229218</c:v>
                </c:pt>
                <c:pt idx="1128">
                  <c:v>141.229218</c:v>
                </c:pt>
                <c:pt idx="1129">
                  <c:v>137.022064</c:v>
                </c:pt>
                <c:pt idx="1130">
                  <c:v>138.80661000000001</c:v>
                </c:pt>
                <c:pt idx="1131">
                  <c:v>136.30424500000001</c:v>
                </c:pt>
                <c:pt idx="1132">
                  <c:v>138.507507</c:v>
                </c:pt>
                <c:pt idx="1133">
                  <c:v>141.12951699999999</c:v>
                </c:pt>
                <c:pt idx="1134">
                  <c:v>142.48539700000029</c:v>
                </c:pt>
                <c:pt idx="1135">
                  <c:v>145.904968</c:v>
                </c:pt>
                <c:pt idx="1136">
                  <c:v>146.59285</c:v>
                </c:pt>
                <c:pt idx="1137">
                  <c:v>144.42944300000022</c:v>
                </c:pt>
                <c:pt idx="1138">
                  <c:v>145.41644300000004</c:v>
                </c:pt>
                <c:pt idx="1139">
                  <c:v>145.04757699999999</c:v>
                </c:pt>
                <c:pt idx="1140">
                  <c:v>148.01850899999999</c:v>
                </c:pt>
                <c:pt idx="1141">
                  <c:v>149.713348</c:v>
                </c:pt>
                <c:pt idx="1142">
                  <c:v>146.622772</c:v>
                </c:pt>
                <c:pt idx="1143">
                  <c:v>150.540817</c:v>
                </c:pt>
                <c:pt idx="1144">
                  <c:v>152.57461499999977</c:v>
                </c:pt>
                <c:pt idx="1145">
                  <c:v>154.87759399999999</c:v>
                </c:pt>
                <c:pt idx="1146">
                  <c:v>153.62141400000004</c:v>
                </c:pt>
                <c:pt idx="1147">
                  <c:v>152.484894</c:v>
                </c:pt>
                <c:pt idx="1148">
                  <c:v>151.13900799999999</c:v>
                </c:pt>
                <c:pt idx="1149">
                  <c:v>156.31320199999999</c:v>
                </c:pt>
                <c:pt idx="1150">
                  <c:v>156.871521</c:v>
                </c:pt>
                <c:pt idx="1151">
                  <c:v>162.01580799999999</c:v>
                </c:pt>
                <c:pt idx="1152">
                  <c:v>161.01885999999999</c:v>
                </c:pt>
                <c:pt idx="1153">
                  <c:v>159.52340700000022</c:v>
                </c:pt>
                <c:pt idx="1154">
                  <c:v>165.62481700000001</c:v>
                </c:pt>
                <c:pt idx="1155">
                  <c:v>165.30578600000001</c:v>
                </c:pt>
                <c:pt idx="1156">
                  <c:v>165.07617199999999</c:v>
                </c:pt>
                <c:pt idx="1157">
                  <c:v>164.59695399999998</c:v>
                </c:pt>
                <c:pt idx="1158">
                  <c:v>164.64686599999973</c:v>
                </c:pt>
                <c:pt idx="1159">
                  <c:v>168.959732</c:v>
                </c:pt>
                <c:pt idx="1160">
                  <c:v>168.21096799999998</c:v>
                </c:pt>
                <c:pt idx="1161">
                  <c:v>171.814987</c:v>
                </c:pt>
                <c:pt idx="1162">
                  <c:v>172.90318299999998</c:v>
                </c:pt>
                <c:pt idx="1163">
                  <c:v>172.743439</c:v>
                </c:pt>
                <c:pt idx="1164">
                  <c:v>174.26092499999999</c:v>
                </c:pt>
                <c:pt idx="1165">
                  <c:v>173.86158800000001</c:v>
                </c:pt>
                <c:pt idx="1166">
                  <c:v>171.23594700000001</c:v>
                </c:pt>
                <c:pt idx="1167">
                  <c:v>167.29249600000023</c:v>
                </c:pt>
                <c:pt idx="1168">
                  <c:v>166.95304900000022</c:v>
                </c:pt>
                <c:pt idx="1169">
                  <c:v>167.25254800000022</c:v>
                </c:pt>
                <c:pt idx="1170">
                  <c:v>169.748413</c:v>
                </c:pt>
                <c:pt idx="1171">
                  <c:v>163.34901399999998</c:v>
                </c:pt>
                <c:pt idx="1172">
                  <c:v>161.11274700000001</c:v>
                </c:pt>
                <c:pt idx="1173">
                  <c:v>158.64683499999998</c:v>
                </c:pt>
                <c:pt idx="1174">
                  <c:v>156.95962499999999</c:v>
                </c:pt>
                <c:pt idx="1175">
                  <c:v>157.69841000000022</c:v>
                </c:pt>
                <c:pt idx="1176">
                  <c:v>155.55195599999999</c:v>
                </c:pt>
                <c:pt idx="1177">
                  <c:v>154.27407799999995</c:v>
                </c:pt>
                <c:pt idx="1178">
                  <c:v>155.70172099999999</c:v>
                </c:pt>
                <c:pt idx="1179">
                  <c:v>154.20420799999999</c:v>
                </c:pt>
                <c:pt idx="1180">
                  <c:v>157.10937499999977</c:v>
                </c:pt>
                <c:pt idx="1181">
                  <c:v>163.15933200000001</c:v>
                </c:pt>
                <c:pt idx="1182">
                  <c:v>153.58522000000022</c:v>
                </c:pt>
                <c:pt idx="1183">
                  <c:v>155.05278000000001</c:v>
                </c:pt>
                <c:pt idx="1184">
                  <c:v>152.11764499999998</c:v>
                </c:pt>
                <c:pt idx="1185">
                  <c:v>150.45042400000023</c:v>
                </c:pt>
                <c:pt idx="1186">
                  <c:v>154.22415199999998</c:v>
                </c:pt>
                <c:pt idx="1187">
                  <c:v>156.64015199999992</c:v>
                </c:pt>
                <c:pt idx="1188">
                  <c:v>153.46542400000001</c:v>
                </c:pt>
                <c:pt idx="1189">
                  <c:v>152.48704500000022</c:v>
                </c:pt>
                <c:pt idx="1190">
                  <c:v>150.18086199999999</c:v>
                </c:pt>
                <c:pt idx="1191">
                  <c:v>150.52030900000022</c:v>
                </c:pt>
                <c:pt idx="1192">
                  <c:v>151.508667</c:v>
                </c:pt>
                <c:pt idx="1193">
                  <c:v>149.59184300000001</c:v>
                </c:pt>
                <c:pt idx="1194">
                  <c:v>142.24403399999977</c:v>
                </c:pt>
                <c:pt idx="1195">
                  <c:v>137.971115</c:v>
                </c:pt>
                <c:pt idx="1196">
                  <c:v>142.21408099999977</c:v>
                </c:pt>
                <c:pt idx="1197">
                  <c:v>145.85804700000045</c:v>
                </c:pt>
                <c:pt idx="1198">
                  <c:v>146.157532</c:v>
                </c:pt>
                <c:pt idx="1199">
                  <c:v>145.18914800000007</c:v>
                </c:pt>
                <c:pt idx="1200">
                  <c:v>139.8579860000003</c:v>
                </c:pt>
                <c:pt idx="1201">
                  <c:v>140.1874390000003</c:v>
                </c:pt>
                <c:pt idx="1202">
                  <c:v>138.74983199999977</c:v>
                </c:pt>
                <c:pt idx="1203">
                  <c:v>138.11088599999977</c:v>
                </c:pt>
                <c:pt idx="1204">
                  <c:v>142.75320399999998</c:v>
                </c:pt>
                <c:pt idx="1205">
                  <c:v>138.15083300000001</c:v>
                </c:pt>
                <c:pt idx="1206">
                  <c:v>142.17416399999976</c:v>
                </c:pt>
                <c:pt idx="1207">
                  <c:v>143.511932</c:v>
                </c:pt>
                <c:pt idx="1208">
                  <c:v>143.62175000000002</c:v>
                </c:pt>
                <c:pt idx="1209">
                  <c:v>143.15252700000022</c:v>
                </c:pt>
                <c:pt idx="1210">
                  <c:v>147.02610800000022</c:v>
                </c:pt>
                <c:pt idx="1211">
                  <c:v>149.202484</c:v>
                </c:pt>
                <c:pt idx="1212">
                  <c:v>152.08770800000022</c:v>
                </c:pt>
                <c:pt idx="1213">
                  <c:v>149.10266099999998</c:v>
                </c:pt>
                <c:pt idx="1214">
                  <c:v>144.56019599999999</c:v>
                </c:pt>
                <c:pt idx="1215">
                  <c:v>155.48208600000029</c:v>
                </c:pt>
                <c:pt idx="1216">
                  <c:v>153.08604400000004</c:v>
                </c:pt>
                <c:pt idx="1217">
                  <c:v>150.40049700000026</c:v>
                </c:pt>
                <c:pt idx="1218">
                  <c:v>144.78980999999999</c:v>
                </c:pt>
                <c:pt idx="1219">
                  <c:v>138.65000900000001</c:v>
                </c:pt>
                <c:pt idx="1220">
                  <c:v>138.38000500000001</c:v>
                </c:pt>
                <c:pt idx="1221">
                  <c:v>138.91999799999999</c:v>
                </c:pt>
                <c:pt idx="1222">
                  <c:v>139.5</c:v>
                </c:pt>
                <c:pt idx="1223">
                  <c:v>134.86999499999999</c:v>
                </c:pt>
                <c:pt idx="1224">
                  <c:v>146.86999499999999</c:v>
                </c:pt>
                <c:pt idx="1225">
                  <c:v>149.699997</c:v>
                </c:pt>
                <c:pt idx="1226">
                  <c:v>148.27999899999998</c:v>
                </c:pt>
                <c:pt idx="1227">
                  <c:v>150.03999299999998</c:v>
                </c:pt>
                <c:pt idx="1228">
                  <c:v>148.78999299999998</c:v>
                </c:pt>
                <c:pt idx="1229">
                  <c:v>150.720001</c:v>
                </c:pt>
                <c:pt idx="1230">
                  <c:v>151.28999299999998</c:v>
                </c:pt>
                <c:pt idx="1231">
                  <c:v>148.00999499999998</c:v>
                </c:pt>
                <c:pt idx="1232">
                  <c:v>150.17999299999977</c:v>
                </c:pt>
                <c:pt idx="1233">
                  <c:v>151.070007</c:v>
                </c:pt>
                <c:pt idx="1234">
                  <c:v>148.11000099999998</c:v>
                </c:pt>
                <c:pt idx="1235">
                  <c:v>144.220001</c:v>
                </c:pt>
                <c:pt idx="1236">
                  <c:v>141.16999799999999</c:v>
                </c:pt>
                <c:pt idx="1237">
                  <c:v>148.029999</c:v>
                </c:pt>
                <c:pt idx="1238">
                  <c:v>148.30999800000001</c:v>
                </c:pt>
                <c:pt idx="1239">
                  <c:v>147.80999800000001</c:v>
                </c:pt>
                <c:pt idx="1240">
                  <c:v>146.63000499999998</c:v>
                </c:pt>
                <c:pt idx="1241">
                  <c:v>142.91000399999999</c:v>
                </c:pt>
                <c:pt idx="1242">
                  <c:v>140.94000199999999</c:v>
                </c:pt>
                <c:pt idx="1243">
                  <c:v>142.64999399999977</c:v>
                </c:pt>
                <c:pt idx="1244">
                  <c:v>142.16000399999999</c:v>
                </c:pt>
                <c:pt idx="1245">
                  <c:v>144.490005</c:v>
                </c:pt>
                <c:pt idx="1246">
                  <c:v>145.470001</c:v>
                </c:pt>
                <c:pt idx="1247">
                  <c:v>143.21000699999999</c:v>
                </c:pt>
                <c:pt idx="1248">
                  <c:v>136.5</c:v>
                </c:pt>
                <c:pt idx="1249">
                  <c:v>134.50999499999998</c:v>
                </c:pt>
                <c:pt idx="1250">
                  <c:v>132.36999499999999</c:v>
                </c:pt>
                <c:pt idx="1251">
                  <c:v>132.300003</c:v>
                </c:pt>
                <c:pt idx="1252">
                  <c:v>135.449997</c:v>
                </c:pt>
                <c:pt idx="1253">
                  <c:v>132.229996</c:v>
                </c:pt>
                <c:pt idx="1254">
                  <c:v>131.86000100000001</c:v>
                </c:pt>
                <c:pt idx="1255">
                  <c:v>130.029999</c:v>
                </c:pt>
                <c:pt idx="1256">
                  <c:v>126.040001</c:v>
                </c:pt>
                <c:pt idx="1257">
                  <c:v>129.61000099999998</c:v>
                </c:pt>
                <c:pt idx="1258">
                  <c:v>129.929993</c:v>
                </c:pt>
                <c:pt idx="1259">
                  <c:v>125.07</c:v>
                </c:pt>
                <c:pt idx="1260">
                  <c:v>126.360001</c:v>
                </c:pt>
                <c:pt idx="1261">
                  <c:v>125.019997</c:v>
                </c:pt>
                <c:pt idx="1262">
                  <c:v>129.61999499999976</c:v>
                </c:pt>
                <c:pt idx="1263">
                  <c:v>130.14999399999977</c:v>
                </c:pt>
                <c:pt idx="1264">
                  <c:v>130.729996</c:v>
                </c:pt>
                <c:pt idx="1265">
                  <c:v>133.490005</c:v>
                </c:pt>
                <c:pt idx="1266">
                  <c:v>133.41000399999999</c:v>
                </c:pt>
                <c:pt idx="1267">
                  <c:v>134.75999499999998</c:v>
                </c:pt>
                <c:pt idx="1268">
                  <c:v>135.94000199999999</c:v>
                </c:pt>
                <c:pt idx="1269">
                  <c:v>135.21000699999999</c:v>
                </c:pt>
                <c:pt idx="1270">
                  <c:v>135.27000399999977</c:v>
                </c:pt>
                <c:pt idx="1271">
                  <c:v>137.86999499999999</c:v>
                </c:pt>
                <c:pt idx="1272">
                  <c:v>141.11000099999998</c:v>
                </c:pt>
                <c:pt idx="1273">
                  <c:v>142.529999</c:v>
                </c:pt>
                <c:pt idx="1274">
                  <c:v>141.86000100000001</c:v>
                </c:pt>
                <c:pt idx="1275">
                  <c:v>143.96000700000022</c:v>
                </c:pt>
                <c:pt idx="1276">
                  <c:v>145.929993</c:v>
                </c:pt>
                <c:pt idx="1277">
                  <c:v>143</c:v>
                </c:pt>
              </c:numCache>
            </c:numRef>
          </c:val>
          <c:smooth val="0"/>
          <c:extLst>
            <c:ext xmlns:c16="http://schemas.microsoft.com/office/drawing/2014/chart" uri="{C3380CC4-5D6E-409C-BE32-E72D297353CC}">
              <c16:uniqueId val="{00000000-F2F6-4CDE-8198-E429BF896B74}"/>
            </c:ext>
          </c:extLst>
        </c:ser>
        <c:dLbls>
          <c:showLegendKey val="0"/>
          <c:showVal val="0"/>
          <c:showCatName val="0"/>
          <c:showSerName val="0"/>
          <c:showPercent val="0"/>
          <c:showBubbleSize val="0"/>
        </c:dLbls>
        <c:dropLines>
          <c:spPr>
            <a:ln w="9525" cap="flat" cmpd="sng" algn="ctr">
              <a:solidFill>
                <a:schemeClr val="accent4">
                  <a:lumMod val="60000"/>
                  <a:lumOff val="40000"/>
                  <a:alpha val="33000"/>
                </a:schemeClr>
              </a:solidFill>
              <a:round/>
            </a:ln>
            <a:effectLst/>
          </c:spPr>
        </c:dropLines>
        <c:smooth val="0"/>
        <c:axId val="90714112"/>
        <c:axId val="90715648"/>
      </c:lineChart>
      <c:dateAx>
        <c:axId val="90714112"/>
        <c:scaling>
          <c:orientation val="minMax"/>
        </c:scaling>
        <c:delete val="0"/>
        <c:axPos val="b"/>
        <c:numFmt formatCode="m\/d\/yyyy"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90715648"/>
        <c:crosses val="autoZero"/>
        <c:auto val="1"/>
        <c:lblOffset val="100"/>
        <c:baseTimeUnit val="days"/>
      </c:dateAx>
      <c:valAx>
        <c:axId val="9071564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sz="900" b="0" i="0" u="none" strike="noStrike" kern="1200" cap="all" baseline="0">
                    <a:solidFill>
                      <a:sysClr val="windowText" lastClr="000000">
                        <a:lumMod val="65000"/>
                        <a:lumOff val="35000"/>
                      </a:sysClr>
                    </a:solidFill>
                  </a:rPr>
                  <a:t>stock price (USD)</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9071411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w="9525" cap="flat" cmpd="sng" algn="ctr">
      <a:solidFill>
        <a:schemeClr val="accent5">
          <a:lumMod val="20000"/>
          <a:lumOff val="80000"/>
          <a:alpha val="91000"/>
        </a:schemeClr>
      </a:solidFill>
      <a:round/>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pPr/>
              <a:t>12/5/2023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pPr/>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pPr/>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pPr/>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5"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9"/>
            <a:ext cx="667802" cy="631475"/>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5" y="3568706"/>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transition spd="slow" advClick="0" advTm="5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6"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71"/>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3"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6"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5"/>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5"/>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61" y="2427375"/>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2852078"/>
      </p:ext>
    </p:extLst>
  </p:cSld>
  <p:clrMapOvr>
    <a:masterClrMapping/>
  </p:clrMapOvr>
  <p:transition spd="slow" advClick="0" advTm="5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5" y="4508506"/>
            <a:ext cx="4500563"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transition spd="slow" advClick="0" advTm="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5"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5"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9" y="125405"/>
            <a:ext cx="1404699"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7" y="5610392"/>
            <a:ext cx="667803"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transition spd="slow" advClick="0" advTm="500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6"/>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52"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91"/>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3"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6"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transition spd="slow" advClick="0" advTm="500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5" y="5528198"/>
            <a:ext cx="631475"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5" y="549275"/>
            <a:ext cx="11090275"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3"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9"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17165047"/>
      </p:ext>
    </p:extLst>
  </p:cSld>
  <p:clrMapOvr>
    <a:masterClrMapping/>
  </p:clrMapOvr>
  <p:transition spd="slow" advClick="0" advTm="500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58332531"/>
      </p:ext>
    </p:extLst>
  </p:cSld>
  <p:clrMapOvr>
    <a:masterClrMapping/>
  </p:clrMapOvr>
  <p:transition spd="slow" advClick="0" advTm="500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3"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5"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7" y="1750064"/>
            <a:ext cx="7345363"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4" y="1750064"/>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83562843"/>
      </p:ext>
    </p:extLst>
  </p:cSld>
  <p:clrMapOvr>
    <a:masterClrMapping/>
  </p:clrMapOvr>
  <p:transition spd="slow" advClick="0" advTm="500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7" y="549281"/>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4" y="2677312"/>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9"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5"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3"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transition spd="slow" advClick="0" advTm="500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en-US"/>
              <a:t>Tuesday, February 2, 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en-US"/>
              <a:t>Tuesday, February 2, 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transition spd="slow" advClick="0" advTm="5000"/>
  <p:hf hdr="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35"/>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5"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5"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masterClrMapping/>
  </p:clrMapOvr>
  <p:transition spd="slow" advClick="0" advTm="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5" y="4507206"/>
            <a:ext cx="4500563"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transition spd="slow" advClick="0" advTm="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35"/>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5"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5"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transition spd="slow" advClick="0" advTm="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7"/>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3"/>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transition spd="slow" advClick="0" advTm="500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4002"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3"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5" y="2113201"/>
            <a:ext cx="11090275"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16071164"/>
      </p:ext>
    </p:extLst>
  </p:cSld>
  <p:clrMapOvr>
    <a:masterClrMapping/>
  </p:clrMapOvr>
  <p:transition spd="slow" advClick="0" advTm="500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60"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44"/>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11"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63087162"/>
      </p:ext>
    </p:extLst>
  </p:cSld>
  <p:clrMapOvr>
    <a:masterClrMapping/>
  </p:clrMapOvr>
  <p:transition spd="slow" advClick="0" advTm="500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35"/>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1" y="548646"/>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9"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5" y="4232955"/>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2"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7" y="4232955"/>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4"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9" y="4232955"/>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7" y="4238818"/>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15776986"/>
      </p:ext>
    </p:extLst>
  </p:cSld>
  <p:clrMapOvr>
    <a:masterClrMapping/>
  </p:clrMapOvr>
  <p:transition spd="slow" advClick="0" advTm="500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6"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6"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5" y="1731375"/>
            <a:ext cx="5437187"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5" y="2427375"/>
            <a:ext cx="5429115"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7" y="2427375"/>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70392337"/>
      </p:ext>
    </p:extLst>
  </p:cSld>
  <p:clrMapOvr>
    <a:masterClrMapping/>
  </p:clrMapOvr>
  <p:transition spd="slow" advClick="0" advTm="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5" y="550806"/>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6"/>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49" y="6507212"/>
            <a:ext cx="6379211"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5" y="6507212"/>
            <a:ext cx="1692275"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transition spd="slow" advClick="0" advTm="5000"/>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ransition spd="slow" advClick="0" advTm="5000"/>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24" descr="Digital Graph Screen">
            <a:extLst>
              <a:ext uri="{FF2B5EF4-FFF2-40B4-BE49-F238E27FC236}">
                <a16:creationId xmlns:a16="http://schemas.microsoft.com/office/drawing/2014/main" id="{003BEA6A-DF55-4F90-A628-C9D1967BCF7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 y="-1720"/>
            <a:ext cx="5979561" cy="6859720"/>
          </a:xfrm>
          <a:prstGeom prst="rect">
            <a:avLst/>
          </a:prstGeo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203005" y="4875406"/>
            <a:ext cx="3957685" cy="1186180"/>
          </a:xfrm>
        </p:spPr>
        <p:txBody>
          <a:bodyPr>
            <a:normAutofit/>
          </a:bodyPr>
          <a:lstStyle/>
          <a:p>
            <a:r>
              <a:rPr lang="en-US" b="1" dirty="0">
                <a:solidFill>
                  <a:schemeClr val="accent1">
                    <a:lumMod val="20000"/>
                    <a:lumOff val="80000"/>
                  </a:schemeClr>
                </a:solidFill>
              </a:rPr>
              <a:t>    </a:t>
            </a:r>
            <a:r>
              <a:rPr lang="en-US" sz="2400" b="1" dirty="0">
                <a:solidFill>
                  <a:schemeClr val="accent1">
                    <a:lumMod val="20000"/>
                    <a:lumOff val="80000"/>
                  </a:schemeClr>
                </a:solidFill>
              </a:rPr>
              <a:t>OGUNTOLA IBRAHIM</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979560" y="796414"/>
            <a:ext cx="5777108" cy="3642022"/>
          </a:xfrm>
        </p:spPr>
        <p:txBody>
          <a:bodyPr anchor="b" anchorCtr="0">
            <a:normAutofit fontScale="90000"/>
          </a:bodyPr>
          <a:lstStyle/>
          <a:p>
            <a:pPr algn="ctr"/>
            <a:r>
              <a:rPr lang="en-US" b="1" dirty="0">
                <a:solidFill>
                  <a:srgbClr val="00B0F0"/>
                </a:solidFill>
                <a:latin typeface="+mn-lt"/>
              </a:rPr>
              <a:t>Statistical Analysis of Stock Prices for Microsoft,  Apple and Tesla.</a:t>
            </a:r>
            <a:br>
              <a:rPr lang="en-US" b="1" dirty="0">
                <a:solidFill>
                  <a:srgbClr val="00B050"/>
                </a:solidFill>
                <a:latin typeface="+mn-lt"/>
              </a:rPr>
            </a:br>
            <a:br>
              <a:rPr lang="en-US" b="1" dirty="0">
                <a:solidFill>
                  <a:srgbClr val="00B050"/>
                </a:solidFill>
                <a:latin typeface="+mn-lt"/>
              </a:rPr>
            </a:br>
            <a:r>
              <a:rPr lang="en-US" sz="3100" b="1" dirty="0">
                <a:latin typeface="+mn-lt"/>
              </a:rPr>
              <a:t>OGTIP Data Science Batch 2023</a:t>
            </a:r>
            <a:br>
              <a:rPr lang="en-US" sz="3100" b="1" dirty="0">
                <a:latin typeface="+mn-lt"/>
              </a:rPr>
            </a:br>
            <a:r>
              <a:rPr lang="en-US" sz="3100" b="1" dirty="0">
                <a:latin typeface="+mn-lt"/>
              </a:rPr>
              <a:t>Project 1</a:t>
            </a:r>
          </a:p>
        </p:txBody>
      </p:sp>
    </p:spTree>
    <p:extLst>
      <p:ext uri="{BB962C8B-B14F-4D97-AF65-F5344CB8AC3E}">
        <p14:creationId xmlns:p14="http://schemas.microsoft.com/office/powerpoint/2010/main" val="752814286"/>
      </p:ext>
    </p:extLst>
  </p:cSld>
  <p:clrMapOvr>
    <a:masterClrMapping/>
  </p:clrMapOvr>
  <p:transition spd="slow" advClick="0" advTm="957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A1B0FB-D917-4C8C-928F-313BD683BF39}" type="slidenum">
              <a:rPr lang="en-US" smtClean="0"/>
              <a:pPr/>
              <a:t>10</a:t>
            </a:fld>
            <a:endParaRPr lang="en-US" dirty="0"/>
          </a:p>
        </p:txBody>
      </p:sp>
      <p:sp>
        <p:nvSpPr>
          <p:cNvPr id="10" name="TextBox 9"/>
          <p:cNvSpPr txBox="1"/>
          <p:nvPr/>
        </p:nvSpPr>
        <p:spPr>
          <a:xfrm>
            <a:off x="413359" y="4521896"/>
            <a:ext cx="3532339" cy="1600438"/>
          </a:xfrm>
          <a:prstGeom prst="rect">
            <a:avLst/>
          </a:prstGeom>
          <a:noFill/>
        </p:spPr>
        <p:txBody>
          <a:bodyPr wrap="square" rtlCol="0">
            <a:spAutoFit/>
          </a:bodyPr>
          <a:lstStyle/>
          <a:p>
            <a:pPr algn="just"/>
            <a:r>
              <a:rPr lang="en-US" b="1" dirty="0">
                <a:solidFill>
                  <a:schemeClr val="accent1">
                    <a:lumMod val="20000"/>
                    <a:lumOff val="80000"/>
                  </a:schemeClr>
                </a:solidFill>
              </a:rPr>
              <a:t>MSFT</a:t>
            </a:r>
            <a:r>
              <a:rPr lang="en-US" dirty="0">
                <a:solidFill>
                  <a:schemeClr val="accent1">
                    <a:lumMod val="20000"/>
                    <a:lumOff val="80000"/>
                  </a:schemeClr>
                </a:solidFill>
              </a:rPr>
              <a:t> </a:t>
            </a:r>
          </a:p>
          <a:p>
            <a:pPr algn="just"/>
            <a:r>
              <a:rPr lang="en-US" sz="1600" dirty="0">
                <a:solidFill>
                  <a:schemeClr val="accent1">
                    <a:lumMod val="20000"/>
                    <a:lumOff val="80000"/>
                  </a:schemeClr>
                </a:solidFill>
              </a:rPr>
              <a:t>Stock price = 0.1840 + 76.7965 * Day</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MAE = 23.46844</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RMSE = 30.30717</a:t>
            </a:r>
            <a:endParaRPr lang="en-GB" sz="1600" dirty="0">
              <a:solidFill>
                <a:schemeClr val="accent1">
                  <a:lumMod val="20000"/>
                  <a:lumOff val="80000"/>
                </a:schemeClr>
              </a:solidFill>
            </a:endParaRPr>
          </a:p>
        </p:txBody>
      </p:sp>
      <p:sp>
        <p:nvSpPr>
          <p:cNvPr id="17" name="TextBox 16"/>
          <p:cNvSpPr txBox="1"/>
          <p:nvPr/>
        </p:nvSpPr>
        <p:spPr>
          <a:xfrm>
            <a:off x="4221271" y="4521896"/>
            <a:ext cx="3720231" cy="1600438"/>
          </a:xfrm>
          <a:prstGeom prst="rect">
            <a:avLst/>
          </a:prstGeom>
          <a:noFill/>
        </p:spPr>
        <p:txBody>
          <a:bodyPr wrap="square" rtlCol="0">
            <a:spAutoFit/>
          </a:bodyPr>
          <a:lstStyle/>
          <a:p>
            <a:pPr algn="just"/>
            <a:r>
              <a:rPr lang="en-US" b="1" dirty="0">
                <a:solidFill>
                  <a:schemeClr val="accent1">
                    <a:lumMod val="20000"/>
                    <a:lumOff val="80000"/>
                  </a:schemeClr>
                </a:solidFill>
              </a:rPr>
              <a:t>TESLA</a:t>
            </a:r>
            <a:r>
              <a:rPr lang="en-US" dirty="0">
                <a:solidFill>
                  <a:schemeClr val="accent1">
                    <a:lumMod val="20000"/>
                    <a:lumOff val="80000"/>
                  </a:schemeClr>
                </a:solidFill>
              </a:rPr>
              <a:t> </a:t>
            </a:r>
          </a:p>
          <a:p>
            <a:pPr algn="just"/>
            <a:r>
              <a:rPr lang="en-US" sz="1600" dirty="0">
                <a:solidFill>
                  <a:schemeClr val="accent1">
                    <a:lumMod val="20000"/>
                    <a:lumOff val="80000"/>
                  </a:schemeClr>
                </a:solidFill>
              </a:rPr>
              <a:t>Stock price = 0.2692 –  40.3187 * Day</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MAE = 107.3539</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RMSE = 111.3511</a:t>
            </a:r>
            <a:endParaRPr lang="en-GB" sz="1600" dirty="0"/>
          </a:p>
        </p:txBody>
      </p:sp>
      <p:sp>
        <p:nvSpPr>
          <p:cNvPr id="18" name="TextBox 17"/>
          <p:cNvSpPr txBox="1"/>
          <p:nvPr/>
        </p:nvSpPr>
        <p:spPr>
          <a:xfrm>
            <a:off x="8458200" y="4514850"/>
            <a:ext cx="3390900" cy="1569660"/>
          </a:xfrm>
          <a:prstGeom prst="rect">
            <a:avLst/>
          </a:prstGeom>
          <a:noFill/>
        </p:spPr>
        <p:txBody>
          <a:bodyPr wrap="square" rtlCol="0">
            <a:spAutoFit/>
          </a:bodyPr>
          <a:lstStyle/>
          <a:p>
            <a:pPr algn="just"/>
            <a:r>
              <a:rPr lang="en-US" sz="1600" b="1" dirty="0">
                <a:solidFill>
                  <a:schemeClr val="accent1">
                    <a:lumMod val="20000"/>
                    <a:lumOff val="80000"/>
                  </a:schemeClr>
                </a:solidFill>
              </a:rPr>
              <a:t>APPLE</a:t>
            </a:r>
            <a:r>
              <a:rPr lang="en-US" sz="1600" dirty="0">
                <a:solidFill>
                  <a:schemeClr val="accent1">
                    <a:lumMod val="20000"/>
                    <a:lumOff val="80000"/>
                  </a:schemeClr>
                </a:solidFill>
              </a:rPr>
              <a:t> </a:t>
            </a:r>
          </a:p>
          <a:p>
            <a:pPr algn="just"/>
            <a:r>
              <a:rPr lang="en-US" sz="1600" dirty="0">
                <a:solidFill>
                  <a:schemeClr val="accent1">
                    <a:lumMod val="20000"/>
                    <a:lumOff val="80000"/>
                  </a:schemeClr>
                </a:solidFill>
              </a:rPr>
              <a:t>Stock price = 0.1168 +  23.8719 * Day</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MAE = 13.41215</a:t>
            </a:r>
          </a:p>
          <a:p>
            <a:pPr algn="just"/>
            <a:endParaRPr lang="en-US" sz="1600" dirty="0">
              <a:solidFill>
                <a:schemeClr val="accent1">
                  <a:lumMod val="20000"/>
                  <a:lumOff val="80000"/>
                </a:schemeClr>
              </a:solidFill>
            </a:endParaRPr>
          </a:p>
          <a:p>
            <a:pPr algn="just"/>
            <a:r>
              <a:rPr lang="en-US" sz="1600" dirty="0">
                <a:solidFill>
                  <a:schemeClr val="accent1">
                    <a:lumMod val="20000"/>
                    <a:lumOff val="80000"/>
                  </a:schemeClr>
                </a:solidFill>
              </a:rPr>
              <a:t>RMSE = 15.49847</a:t>
            </a:r>
            <a:endParaRPr lang="en-GB" sz="1600" dirty="0"/>
          </a:p>
        </p:txBody>
      </p:sp>
      <p:sp>
        <p:nvSpPr>
          <p:cNvPr id="12" name="TextBox 11">
            <a:extLst>
              <a:ext uri="{FF2B5EF4-FFF2-40B4-BE49-F238E27FC236}">
                <a16:creationId xmlns:a16="http://schemas.microsoft.com/office/drawing/2014/main" id="{C50960DC-D9EC-45ED-A6B0-00C1615C58E1}"/>
              </a:ext>
            </a:extLst>
          </p:cNvPr>
          <p:cNvSpPr txBox="1"/>
          <p:nvPr/>
        </p:nvSpPr>
        <p:spPr>
          <a:xfrm>
            <a:off x="225629" y="206829"/>
            <a:ext cx="11055284" cy="1200329"/>
          </a:xfrm>
          <a:prstGeom prst="rect">
            <a:avLst/>
          </a:prstGeom>
          <a:noFill/>
        </p:spPr>
        <p:txBody>
          <a:bodyPr wrap="square" rtlCol="0">
            <a:spAutoFit/>
          </a:bodyPr>
          <a:lstStyle/>
          <a:p>
            <a:pPr algn="ctr"/>
            <a:r>
              <a:rPr lang="en-US" sz="3600" dirty="0">
                <a:solidFill>
                  <a:srgbClr val="00B0F0"/>
                </a:solidFill>
              </a:rPr>
              <a:t>ACTUAL VS. PREDICTED STOCK PRICE DIFFERENCES </a:t>
            </a:r>
            <a:br>
              <a:rPr lang="en-US" sz="3600" dirty="0">
                <a:solidFill>
                  <a:srgbClr val="00B0F0"/>
                </a:solidFill>
              </a:rPr>
            </a:br>
            <a:r>
              <a:rPr lang="en-US" sz="3600" dirty="0">
                <a:solidFill>
                  <a:srgbClr val="00B0F0"/>
                </a:solidFill>
              </a:rPr>
              <a:t>(2/1/2023 - 10/31/2023)</a:t>
            </a:r>
          </a:p>
        </p:txBody>
      </p:sp>
      <p:sp>
        <p:nvSpPr>
          <p:cNvPr id="4" name="TextBox 3">
            <a:extLst>
              <a:ext uri="{FF2B5EF4-FFF2-40B4-BE49-F238E27FC236}">
                <a16:creationId xmlns:a16="http://schemas.microsoft.com/office/drawing/2014/main" id="{B3EC2AB5-2354-5DB4-F7BB-917AA4C59934}"/>
              </a:ext>
            </a:extLst>
          </p:cNvPr>
          <p:cNvSpPr txBox="1"/>
          <p:nvPr/>
        </p:nvSpPr>
        <p:spPr>
          <a:xfrm>
            <a:off x="1972190" y="6254687"/>
            <a:ext cx="7012784" cy="646331"/>
          </a:xfrm>
          <a:prstGeom prst="rect">
            <a:avLst/>
          </a:prstGeom>
          <a:noFill/>
        </p:spPr>
        <p:txBody>
          <a:bodyPr wrap="square" rtlCol="0">
            <a:spAutoFit/>
          </a:bodyPr>
          <a:lstStyle/>
          <a:p>
            <a:pPr algn="just"/>
            <a:r>
              <a:rPr lang="en-US" b="1" dirty="0">
                <a:solidFill>
                  <a:schemeClr val="accent1">
                    <a:lumMod val="20000"/>
                    <a:lumOff val="80000"/>
                  </a:schemeClr>
                </a:solidFill>
              </a:rPr>
              <a:t>Note: Day in the regression equations represents the sequential numeric values of the dates with 1 representing 1/2/2018.</a:t>
            </a:r>
            <a:endParaRPr lang="en-GB" sz="1600" dirty="0"/>
          </a:p>
        </p:txBody>
      </p:sp>
      <p:pic>
        <p:nvPicPr>
          <p:cNvPr id="3" name="Picture 2">
            <a:extLst>
              <a:ext uri="{FF2B5EF4-FFF2-40B4-BE49-F238E27FC236}">
                <a16:creationId xmlns:a16="http://schemas.microsoft.com/office/drawing/2014/main" id="{4B3B6D67-9FD9-4CA3-88CD-0E5B2CD06257}"/>
              </a:ext>
            </a:extLst>
          </p:cNvPr>
          <p:cNvPicPr>
            <a:picLocks noChangeAspect="1"/>
          </p:cNvPicPr>
          <p:nvPr/>
        </p:nvPicPr>
        <p:blipFill>
          <a:blip r:embed="rId2"/>
          <a:stretch>
            <a:fillRect/>
          </a:stretch>
        </p:blipFill>
        <p:spPr>
          <a:xfrm>
            <a:off x="8313076" y="1702632"/>
            <a:ext cx="3824494" cy="2653191"/>
          </a:xfrm>
          <a:prstGeom prst="rect">
            <a:avLst/>
          </a:prstGeom>
        </p:spPr>
      </p:pic>
      <p:pic>
        <p:nvPicPr>
          <p:cNvPr id="5" name="Picture 4">
            <a:extLst>
              <a:ext uri="{FF2B5EF4-FFF2-40B4-BE49-F238E27FC236}">
                <a16:creationId xmlns:a16="http://schemas.microsoft.com/office/drawing/2014/main" id="{38ECEB5E-11DB-4809-B418-069FD00CAF2A}"/>
              </a:ext>
            </a:extLst>
          </p:cNvPr>
          <p:cNvPicPr>
            <a:picLocks noChangeAspect="1"/>
          </p:cNvPicPr>
          <p:nvPr/>
        </p:nvPicPr>
        <p:blipFill>
          <a:blip r:embed="rId3"/>
          <a:stretch>
            <a:fillRect/>
          </a:stretch>
        </p:blipFill>
        <p:spPr>
          <a:xfrm>
            <a:off x="3961262" y="1691482"/>
            <a:ext cx="4326496" cy="2667137"/>
          </a:xfrm>
          <a:prstGeom prst="rect">
            <a:avLst/>
          </a:prstGeom>
        </p:spPr>
      </p:pic>
      <p:pic>
        <p:nvPicPr>
          <p:cNvPr id="15" name="Picture 14">
            <a:extLst>
              <a:ext uri="{FF2B5EF4-FFF2-40B4-BE49-F238E27FC236}">
                <a16:creationId xmlns:a16="http://schemas.microsoft.com/office/drawing/2014/main" id="{EDF09298-12E3-4B8E-90AA-ED88131789F7}"/>
              </a:ext>
            </a:extLst>
          </p:cNvPr>
          <p:cNvPicPr>
            <a:picLocks noChangeAspect="1"/>
          </p:cNvPicPr>
          <p:nvPr/>
        </p:nvPicPr>
        <p:blipFill>
          <a:blip r:embed="rId4"/>
          <a:stretch>
            <a:fillRect/>
          </a:stretch>
        </p:blipFill>
        <p:spPr>
          <a:xfrm>
            <a:off x="54430" y="1702559"/>
            <a:ext cx="3881514" cy="2654436"/>
          </a:xfrm>
          <a:prstGeom prst="rect">
            <a:avLst/>
          </a:prstGeom>
        </p:spPr>
      </p:pic>
    </p:spTree>
  </p:cSld>
  <p:clrMapOvr>
    <a:masterClrMapping/>
  </p:clrMapOvr>
  <p:transition spd="slow" advClick="0" advTm="71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5FFE06-0140-2922-ED82-4ABE68BDC2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4FB171F-3572-2A46-EFE2-540DB1970C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FBDA272-A90E-F1A7-ACF6-C3E767F4CCFC}"/>
              </a:ext>
            </a:extLst>
          </p:cNvPr>
          <p:cNvSpPr>
            <a:spLocks noGrp="1"/>
          </p:cNvSpPr>
          <p:nvPr>
            <p:ph type="sldNum" sz="quarter" idx="12"/>
          </p:nvPr>
        </p:nvSpPr>
        <p:spPr/>
        <p:txBody>
          <a:bodyPr/>
          <a:lstStyle/>
          <a:p>
            <a:fld id="{DBA1B0FB-D917-4C8C-928F-313BD683BF39}" type="slidenum">
              <a:rPr lang="en-US" smtClean="0"/>
              <a:pPr/>
              <a:t>11</a:t>
            </a:fld>
            <a:endParaRPr lang="en-US"/>
          </a:p>
        </p:txBody>
      </p:sp>
      <p:sp>
        <p:nvSpPr>
          <p:cNvPr id="7" name="Title 13">
            <a:extLst>
              <a:ext uri="{FF2B5EF4-FFF2-40B4-BE49-F238E27FC236}">
                <a16:creationId xmlns:a16="http://schemas.microsoft.com/office/drawing/2014/main" id="{D506CB2A-F06A-5C65-2E02-7CD2B73EBF55}"/>
              </a:ext>
            </a:extLst>
          </p:cNvPr>
          <p:cNvSpPr>
            <a:spLocks noGrp="1"/>
          </p:cNvSpPr>
          <p:nvPr>
            <p:ph idx="1"/>
          </p:nvPr>
        </p:nvSpPr>
        <p:spPr>
          <a:xfrm>
            <a:off x="550863" y="1481591"/>
            <a:ext cx="11090275" cy="3979862"/>
          </a:xfrm>
        </p:spPr>
        <p:txBody>
          <a:bodyPr>
            <a:normAutofit fontScale="90000" lnSpcReduction="20000"/>
          </a:bodyPr>
          <a:lstStyle/>
          <a:p>
            <a:r>
              <a:rPr lang="en-US" sz="2000" dirty="0">
                <a:solidFill>
                  <a:schemeClr val="accent1">
                    <a:lumMod val="20000"/>
                    <a:lumOff val="80000"/>
                  </a:schemeClr>
                </a:solidFill>
              </a:rPr>
              <a:t>The current performance is not very good</a:t>
            </a:r>
            <a:r>
              <a:rPr lang="en-US" dirty="0">
                <a:solidFill>
                  <a:schemeClr val="accent1">
                    <a:lumMod val="20000"/>
                    <a:lumOff val="80000"/>
                  </a:schemeClr>
                </a:solidFill>
              </a:rPr>
              <a:t> considering the high MAE and RMSE.</a:t>
            </a:r>
            <a:r>
              <a:rPr lang="en-US" sz="2000" dirty="0">
                <a:solidFill>
                  <a:schemeClr val="accent1">
                    <a:lumMod val="20000"/>
                    <a:lumOff val="80000"/>
                  </a:schemeClr>
                </a:solidFill>
              </a:rPr>
              <a:t> However, there are specialized approaches for predicting time series data. These approaches include statistical methods like ARIMA (Autoregressive Integrated Moving Average) and Exponential Smoothing. </a:t>
            </a:r>
          </a:p>
          <a:p>
            <a:r>
              <a:rPr lang="en-US" sz="2000" dirty="0">
                <a:solidFill>
                  <a:schemeClr val="accent1">
                    <a:lumMod val="20000"/>
                    <a:lumOff val="80000"/>
                  </a:schemeClr>
                </a:solidFill>
              </a:rPr>
              <a:t>One can also explore Machine Learning and Deep Learning methods for better results. I recommend exploring my journal paper mentioned below, where we explored advanced deep learning models like Attention-based CNN-LSTM,  Attention-based ConvLSTM and an ensemble of both models using Support Vector Regression to forecast future demand in the context of a supply chain network.</a:t>
            </a:r>
            <a:br>
              <a:rPr lang="en-US" sz="2000" dirty="0">
                <a:solidFill>
                  <a:schemeClr val="accent1">
                    <a:lumMod val="20000"/>
                    <a:lumOff val="80000"/>
                  </a:schemeClr>
                </a:solidFill>
              </a:rPr>
            </a:br>
            <a:br>
              <a:rPr lang="en-US" sz="2000" dirty="0">
                <a:solidFill>
                  <a:schemeClr val="accent1">
                    <a:lumMod val="20000"/>
                    <a:lumOff val="80000"/>
                  </a:schemeClr>
                </a:solidFill>
              </a:rPr>
            </a:br>
            <a:r>
              <a:rPr lang="en-US" sz="2000" dirty="0"/>
              <a:t>Reference:</a:t>
            </a:r>
            <a:br>
              <a:rPr lang="en-GB" sz="2000" dirty="0"/>
            </a:br>
            <a:r>
              <a:rPr lang="en-US" sz="2000" dirty="0" err="1"/>
              <a:t>Oguntola</a:t>
            </a:r>
            <a:r>
              <a:rPr lang="en-US" sz="2000" dirty="0"/>
              <a:t>, I. O., </a:t>
            </a:r>
            <a:r>
              <a:rPr lang="en-US" sz="2000" dirty="0" err="1"/>
              <a:t>Ülkü</a:t>
            </a:r>
            <a:r>
              <a:rPr lang="en-US" sz="2000" dirty="0"/>
              <a:t>, M. A., </a:t>
            </a:r>
            <a:r>
              <a:rPr lang="en-US" sz="2000" dirty="0" err="1"/>
              <a:t>Saif</a:t>
            </a:r>
            <a:r>
              <a:rPr lang="en-US" sz="2000" dirty="0"/>
              <a:t>, A., &amp; </a:t>
            </a:r>
            <a:r>
              <a:rPr lang="en-US" sz="2000" dirty="0" err="1"/>
              <a:t>Engau</a:t>
            </a:r>
            <a:r>
              <a:rPr lang="en-US" sz="2000" dirty="0"/>
              <a:t>, A. (2023). On the value of shipment consolidation and machine learning techniques for the optimal design of a multimodal logistics network. INFOR: Information Systems and Operational Research, 1-52.</a:t>
            </a:r>
            <a:br>
              <a:rPr lang="en-GB" sz="2000" dirty="0"/>
            </a:br>
            <a:br>
              <a:rPr lang="en-GB" sz="2000" dirty="0">
                <a:solidFill>
                  <a:schemeClr val="accent1">
                    <a:lumMod val="20000"/>
                    <a:lumOff val="80000"/>
                  </a:schemeClr>
                </a:solidFill>
              </a:rPr>
            </a:br>
            <a:endParaRPr lang="en-US" sz="2000" dirty="0">
              <a:solidFill>
                <a:schemeClr val="accent1">
                  <a:lumMod val="20000"/>
                  <a:lumOff val="80000"/>
                </a:schemeClr>
              </a:solidFill>
            </a:endParaRPr>
          </a:p>
        </p:txBody>
      </p:sp>
      <p:sp>
        <p:nvSpPr>
          <p:cNvPr id="9" name="TextBox 8">
            <a:extLst>
              <a:ext uri="{FF2B5EF4-FFF2-40B4-BE49-F238E27FC236}">
                <a16:creationId xmlns:a16="http://schemas.microsoft.com/office/drawing/2014/main" id="{8DD6148B-1AE0-4ECB-AB7D-D932FFB7795F}"/>
              </a:ext>
            </a:extLst>
          </p:cNvPr>
          <p:cNvSpPr txBox="1"/>
          <p:nvPr/>
        </p:nvSpPr>
        <p:spPr>
          <a:xfrm>
            <a:off x="225629" y="206829"/>
            <a:ext cx="11055284" cy="646331"/>
          </a:xfrm>
          <a:prstGeom prst="rect">
            <a:avLst/>
          </a:prstGeom>
          <a:noFill/>
        </p:spPr>
        <p:txBody>
          <a:bodyPr wrap="square" rtlCol="0">
            <a:spAutoFit/>
          </a:bodyPr>
          <a:lstStyle/>
          <a:p>
            <a:pPr algn="ctr"/>
            <a:r>
              <a:rPr lang="en-US" sz="3600" dirty="0">
                <a:solidFill>
                  <a:srgbClr val="00B0F0"/>
                </a:solidFill>
              </a:rPr>
              <a:t>Insights from the Prediction Evaluation</a:t>
            </a:r>
          </a:p>
        </p:txBody>
      </p:sp>
    </p:spTree>
    <p:extLst>
      <p:ext uri="{BB962C8B-B14F-4D97-AF65-F5344CB8AC3E}">
        <p14:creationId xmlns:p14="http://schemas.microsoft.com/office/powerpoint/2010/main" val="98214715"/>
      </p:ext>
    </p:extLst>
  </p:cSld>
  <p:clrMapOvr>
    <a:masterClrMapping/>
  </p:clrMapOvr>
  <p:transition spd="slow" advClick="0"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dvAuto="50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48343" y="827315"/>
            <a:ext cx="6557258" cy="4960366"/>
          </a:xfrm>
        </p:spPr>
        <p:txBody>
          <a:bodyPr>
            <a:noAutofit/>
          </a:bodyPr>
          <a:lstStyle/>
          <a:p>
            <a:r>
              <a:rPr lang="en-US" sz="1700" dirty="0">
                <a:solidFill>
                  <a:schemeClr val="accent1">
                    <a:lumMod val="20000"/>
                    <a:lumOff val="80000"/>
                  </a:schemeClr>
                </a:solidFill>
                <a:latin typeface="+mn-lt"/>
              </a:rPr>
              <a:t>1. Stock Price Volatility and Averages:</a:t>
            </a:r>
            <a:br>
              <a:rPr lang="en-US" sz="1700" dirty="0">
                <a:solidFill>
                  <a:schemeClr val="accent1">
                    <a:lumMod val="20000"/>
                    <a:lumOff val="80000"/>
                  </a:schemeClr>
                </a:solidFill>
                <a:latin typeface="+mn-lt"/>
              </a:rPr>
            </a:b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Microsoft (MSFT) displays moderate volatility with the highest average stock price.</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Tesla, marked by high volatility, has a lower average price.</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Apple shows the least volatility and lowest average price.</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All exhibit right-skewed distributions, indicating different levels of investment risk.</a:t>
            </a:r>
            <a:br>
              <a:rPr lang="en-US" sz="1700" dirty="0">
                <a:solidFill>
                  <a:schemeClr val="accent1">
                    <a:lumMod val="20000"/>
                    <a:lumOff val="80000"/>
                  </a:schemeClr>
                </a:solidFill>
                <a:latin typeface="+mn-lt"/>
              </a:rPr>
            </a:b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2. Beta Analysis:</a:t>
            </a:r>
            <a:br>
              <a:rPr lang="en-US" sz="1700" dirty="0">
                <a:solidFill>
                  <a:schemeClr val="accent1">
                    <a:lumMod val="20000"/>
                    <a:lumOff val="80000"/>
                  </a:schemeClr>
                </a:solidFill>
                <a:latin typeface="+mn-lt"/>
              </a:rPr>
            </a:b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Each stock shows distinct market risk degrees relative to the S&amp;P 500.</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Microsoft and Tesla demonstrate higher volatility than Apple.</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This analysis is vital for crafting informed investment strategies.</a:t>
            </a:r>
            <a:br>
              <a:rPr lang="en-US" sz="1700" dirty="0">
                <a:solidFill>
                  <a:schemeClr val="accent1">
                    <a:lumMod val="20000"/>
                    <a:lumOff val="80000"/>
                  </a:schemeClr>
                </a:solidFill>
                <a:latin typeface="+mn-lt"/>
              </a:rPr>
            </a:b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3. Forecasting Limitations:</a:t>
            </a:r>
            <a:br>
              <a:rPr lang="en-US" sz="1700" dirty="0">
                <a:solidFill>
                  <a:schemeClr val="accent1">
                    <a:lumMod val="20000"/>
                    <a:lumOff val="80000"/>
                  </a:schemeClr>
                </a:solidFill>
                <a:latin typeface="+mn-lt"/>
              </a:rPr>
            </a:b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Regression methods in forecasting time-series data have limitations.</a:t>
            </a:r>
            <a:br>
              <a:rPr lang="en-US" sz="1700" dirty="0">
                <a:solidFill>
                  <a:schemeClr val="accent1">
                    <a:lumMod val="20000"/>
                    <a:lumOff val="80000"/>
                  </a:schemeClr>
                </a:solidFill>
                <a:latin typeface="+mn-lt"/>
              </a:rPr>
            </a:br>
            <a:r>
              <a:rPr lang="en-US" sz="1700" dirty="0">
                <a:solidFill>
                  <a:schemeClr val="accent1">
                    <a:lumMod val="20000"/>
                    <a:lumOff val="80000"/>
                  </a:schemeClr>
                </a:solidFill>
                <a:latin typeface="+mn-lt"/>
              </a:rPr>
              <a:t>- Seeking more advanced approaches can enhance forecasting accuracy.</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059612" y="1145149"/>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5" y="6507212"/>
            <a:ext cx="1692275" cy="153888"/>
          </a:xfrm>
        </p:spPr>
        <p:txBody>
          <a:bodyPr/>
          <a:lstStyle/>
          <a:p>
            <a:fld id="{DBA1B0FB-D917-4C8C-928F-313BD683BF39}" type="slidenum">
              <a:rPr lang="en-US" smtClean="0"/>
              <a:pPr/>
              <a:t>12</a:t>
            </a:fld>
            <a:endParaRPr lang="en-US"/>
          </a:p>
        </p:txBody>
      </p:sp>
      <p:sp>
        <p:nvSpPr>
          <p:cNvPr id="6" name="TextBox 5">
            <a:extLst>
              <a:ext uri="{FF2B5EF4-FFF2-40B4-BE49-F238E27FC236}">
                <a16:creationId xmlns:a16="http://schemas.microsoft.com/office/drawing/2014/main" id="{FEAF835A-37E1-40D3-A997-1799A4E01B72}"/>
              </a:ext>
            </a:extLst>
          </p:cNvPr>
          <p:cNvSpPr txBox="1"/>
          <p:nvPr/>
        </p:nvSpPr>
        <p:spPr>
          <a:xfrm>
            <a:off x="225629" y="206829"/>
            <a:ext cx="11055284" cy="646331"/>
          </a:xfrm>
          <a:prstGeom prst="rect">
            <a:avLst/>
          </a:prstGeom>
          <a:noFill/>
        </p:spPr>
        <p:txBody>
          <a:bodyPr wrap="square" rtlCol="0">
            <a:spAutoFit/>
          </a:bodyPr>
          <a:lstStyle/>
          <a:p>
            <a:r>
              <a:rPr lang="en-US" sz="3600" dirty="0">
                <a:solidFill>
                  <a:srgbClr val="00B0F0"/>
                </a:solidFill>
              </a:rPr>
              <a:t>CONCLUSION</a:t>
            </a:r>
            <a:endParaRPr lang="en-GB" sz="3600" dirty="0">
              <a:solidFill>
                <a:srgbClr val="00B0F0"/>
              </a:solidFill>
            </a:endParaRPr>
          </a:p>
        </p:txBody>
      </p:sp>
    </p:spTree>
    <p:custDataLst>
      <p:tags r:id="rId1"/>
    </p:custDataLst>
    <p:extLst>
      <p:ext uri="{BB962C8B-B14F-4D97-AF65-F5344CB8AC3E}">
        <p14:creationId xmlns:p14="http://schemas.microsoft.com/office/powerpoint/2010/main" val="395518310"/>
      </p:ext>
    </p:extLst>
  </p:cSld>
  <p:clrMapOvr>
    <a:masterClrMapping/>
  </p:clrMapOvr>
  <p:transition spd="slow" advClick="0" advTm="896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5" y="2179675"/>
            <a:ext cx="5437187" cy="1137684"/>
          </a:xfrm>
          <a:scene3d>
            <a:camera prst="perspectiveHeroicExtremeRightFacing"/>
            <a:lightRig rig="threePt" dir="t"/>
          </a:scene3d>
        </p:spPr>
        <p:txBody>
          <a:bodyPr/>
          <a:lstStyle/>
          <a:p>
            <a:pPr algn="ctr"/>
            <a:r>
              <a:rPr lang="en-US" sz="8000" i="1" dirty="0">
                <a:latin typeface="+mn-lt"/>
              </a:rPr>
              <a:t>	</a:t>
            </a:r>
            <a:r>
              <a:rPr lang="en-US" sz="8000" i="1" dirty="0">
                <a:solidFill>
                  <a:schemeClr val="accent2">
                    <a:lumMod val="40000"/>
                    <a:lumOff val="60000"/>
                  </a:schemeClr>
                </a:solidFill>
                <a:latin typeface="+mn-lt"/>
              </a:rPr>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5" y="6507212"/>
            <a:ext cx="1692275"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transition spd="slow" advClick="0" advTm="596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25607" y="350736"/>
            <a:ext cx="3565524" cy="889347"/>
          </a:xfrm>
        </p:spPr>
        <p:txBody>
          <a:bodyPr/>
          <a:lstStyle/>
          <a:p>
            <a:r>
              <a:rPr lang="en-US" sz="3600" dirty="0">
                <a:solidFill>
                  <a:srgbClr val="00B0F0"/>
                </a:solidFill>
                <a:latin typeface="+mn-lt"/>
              </a:rPr>
              <a:t>CONTENT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37995" y="1913219"/>
            <a:ext cx="5411244" cy="4468792"/>
          </a:xfrm>
        </p:spPr>
        <p:txBody>
          <a:bodyPr/>
          <a:lstStyle/>
          <a:p>
            <a:pPr marL="457200" indent="-457200">
              <a:buFont typeface="+mj-lt"/>
              <a:buAutoNum type="arabicParenR"/>
            </a:pPr>
            <a:r>
              <a:rPr lang="en-US" dirty="0">
                <a:solidFill>
                  <a:schemeClr val="tx1"/>
                </a:solidFill>
              </a:rPr>
              <a:t>INTRODUCTION TO THE GOAL OF THE ANALYSIS.</a:t>
            </a:r>
          </a:p>
          <a:p>
            <a:pPr marL="457200" indent="-457200">
              <a:buFont typeface="+mj-lt"/>
              <a:buAutoNum type="arabicParenR"/>
            </a:pPr>
            <a:r>
              <a:rPr lang="en-US" dirty="0">
                <a:solidFill>
                  <a:schemeClr val="tx1"/>
                </a:solidFill>
              </a:rPr>
              <a:t>COMPARATIVE DESCRIPTIVE STATISTICS ON THE DATA.</a:t>
            </a:r>
          </a:p>
          <a:p>
            <a:pPr marL="457200" indent="-457200">
              <a:buFont typeface="+mj-lt"/>
              <a:buAutoNum type="arabicParenR"/>
            </a:pPr>
            <a:r>
              <a:rPr lang="en-US" dirty="0">
                <a:solidFill>
                  <a:schemeClr val="tx1"/>
                </a:solidFill>
              </a:rPr>
              <a:t>ANALYSIS ON THE MEASURE OF RISKINESS OF EACH STOCK (WITH THE ASSISTANCE OF S&amp;P500 STOCK MARKET INDEX).</a:t>
            </a:r>
          </a:p>
          <a:p>
            <a:pPr marL="457200" indent="-457200">
              <a:buFont typeface="+mj-lt"/>
              <a:buAutoNum type="arabicParenR"/>
            </a:pPr>
            <a:r>
              <a:rPr lang="en-US" dirty="0">
                <a:solidFill>
                  <a:schemeClr val="tx1"/>
                </a:solidFill>
              </a:rPr>
              <a:t>ANALYSIS ON EFECTIVENESS OF REGRESSION ON PREDICTING FUTURE STOCK PRICE. </a:t>
            </a:r>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705316" y="1544519"/>
            <a:ext cx="3448559"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545592" y="883775"/>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5"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5" y="6507212"/>
            <a:ext cx="1692275"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ransition spd="slow" advClick="0" advTm="69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2954215"/>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297766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293076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1"/>
            <a:ext cx="3054096" cy="2907323"/>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425587" y="2928258"/>
            <a:ext cx="6397987" cy="3729718"/>
          </a:xfrm>
          <a:noFill/>
        </p:spPr>
        <p:txBody>
          <a:bodyPr anchor="ctr">
            <a:normAutofit/>
          </a:bodyPr>
          <a:lstStyle/>
          <a:p>
            <a:pPr marL="0" indent="0" algn="just">
              <a:buNone/>
            </a:pPr>
            <a:r>
              <a:rPr lang="en-US" sz="2200" b="1" dirty="0">
                <a:solidFill>
                  <a:schemeClr val="accent1">
                    <a:lumMod val="20000"/>
                    <a:lumOff val="80000"/>
                  </a:schemeClr>
                </a:solidFill>
              </a:rPr>
              <a:t>We conduct a comparative analysis of the real-time adjusted stock prices for three prominent companies: Microsoft (MSFT), Apple, and Tesla</a:t>
            </a:r>
          </a:p>
          <a:p>
            <a:pPr marL="0" indent="0" algn="just">
              <a:buNone/>
            </a:pPr>
            <a:r>
              <a:rPr lang="en-US" sz="2200" b="1" dirty="0">
                <a:solidFill>
                  <a:schemeClr val="accent1">
                    <a:lumMod val="20000"/>
                    <a:lumOff val="80000"/>
                  </a:schemeClr>
                </a:solidFill>
              </a:rPr>
              <a:t>These stock price data are sourced from Yahoo Finance and cover daily trading activity spanning from February 2018 to January 31,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5" y="6507212"/>
            <a:ext cx="1692275" cy="153888"/>
          </a:xfrm>
        </p:spPr>
        <p:txBody>
          <a:bodyPr/>
          <a:lstStyle/>
          <a:p>
            <a:fld id="{DBA1B0FB-D917-4C8C-928F-313BD683BF39}" type="slidenum">
              <a:rPr lang="en-US" smtClean="0"/>
              <a:pPr/>
              <a:t>3</a:t>
            </a:fld>
            <a:endParaRPr lang="en-US" dirty="0"/>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21262" y="4454069"/>
            <a:ext cx="4867810" cy="678095"/>
          </a:xfrm>
        </p:spPr>
        <p:txBody>
          <a:bodyPr anchor="ctr"/>
          <a:lstStyle/>
          <a:p>
            <a:pPr algn="ctr"/>
            <a:r>
              <a:rPr lang="en-US" sz="3600" dirty="0">
                <a:solidFill>
                  <a:srgbClr val="00B0F0"/>
                </a:solidFill>
                <a:latin typeface="+mn-lt"/>
              </a:rPr>
              <a:t>INTRODUCTION</a:t>
            </a:r>
          </a:p>
        </p:txBody>
      </p:sp>
    </p:spTree>
    <p:extLst>
      <p:ext uri="{BB962C8B-B14F-4D97-AF65-F5344CB8AC3E}">
        <p14:creationId xmlns:p14="http://schemas.microsoft.com/office/powerpoint/2010/main" val="2158886557"/>
      </p:ext>
    </p:extLst>
  </p:cSld>
  <p:clrMapOvr>
    <a:masterClrMapping/>
  </p:clrMapOvr>
  <p:transition spd="slow" advClick="0" advTm="673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91"/>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ill Sans MT" panose="020B0502020104020203" pitchFamily="34" charset="0"/>
            </a:endParaRPr>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ill Sans MT" panose="020B0502020104020203" pitchFamily="34" charset="0"/>
            </a:endParaRPr>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3"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ill Sans MT" panose="020B0502020104020203" pitchFamily="34" charset="0"/>
            </a:endParaRPr>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6"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MT" panose="020B0502020104020203"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ill Sans MT" panose="020B0502020104020203"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Gill Sans MT" panose="020B0502020104020203"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088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35"/>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5" name="TextBox 14"/>
          <p:cNvSpPr txBox="1"/>
          <p:nvPr/>
        </p:nvSpPr>
        <p:spPr>
          <a:xfrm>
            <a:off x="225629" y="261257"/>
            <a:ext cx="11055284" cy="646331"/>
          </a:xfrm>
          <a:prstGeom prst="rect">
            <a:avLst/>
          </a:prstGeom>
          <a:noFill/>
        </p:spPr>
        <p:txBody>
          <a:bodyPr wrap="square" rtlCol="0">
            <a:spAutoFit/>
          </a:bodyPr>
          <a:lstStyle/>
          <a:p>
            <a:pPr algn="ctr"/>
            <a:r>
              <a:rPr lang="en-US" sz="3600" dirty="0">
                <a:solidFill>
                  <a:srgbClr val="00B0F0"/>
                </a:solidFill>
                <a:latin typeface="Gill Sans MT" panose="020B0502020104020203" pitchFamily="34" charset="0"/>
              </a:rPr>
              <a:t>2. COMPARATIVE DESCRIPTIVE ANALYSIS </a:t>
            </a:r>
          </a:p>
        </p:txBody>
      </p:sp>
      <p:graphicFrame>
        <p:nvGraphicFramePr>
          <p:cNvPr id="3" name="Table 2">
            <a:extLst>
              <a:ext uri="{FF2B5EF4-FFF2-40B4-BE49-F238E27FC236}">
                <a16:creationId xmlns:a16="http://schemas.microsoft.com/office/drawing/2014/main" id="{4CD200BC-E084-698F-7E30-3CC489D57F54}"/>
              </a:ext>
            </a:extLst>
          </p:cNvPr>
          <p:cNvGraphicFramePr>
            <a:graphicFrameLocks noGrp="1"/>
          </p:cNvGraphicFramePr>
          <p:nvPr>
            <p:extLst>
              <p:ext uri="{D42A27DB-BD31-4B8C-83A1-F6EECF244321}">
                <p14:modId xmlns:p14="http://schemas.microsoft.com/office/powerpoint/2010/main" val="3547441467"/>
              </p:ext>
            </p:extLst>
          </p:nvPr>
        </p:nvGraphicFramePr>
        <p:xfrm>
          <a:off x="480390" y="2213296"/>
          <a:ext cx="5227984" cy="3905178"/>
        </p:xfrm>
        <a:graphic>
          <a:graphicData uri="http://schemas.openxmlformats.org/drawingml/2006/table">
            <a:tbl>
              <a:tblPr>
                <a:tableStyleId>{5C22544A-7EE6-4342-B048-85BDC9FD1C3A}</a:tableStyleId>
              </a:tblPr>
              <a:tblGrid>
                <a:gridCol w="1306996">
                  <a:extLst>
                    <a:ext uri="{9D8B030D-6E8A-4147-A177-3AD203B41FA5}">
                      <a16:colId xmlns:a16="http://schemas.microsoft.com/office/drawing/2014/main" val="2213074527"/>
                    </a:ext>
                  </a:extLst>
                </a:gridCol>
                <a:gridCol w="1306996">
                  <a:extLst>
                    <a:ext uri="{9D8B030D-6E8A-4147-A177-3AD203B41FA5}">
                      <a16:colId xmlns:a16="http://schemas.microsoft.com/office/drawing/2014/main" val="2396000836"/>
                    </a:ext>
                  </a:extLst>
                </a:gridCol>
                <a:gridCol w="1306996">
                  <a:extLst>
                    <a:ext uri="{9D8B030D-6E8A-4147-A177-3AD203B41FA5}">
                      <a16:colId xmlns:a16="http://schemas.microsoft.com/office/drawing/2014/main" val="3202946112"/>
                    </a:ext>
                  </a:extLst>
                </a:gridCol>
                <a:gridCol w="1306996">
                  <a:extLst>
                    <a:ext uri="{9D8B030D-6E8A-4147-A177-3AD203B41FA5}">
                      <a16:colId xmlns:a16="http://schemas.microsoft.com/office/drawing/2014/main" val="1828895307"/>
                    </a:ext>
                  </a:extLst>
                </a:gridCol>
              </a:tblGrid>
              <a:tr h="259624">
                <a:tc>
                  <a:txBody>
                    <a:bodyPr/>
                    <a:lstStyle/>
                    <a:p>
                      <a:pPr algn="ctr" fontAlgn="b"/>
                      <a:r>
                        <a:rPr lang="en-CA" sz="1100" u="none" strike="noStrike">
                          <a:effectLst/>
                        </a:rPr>
                        <a:t> </a:t>
                      </a:r>
                      <a:endParaRPr lang="en-CA"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100" b="1" u="none" strike="noStrike" dirty="0">
                          <a:effectLst/>
                        </a:rPr>
                        <a:t>MSFT</a:t>
                      </a:r>
                      <a:endParaRPr lang="en-CA" sz="1100" b="1"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1100" b="1" u="none" strike="noStrike" dirty="0">
                          <a:effectLst/>
                        </a:rPr>
                        <a:t>Tesla</a:t>
                      </a:r>
                      <a:endParaRPr lang="en-CA" sz="1100" b="1"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1100" b="1" u="none" strike="noStrike" dirty="0">
                          <a:effectLst/>
                        </a:rPr>
                        <a:t>Apple</a:t>
                      </a:r>
                      <a:endParaRPr lang="en-CA" sz="1100" b="1" i="1"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3397587"/>
                  </a:ext>
                </a:extLst>
              </a:tr>
              <a:tr h="259624">
                <a:tc>
                  <a:txBody>
                    <a:bodyPr/>
                    <a:lstStyle/>
                    <a:p>
                      <a:pPr algn="l" fontAlgn="b"/>
                      <a:r>
                        <a:rPr lang="en-CA" sz="1100" u="none" strike="noStrike">
                          <a:effectLst/>
                        </a:rPr>
                        <a:t> </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100" u="none" strike="noStrike" dirty="0">
                          <a:effectLst/>
                        </a:rPr>
                        <a:t> </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2552008"/>
                  </a:ext>
                </a:extLst>
              </a:tr>
              <a:tr h="259624">
                <a:tc>
                  <a:txBody>
                    <a:bodyPr/>
                    <a:lstStyle/>
                    <a:p>
                      <a:pPr algn="l" fontAlgn="b"/>
                      <a:r>
                        <a:rPr lang="en-CA" sz="1100" u="none" strike="noStrike">
                          <a:effectLst/>
                        </a:rPr>
                        <a:t>Mean</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190.8268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131.7903</a:t>
                      </a:r>
                      <a:endParaRPr lang="en-CA"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97.38823</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581302"/>
                  </a:ext>
                </a:extLst>
              </a:tr>
              <a:tr h="259624">
                <a:tc>
                  <a:txBody>
                    <a:bodyPr/>
                    <a:lstStyle/>
                    <a:p>
                      <a:pPr algn="l" fontAlgn="b"/>
                      <a:r>
                        <a:rPr lang="en-CA" sz="1100" u="none" strike="noStrike">
                          <a:effectLst/>
                        </a:rPr>
                        <a:t>Standard Error</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2.103222</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3.272219</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1.30262</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0115775"/>
                  </a:ext>
                </a:extLst>
              </a:tr>
              <a:tr h="259624">
                <a:tc>
                  <a:txBody>
                    <a:bodyPr/>
                    <a:lstStyle/>
                    <a:p>
                      <a:pPr algn="l" fontAlgn="b"/>
                      <a:r>
                        <a:rPr lang="en-CA" sz="1100" u="none" strike="noStrike">
                          <a:effectLst/>
                        </a:rPr>
                        <a:t>Median</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198.8247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97.64</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94.14835</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9708593"/>
                  </a:ext>
                </a:extLst>
              </a:tr>
              <a:tr h="259624">
                <a:tc>
                  <a:txBody>
                    <a:bodyPr/>
                    <a:lstStyle/>
                    <a:p>
                      <a:pPr algn="l" fontAlgn="b"/>
                      <a:r>
                        <a:rPr lang="en-CA" sz="1100" u="none" strike="noStrike">
                          <a:effectLst/>
                        </a:rPr>
                        <a:t>Mode</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89.88315</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23.62067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41.24635</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9671558"/>
                  </a:ext>
                </a:extLst>
              </a:tr>
              <a:tr h="259624">
                <a:tc>
                  <a:txBody>
                    <a:bodyPr/>
                    <a:lstStyle/>
                    <a:p>
                      <a:pPr algn="l" fontAlgn="b"/>
                      <a:r>
                        <a:rPr lang="en-CA" sz="1100" u="none" strike="noStrike">
                          <a:effectLst/>
                        </a:rPr>
                        <a:t>Standard Deviation</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75.18836</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116.979</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46.56754</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9766410"/>
                  </a:ext>
                </a:extLst>
              </a:tr>
              <a:tr h="259624">
                <a:tc>
                  <a:txBody>
                    <a:bodyPr/>
                    <a:lstStyle/>
                    <a:p>
                      <a:pPr algn="l" fontAlgn="b"/>
                      <a:r>
                        <a:rPr lang="en-CA" sz="1100" u="none" strike="noStrike">
                          <a:effectLst/>
                        </a:rPr>
                        <a:t>Sample Variance</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5653.29</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13684.08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2168.536</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943483"/>
                  </a:ext>
                </a:extLst>
              </a:tr>
              <a:tr h="259624">
                <a:tc>
                  <a:txBody>
                    <a:bodyPr/>
                    <a:lstStyle/>
                    <a:p>
                      <a:pPr algn="l" fontAlgn="b"/>
                      <a:r>
                        <a:rPr lang="en-CA" sz="1100" u="none" strike="noStrike">
                          <a:effectLst/>
                        </a:rPr>
                        <a:t>Kurtosis</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-1.31057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-1.26037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-1.58064</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78383"/>
                  </a:ext>
                </a:extLst>
              </a:tr>
              <a:tr h="259624">
                <a:tc>
                  <a:txBody>
                    <a:bodyPr/>
                    <a:lstStyle/>
                    <a:p>
                      <a:pPr algn="l" fontAlgn="b"/>
                      <a:r>
                        <a:rPr lang="en-CA" sz="1100" u="none" strike="noStrike">
                          <a:effectLst/>
                        </a:rPr>
                        <a:t>Skewness</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0.140261</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0.468792</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0.123055</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3832890"/>
                  </a:ext>
                </a:extLst>
              </a:tr>
              <a:tr h="259624">
                <a:tc>
                  <a:txBody>
                    <a:bodyPr/>
                    <a:lstStyle/>
                    <a:p>
                      <a:pPr algn="l" fontAlgn="b"/>
                      <a:r>
                        <a:rPr lang="en-CA" sz="1100" u="none" strike="noStrike">
                          <a:effectLst/>
                        </a:rPr>
                        <a:t>Range</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259.8696</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398.0387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146.6501</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5956757"/>
                  </a:ext>
                </a:extLst>
              </a:tr>
              <a:tr h="259624">
                <a:tc>
                  <a:txBody>
                    <a:bodyPr/>
                    <a:lstStyle/>
                    <a:p>
                      <a:pPr algn="l" fontAlgn="b"/>
                      <a:r>
                        <a:rPr lang="en-CA" sz="1100" u="none" strike="noStrike">
                          <a:effectLst/>
                        </a:rPr>
                        <a:t>Minimum</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80.05519</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11.93133</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34.30959</a:t>
                      </a:r>
                      <a:endParaRPr lang="en-CA"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1086716"/>
                  </a:ext>
                </a:extLst>
              </a:tr>
              <a:tr h="259624">
                <a:tc>
                  <a:txBody>
                    <a:bodyPr/>
                    <a:lstStyle/>
                    <a:p>
                      <a:pPr algn="l" fontAlgn="b"/>
                      <a:r>
                        <a:rPr lang="en-CA" sz="1100" u="none" strike="noStrike">
                          <a:effectLst/>
                        </a:rPr>
                        <a:t>Maximum</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339.9248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409.97</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180.9597</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4853102"/>
                  </a:ext>
                </a:extLst>
              </a:tr>
              <a:tr h="259624">
                <a:tc>
                  <a:txBody>
                    <a:bodyPr/>
                    <a:lstStyle/>
                    <a:p>
                      <a:pPr algn="l" fontAlgn="b"/>
                      <a:r>
                        <a:rPr lang="en-CA" sz="1100" u="none" strike="noStrike">
                          <a:effectLst/>
                        </a:rPr>
                        <a:t>Sum</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243876.6</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168428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124462.2</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4056312"/>
                  </a:ext>
                </a:extLst>
              </a:tr>
              <a:tr h="270442">
                <a:tc>
                  <a:txBody>
                    <a:bodyPr/>
                    <a:lstStyle/>
                    <a:p>
                      <a:pPr algn="l" fontAlgn="b"/>
                      <a:r>
                        <a:rPr lang="en-CA" sz="1100" u="none" strike="noStrike" dirty="0">
                          <a:effectLst/>
                        </a:rPr>
                        <a:t>Count</a:t>
                      </a:r>
                      <a:endParaRPr lang="en-CA"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1278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a:effectLst/>
                        </a:rPr>
                        <a:t>1278</a:t>
                      </a:r>
                      <a:endParaRPr lang="en-CA"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CA" sz="1100" u="none" strike="noStrike" dirty="0">
                          <a:effectLst/>
                        </a:rPr>
                        <a:t>1278</a:t>
                      </a:r>
                      <a:endParaRPr lang="en-CA"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1127688"/>
                  </a:ext>
                </a:extLst>
              </a:tr>
            </a:tbl>
          </a:graphicData>
        </a:graphic>
      </p:graphicFrame>
      <p:pic>
        <p:nvPicPr>
          <p:cNvPr id="5" name="Picture 4">
            <a:extLst>
              <a:ext uri="{FF2B5EF4-FFF2-40B4-BE49-F238E27FC236}">
                <a16:creationId xmlns:a16="http://schemas.microsoft.com/office/drawing/2014/main" id="{37498682-CCAF-3AF0-9D10-BE95932065BB}"/>
              </a:ext>
            </a:extLst>
          </p:cNvPr>
          <p:cNvPicPr>
            <a:picLocks noChangeAspect="1"/>
          </p:cNvPicPr>
          <p:nvPr/>
        </p:nvPicPr>
        <p:blipFill>
          <a:blip r:embed="rId4"/>
          <a:stretch>
            <a:fillRect/>
          </a:stretch>
        </p:blipFill>
        <p:spPr>
          <a:xfrm>
            <a:off x="5958300" y="2215326"/>
            <a:ext cx="6233700" cy="3903148"/>
          </a:xfrm>
          <a:prstGeom prst="rect">
            <a:avLst/>
          </a:prstGeom>
        </p:spPr>
      </p:pic>
      <p:sp>
        <p:nvSpPr>
          <p:cNvPr id="10" name="TextBox 9">
            <a:extLst>
              <a:ext uri="{FF2B5EF4-FFF2-40B4-BE49-F238E27FC236}">
                <a16:creationId xmlns:a16="http://schemas.microsoft.com/office/drawing/2014/main" id="{0023A555-BF2B-48F2-DEAD-8A556C0684E4}"/>
              </a:ext>
            </a:extLst>
          </p:cNvPr>
          <p:cNvSpPr txBox="1"/>
          <p:nvPr/>
        </p:nvSpPr>
        <p:spPr>
          <a:xfrm>
            <a:off x="480390" y="1072159"/>
            <a:ext cx="5227984" cy="923330"/>
          </a:xfrm>
          <a:prstGeom prst="rect">
            <a:avLst/>
          </a:prstGeom>
          <a:noFill/>
        </p:spPr>
        <p:txBody>
          <a:bodyPr wrap="square" rtlCol="0">
            <a:spAutoFit/>
          </a:bodyPr>
          <a:lstStyle/>
          <a:p>
            <a:pPr algn="just"/>
            <a:r>
              <a:rPr lang="en-US" dirty="0">
                <a:solidFill>
                  <a:schemeClr val="bg1"/>
                </a:solidFill>
                <a:latin typeface="Gill Sans MT" panose="020B0502020104020203" pitchFamily="34" charset="0"/>
              </a:rPr>
              <a:t>The table presents the average (mean), median, mode, and a range of distribution metrics for the adjusted closing price of the three stocks.</a:t>
            </a:r>
          </a:p>
        </p:txBody>
      </p:sp>
      <p:sp>
        <p:nvSpPr>
          <p:cNvPr id="11" name="TextBox 10">
            <a:extLst>
              <a:ext uri="{FF2B5EF4-FFF2-40B4-BE49-F238E27FC236}">
                <a16:creationId xmlns:a16="http://schemas.microsoft.com/office/drawing/2014/main" id="{D6082E42-B814-CA1C-2A32-9B0D002EBCFC}"/>
              </a:ext>
            </a:extLst>
          </p:cNvPr>
          <p:cNvSpPr txBox="1"/>
          <p:nvPr/>
        </p:nvSpPr>
        <p:spPr>
          <a:xfrm>
            <a:off x="6336195" y="1012967"/>
            <a:ext cx="5227984" cy="1200329"/>
          </a:xfrm>
          <a:prstGeom prst="rect">
            <a:avLst/>
          </a:prstGeom>
          <a:noFill/>
        </p:spPr>
        <p:txBody>
          <a:bodyPr wrap="square" rtlCol="0">
            <a:spAutoFit/>
          </a:bodyPr>
          <a:lstStyle/>
          <a:p>
            <a:pPr algn="just"/>
            <a:r>
              <a:rPr lang="en-US" dirty="0">
                <a:solidFill>
                  <a:schemeClr val="bg1"/>
                </a:solidFill>
                <a:latin typeface="Gill Sans MT" panose="020B0502020104020203" pitchFamily="34" charset="0"/>
              </a:rPr>
              <a:t>The boxplot illustrates the median, interquartile range (IQR), overall range, and variability for each stock. It serves to compare the central tendency and distribution spread between the different stocks.</a:t>
            </a:r>
          </a:p>
        </p:txBody>
      </p:sp>
    </p:spTree>
    <p:extLst>
      <p:ext uri="{BB962C8B-B14F-4D97-AF65-F5344CB8AC3E}">
        <p14:creationId xmlns:p14="http://schemas.microsoft.com/office/powerpoint/2010/main" val="560021826"/>
      </p:ext>
    </p:extLst>
  </p:cSld>
  <p:clrMapOvr>
    <a:masterClrMapping/>
  </p:clrMapOvr>
  <p:transition spd="slow" advClick="0" advTm="6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BB1C5FF-7A1C-4089-955F-98FE27A360E3}"/>
              </a:ext>
            </a:extLst>
          </p:cNvPr>
          <p:cNvSpPr txBox="1"/>
          <p:nvPr/>
        </p:nvSpPr>
        <p:spPr>
          <a:xfrm>
            <a:off x="225628" y="261257"/>
            <a:ext cx="11415511" cy="1200329"/>
          </a:xfrm>
          <a:prstGeom prst="rect">
            <a:avLst/>
          </a:prstGeom>
          <a:noFill/>
        </p:spPr>
        <p:txBody>
          <a:bodyPr wrap="square" rtlCol="0">
            <a:spAutoFit/>
          </a:bodyPr>
          <a:lstStyle/>
          <a:p>
            <a:pPr algn="ctr"/>
            <a:r>
              <a:rPr lang="en-US" sz="3600" dirty="0">
                <a:solidFill>
                  <a:srgbClr val="00B0F0"/>
                </a:solidFill>
              </a:rPr>
              <a:t>ADJ. CLOSING PRICE TRENDS FOR EACH COMPANY STOCKS</a:t>
            </a:r>
            <a:endParaRPr lang="en-US" sz="3600" dirty="0">
              <a:solidFill>
                <a:srgbClr val="00B0F0"/>
              </a:solidFill>
              <a:latin typeface="Gill Sans MT" panose="020B0502020104020203" pitchFamily="34" charset="0"/>
            </a:endParaRP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5" y="6507212"/>
            <a:ext cx="1692275" cy="153888"/>
          </a:xfrm>
        </p:spPr>
        <p:txBody>
          <a:bodyPr/>
          <a:lstStyle/>
          <a:p>
            <a:fld id="{DBA1B0FB-D917-4C8C-928F-313BD683BF39}" type="slidenum">
              <a:rPr lang="en-US" smtClean="0"/>
              <a:pPr/>
              <a:t>5</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767525" y="1371600"/>
            <a:ext cx="6336890" cy="2369126"/>
          </a:xfrm>
          <a:prstGeom prst="rect">
            <a:avLst/>
          </a:prstGeom>
          <a:noFill/>
          <a:ln w="9525">
            <a:noFill/>
            <a:miter lim="800000"/>
            <a:headEnd/>
            <a:tailEnd/>
          </a:ln>
          <a:effectLst/>
        </p:spPr>
      </p:pic>
      <p:graphicFrame>
        <p:nvGraphicFramePr>
          <p:cNvPr id="6" name="Chart 5">
            <a:extLst>
              <a:ext uri="{FF2B5EF4-FFF2-40B4-BE49-F238E27FC236}">
                <a16:creationId xmlns:a16="http://schemas.microsoft.com/office/drawing/2014/main" id="{507B4904-A158-92DF-1AEF-D0C9E6ABD108}"/>
              </a:ext>
            </a:extLst>
          </p:cNvPr>
          <p:cNvGraphicFramePr/>
          <p:nvPr>
            <p:extLst>
              <p:ext uri="{D42A27DB-BD31-4B8C-83A1-F6EECF244321}">
                <p14:modId xmlns:p14="http://schemas.microsoft.com/office/powerpoint/2010/main" val="1672513900"/>
              </p:ext>
            </p:extLst>
          </p:nvPr>
        </p:nvGraphicFramePr>
        <p:xfrm>
          <a:off x="5985164" y="3811980"/>
          <a:ext cx="6206836" cy="28738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731355E-35EB-CF17-8B4A-A7F8EA1B2758}"/>
              </a:ext>
            </a:extLst>
          </p:cNvPr>
          <p:cNvGraphicFramePr/>
          <p:nvPr>
            <p:extLst>
              <p:ext uri="{D42A27DB-BD31-4B8C-83A1-F6EECF244321}">
                <p14:modId xmlns:p14="http://schemas.microsoft.com/office/powerpoint/2010/main" val="373138325"/>
              </p:ext>
            </p:extLst>
          </p:nvPr>
        </p:nvGraphicFramePr>
        <p:xfrm>
          <a:off x="0" y="3817919"/>
          <a:ext cx="5913912" cy="28500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96947791"/>
      </p:ext>
    </p:extLst>
  </p:cSld>
  <p:clrMapOvr>
    <a:masterClrMapping/>
  </p:clrMapOvr>
  <p:transition spd="slow" advClick="0" advTm="739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6"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65" y="961901"/>
            <a:ext cx="11090275" cy="5605154"/>
          </a:xfrm>
        </p:spPr>
        <p:txBody>
          <a:bodyPr/>
          <a:lstStyle/>
          <a:p>
            <a:pPr>
              <a:buFont typeface="Courier New" pitchFamily="49" charset="0"/>
              <a:buChar char="o"/>
            </a:pPr>
            <a:r>
              <a:rPr lang="en-US" dirty="0">
                <a:solidFill>
                  <a:schemeClr val="accent1">
                    <a:lumMod val="40000"/>
                    <a:lumOff val="60000"/>
                  </a:schemeClr>
                </a:solidFill>
              </a:rPr>
              <a:t>Mean Comparison:  Microsoft had the highest average stock price ($190.83), followed by Tesla ($131.79), and then Apple ($97.39).</a:t>
            </a:r>
            <a:endParaRPr lang="en-GB" dirty="0">
              <a:solidFill>
                <a:schemeClr val="accent1">
                  <a:lumMod val="40000"/>
                  <a:lumOff val="60000"/>
                </a:schemeClr>
              </a:solidFill>
            </a:endParaRPr>
          </a:p>
          <a:p>
            <a:pPr>
              <a:buFont typeface="Courier New" pitchFamily="49" charset="0"/>
              <a:buChar char="o"/>
            </a:pPr>
            <a:r>
              <a:rPr lang="en-US" dirty="0">
                <a:solidFill>
                  <a:schemeClr val="accent1">
                    <a:lumMod val="40000"/>
                    <a:lumOff val="60000"/>
                  </a:schemeClr>
                </a:solidFill>
              </a:rPr>
              <a:t>Volatility Comparison:  Tesla exhibited the highest volatility in stock prices (standard deviation of approximately 116.98), followed by Microsoft (standard deviation of about 75.19), and Apple had the lowest volatility (standard deviation of roughly 46.57).</a:t>
            </a:r>
            <a:endParaRPr lang="en-GB" dirty="0">
              <a:solidFill>
                <a:schemeClr val="accent1">
                  <a:lumMod val="40000"/>
                  <a:lumOff val="60000"/>
                </a:schemeClr>
              </a:solidFill>
            </a:endParaRPr>
          </a:p>
          <a:p>
            <a:pPr>
              <a:buFont typeface="Courier New" pitchFamily="49" charset="0"/>
              <a:buChar char="o"/>
            </a:pPr>
            <a:r>
              <a:rPr lang="en-US" dirty="0">
                <a:solidFill>
                  <a:schemeClr val="accent1">
                    <a:lumMod val="40000"/>
                    <a:lumOff val="60000"/>
                  </a:schemeClr>
                </a:solidFill>
              </a:rPr>
              <a:t>Skewness Comparison:  All three stocks displayed slight to moderate right - </a:t>
            </a:r>
            <a:r>
              <a:rPr lang="en-US" dirty="0" err="1">
                <a:solidFill>
                  <a:schemeClr val="accent1">
                    <a:lumMod val="40000"/>
                    <a:lumOff val="60000"/>
                  </a:schemeClr>
                </a:solidFill>
              </a:rPr>
              <a:t>skewness</a:t>
            </a:r>
            <a:r>
              <a:rPr lang="en-US" dirty="0">
                <a:solidFill>
                  <a:schemeClr val="accent1">
                    <a:lumMod val="40000"/>
                    <a:lumOff val="60000"/>
                  </a:schemeClr>
                </a:solidFill>
              </a:rPr>
              <a:t> in their price distributions.</a:t>
            </a:r>
            <a:endParaRPr lang="en-GB" dirty="0">
              <a:solidFill>
                <a:schemeClr val="accent1">
                  <a:lumMod val="40000"/>
                  <a:lumOff val="60000"/>
                </a:schemeClr>
              </a:solidFill>
            </a:endParaRPr>
          </a:p>
          <a:p>
            <a:pPr>
              <a:buFont typeface="Courier New" pitchFamily="49" charset="0"/>
              <a:buChar char="o"/>
            </a:pPr>
            <a:r>
              <a:rPr lang="en-US" dirty="0">
                <a:solidFill>
                  <a:schemeClr val="accent1">
                    <a:lumMod val="40000"/>
                    <a:lumOff val="60000"/>
                  </a:schemeClr>
                </a:solidFill>
              </a:rPr>
              <a:t>Kurtosis Comparison:  The kurtosis values for all three stocks indicated thinner tails compared to a normal distribution, with Apple having the lowest kurtosis.</a:t>
            </a:r>
            <a:endParaRPr lang="en-GB" dirty="0">
              <a:solidFill>
                <a:schemeClr val="accent1">
                  <a:lumMod val="40000"/>
                  <a:lumOff val="60000"/>
                </a:schemeClr>
              </a:solidFill>
            </a:endParaRPr>
          </a:p>
          <a:p>
            <a:pPr>
              <a:buNone/>
            </a:pPr>
            <a:r>
              <a:rPr lang="en-US" dirty="0">
                <a:solidFill>
                  <a:schemeClr val="accent1">
                    <a:lumMod val="40000"/>
                    <a:lumOff val="60000"/>
                  </a:schemeClr>
                </a:solidFill>
              </a:rPr>
              <a:t>	In summary, Microsoft had the highest average stock price but moderate volatility. Tesla had a lower average stock price but was highly volatile. Apple had the lowest average stock price and relatively lower volatility. All three stocks had right-skewed distributions with thinner tails compared to a normal distribution. The choice between these stocks depends on an investor's risk tolerance and investment objectives.</a:t>
            </a:r>
            <a:endParaRPr lang="en-GB" dirty="0">
              <a:solidFill>
                <a:schemeClr val="accent1">
                  <a:lumMod val="40000"/>
                  <a:lumOff val="60000"/>
                </a:schemeClr>
              </a:solidFill>
            </a:endParaRPr>
          </a:p>
          <a:p>
            <a:pPr>
              <a:buNone/>
            </a:pPr>
            <a:endParaRPr lang="en-GB" sz="1800"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6</a:t>
            </a:fld>
            <a:endParaRPr lang="en-US"/>
          </a:p>
        </p:txBody>
      </p:sp>
      <p:sp>
        <p:nvSpPr>
          <p:cNvPr id="5" name="TextBox 4">
            <a:extLst>
              <a:ext uri="{FF2B5EF4-FFF2-40B4-BE49-F238E27FC236}">
                <a16:creationId xmlns:a16="http://schemas.microsoft.com/office/drawing/2014/main" id="{4405A51D-701B-46BB-8CCF-FA2E9312E435}"/>
              </a:ext>
            </a:extLst>
          </p:cNvPr>
          <p:cNvSpPr txBox="1"/>
          <p:nvPr/>
        </p:nvSpPr>
        <p:spPr>
          <a:xfrm>
            <a:off x="225629" y="261257"/>
            <a:ext cx="11055284" cy="646331"/>
          </a:xfrm>
          <a:prstGeom prst="rect">
            <a:avLst/>
          </a:prstGeom>
          <a:noFill/>
        </p:spPr>
        <p:txBody>
          <a:bodyPr wrap="square" rtlCol="0">
            <a:spAutoFit/>
          </a:bodyPr>
          <a:lstStyle/>
          <a:p>
            <a:pPr algn="ctr"/>
            <a:r>
              <a:rPr lang="en-US" sz="3600" dirty="0">
                <a:solidFill>
                  <a:srgbClr val="00B0F0"/>
                </a:solidFill>
              </a:rPr>
              <a:t>COMPARATIVE DESCRIPTIVE ANALYSIS</a:t>
            </a:r>
          </a:p>
        </p:txBody>
      </p:sp>
    </p:spTree>
  </p:cSld>
  <p:clrMapOvr>
    <a:masterClrMapping/>
  </p:clrMapOvr>
  <p:transition spd="slow" advClick="0" advTm="71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50" y="1307819"/>
            <a:ext cx="11260899" cy="4672208"/>
          </a:xfrm>
        </p:spPr>
        <p:txBody>
          <a:bodyPr/>
          <a:lstStyle/>
          <a:p>
            <a:pPr>
              <a:buNone/>
            </a:pPr>
            <a:r>
              <a:rPr lang="en-US" sz="2800" dirty="0"/>
              <a:t>	</a:t>
            </a:r>
            <a:r>
              <a:rPr lang="en-US" sz="2200" dirty="0">
                <a:solidFill>
                  <a:schemeClr val="accent1">
                    <a:lumMod val="20000"/>
                    <a:lumOff val="80000"/>
                  </a:schemeClr>
                </a:solidFill>
              </a:rPr>
              <a:t>We conducted an analysis that includes the performance of the three companies alongside the S&amp;P 500 index over the same period. The S&amp;P 500 is a stock market index that tracks the performance of 500 large companies listed on stock exchanges in the USA.</a:t>
            </a:r>
          </a:p>
          <a:p>
            <a:pPr>
              <a:buNone/>
            </a:pPr>
            <a:endParaRPr lang="en-US" sz="2200" dirty="0">
              <a:solidFill>
                <a:schemeClr val="accent1">
                  <a:lumMod val="20000"/>
                  <a:lumOff val="80000"/>
                </a:schemeClr>
              </a:solidFill>
            </a:endParaRPr>
          </a:p>
          <a:p>
            <a:pPr>
              <a:buNone/>
            </a:pPr>
            <a:r>
              <a:rPr lang="en-US" sz="2200" dirty="0">
                <a:solidFill>
                  <a:schemeClr val="accent1">
                    <a:lumMod val="20000"/>
                    <a:lumOff val="80000"/>
                  </a:schemeClr>
                </a:solidFill>
              </a:rPr>
              <a:t>	In line with the Capital Asset Pricing Model, we calculated the slope coefficient Beta in a simple regression of the excess return on each stock (e.g., </a:t>
            </a:r>
            <a:r>
              <a:rPr lang="en-US" sz="2200" dirty="0" err="1">
                <a:solidFill>
                  <a:schemeClr val="accent1">
                    <a:lumMod val="20000"/>
                    <a:lumOff val="80000"/>
                  </a:schemeClr>
                </a:solidFill>
              </a:rPr>
              <a:t>Apple%chng</a:t>
            </a:r>
            <a:r>
              <a:rPr lang="en-US" sz="2200" dirty="0">
                <a:solidFill>
                  <a:schemeClr val="accent1">
                    <a:lumMod val="20000"/>
                    <a:lumOff val="80000"/>
                  </a:schemeClr>
                </a:solidFill>
              </a:rPr>
              <a:t>) against the stock return on the market (</a:t>
            </a:r>
            <a:r>
              <a:rPr lang="en-US" sz="2200" dirty="0" err="1">
                <a:solidFill>
                  <a:schemeClr val="accent1">
                    <a:lumMod val="20000"/>
                    <a:lumOff val="80000"/>
                  </a:schemeClr>
                </a:solidFill>
              </a:rPr>
              <a:t>S&amp;P%chng</a:t>
            </a:r>
            <a:r>
              <a:rPr lang="en-US" sz="2200" dirty="0">
                <a:solidFill>
                  <a:schemeClr val="accent1">
                    <a:lumMod val="20000"/>
                    <a:lumOff val="80000"/>
                  </a:schemeClr>
                </a:solidFill>
              </a:rPr>
              <a:t>). This Beta value serves as a measure of the relative risk associated with each stock. Higher Beta values indicate higher levels of risk, suggesting that these stocks are more likely to experience greater returns in the market.</a:t>
            </a:r>
            <a:endParaRPr lang="en-GB" sz="1800"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7</a:t>
            </a:fld>
            <a:endParaRPr lang="en-US"/>
          </a:p>
        </p:txBody>
      </p:sp>
      <p:sp>
        <p:nvSpPr>
          <p:cNvPr id="5" name="TextBox 4">
            <a:extLst>
              <a:ext uri="{FF2B5EF4-FFF2-40B4-BE49-F238E27FC236}">
                <a16:creationId xmlns:a16="http://schemas.microsoft.com/office/drawing/2014/main" id="{F689DA1E-1A0E-40B1-884C-85268E57A0C7}"/>
              </a:ext>
            </a:extLst>
          </p:cNvPr>
          <p:cNvSpPr txBox="1"/>
          <p:nvPr/>
        </p:nvSpPr>
        <p:spPr>
          <a:xfrm>
            <a:off x="225629" y="261257"/>
            <a:ext cx="11055284" cy="1200329"/>
          </a:xfrm>
          <a:prstGeom prst="rect">
            <a:avLst/>
          </a:prstGeom>
          <a:noFill/>
        </p:spPr>
        <p:txBody>
          <a:bodyPr wrap="square" rtlCol="0">
            <a:spAutoFit/>
          </a:bodyPr>
          <a:lstStyle/>
          <a:p>
            <a:pPr algn="ctr"/>
            <a:r>
              <a:rPr lang="en-US" sz="3600" dirty="0">
                <a:solidFill>
                  <a:srgbClr val="00B0F0"/>
                </a:solidFill>
              </a:rPr>
              <a:t>3. ANALYSIS OF RISKINESS WITH THE ASSISTANCE OF S&amp;P500 STOCK MARKET INDEX</a:t>
            </a:r>
          </a:p>
        </p:txBody>
      </p:sp>
    </p:spTree>
  </p:cSld>
  <p:clrMapOvr>
    <a:masterClrMapping/>
  </p:clrMapOvr>
  <p:transition spd="slow" advClick="0" advTm="721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98844101"/>
              </p:ext>
            </p:extLst>
          </p:nvPr>
        </p:nvGraphicFramePr>
        <p:xfrm>
          <a:off x="375779" y="1478067"/>
          <a:ext cx="11636682" cy="2405000"/>
        </p:xfrm>
        <a:graphic>
          <a:graphicData uri="http://schemas.openxmlformats.org/drawingml/2006/table">
            <a:tbl>
              <a:tblPr firstRow="1" bandRow="1">
                <a:tableStyleId>{5C22544A-7EE6-4342-B048-85BDC9FD1C3A}</a:tableStyleId>
              </a:tblPr>
              <a:tblGrid>
                <a:gridCol w="3878894">
                  <a:extLst>
                    <a:ext uri="{9D8B030D-6E8A-4147-A177-3AD203B41FA5}">
                      <a16:colId xmlns:a16="http://schemas.microsoft.com/office/drawing/2014/main" val="20000"/>
                    </a:ext>
                  </a:extLst>
                </a:gridCol>
                <a:gridCol w="3878894">
                  <a:extLst>
                    <a:ext uri="{9D8B030D-6E8A-4147-A177-3AD203B41FA5}">
                      <a16:colId xmlns:a16="http://schemas.microsoft.com/office/drawing/2014/main" val="20001"/>
                    </a:ext>
                  </a:extLst>
                </a:gridCol>
                <a:gridCol w="3878894">
                  <a:extLst>
                    <a:ext uri="{9D8B030D-6E8A-4147-A177-3AD203B41FA5}">
                      <a16:colId xmlns:a16="http://schemas.microsoft.com/office/drawing/2014/main" val="20002"/>
                    </a:ext>
                  </a:extLst>
                </a:gridCol>
              </a:tblGrid>
              <a:tr h="481000">
                <a:tc>
                  <a:txBody>
                    <a:bodyPr/>
                    <a:lstStyle/>
                    <a:p>
                      <a:pPr>
                        <a:lnSpc>
                          <a:spcPct val="107000"/>
                        </a:lnSpc>
                        <a:spcAft>
                          <a:spcPts val="0"/>
                        </a:spcAft>
                      </a:pPr>
                      <a:r>
                        <a:rPr lang="en-US" sz="2000" kern="0" dirty="0">
                          <a:solidFill>
                            <a:srgbClr val="000000"/>
                          </a:solidFill>
                          <a:latin typeface="Calibri"/>
                          <a:ea typeface="Times New Roman"/>
                          <a:cs typeface="Calibri"/>
                        </a:rPr>
                        <a:t> </a:t>
                      </a:r>
                      <a:endParaRPr lang="en-GB" sz="2000" kern="100" dirty="0">
                        <a:latin typeface="Calibri"/>
                        <a:ea typeface="Calibri"/>
                        <a:cs typeface="Times New Roman"/>
                      </a:endParaRPr>
                    </a:p>
                  </a:txBody>
                  <a:tcPr marL="68580" marR="68580" marT="0" marB="0" anchor="b"/>
                </a:tc>
                <a:tc>
                  <a:txBody>
                    <a:bodyPr/>
                    <a:lstStyle/>
                    <a:p>
                      <a:pPr algn="ctr">
                        <a:lnSpc>
                          <a:spcPct val="107000"/>
                        </a:lnSpc>
                        <a:spcAft>
                          <a:spcPts val="0"/>
                        </a:spcAft>
                      </a:pPr>
                      <a:r>
                        <a:rPr lang="en-US" sz="2000" kern="0" dirty="0">
                          <a:solidFill>
                            <a:srgbClr val="000000"/>
                          </a:solidFill>
                          <a:latin typeface="Calibri"/>
                          <a:ea typeface="Times New Roman"/>
                          <a:cs typeface="Calibri"/>
                        </a:rPr>
                        <a:t>Slope: Beta</a:t>
                      </a:r>
                      <a:endParaRPr lang="en-GB" sz="2000" kern="100" dirty="0">
                        <a:latin typeface="Calibri"/>
                        <a:ea typeface="Calibri"/>
                        <a:cs typeface="Times New Roman"/>
                      </a:endParaRPr>
                    </a:p>
                  </a:txBody>
                  <a:tcPr marL="68580" marR="68580" marT="0" marB="0" anchor="b"/>
                </a:tc>
                <a:tc>
                  <a:txBody>
                    <a:bodyPr/>
                    <a:lstStyle/>
                    <a:p>
                      <a:pPr algn="ctr">
                        <a:lnSpc>
                          <a:spcPct val="107000"/>
                        </a:lnSpc>
                        <a:spcAft>
                          <a:spcPts val="0"/>
                        </a:spcAft>
                      </a:pPr>
                      <a:r>
                        <a:rPr lang="en-US" sz="2000" kern="0" dirty="0">
                          <a:solidFill>
                            <a:srgbClr val="000000"/>
                          </a:solidFill>
                          <a:latin typeface="Calibri"/>
                          <a:ea typeface="Times New Roman"/>
                          <a:cs typeface="Calibri"/>
                        </a:rPr>
                        <a:t>Relative Risk</a:t>
                      </a:r>
                      <a:endParaRPr lang="en-GB" sz="2000" kern="100" dirty="0">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481000">
                <a:tc>
                  <a:txBody>
                    <a:bodyPr/>
                    <a:lstStyle/>
                    <a:p>
                      <a:pPr>
                        <a:lnSpc>
                          <a:spcPct val="107000"/>
                        </a:lnSpc>
                        <a:spcAft>
                          <a:spcPts val="0"/>
                        </a:spcAft>
                      </a:pPr>
                      <a:r>
                        <a:rPr lang="en-US" sz="2000" kern="0" dirty="0" err="1">
                          <a:solidFill>
                            <a:srgbClr val="000000"/>
                          </a:solidFill>
                          <a:latin typeface="Calibri"/>
                          <a:ea typeface="Times New Roman"/>
                          <a:cs typeface="Calibri"/>
                        </a:rPr>
                        <a:t>SP%chng</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dirty="0">
                          <a:solidFill>
                            <a:srgbClr val="000000"/>
                          </a:solidFill>
                          <a:latin typeface="Calibri"/>
                          <a:ea typeface="Times New Roman"/>
                          <a:cs typeface="Calibri"/>
                        </a:rPr>
                        <a:t>-1.9E-07</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a:solidFill>
                            <a:srgbClr val="000000"/>
                          </a:solidFill>
                          <a:latin typeface="Calibri"/>
                          <a:ea typeface="Times New Roman"/>
                          <a:cs typeface="Calibri"/>
                        </a:rPr>
                        <a:t>1</a:t>
                      </a:r>
                      <a:endParaRPr lang="en-GB" sz="2000" kern="100">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81000">
                <a:tc>
                  <a:txBody>
                    <a:bodyPr/>
                    <a:lstStyle/>
                    <a:p>
                      <a:pPr>
                        <a:lnSpc>
                          <a:spcPct val="107000"/>
                        </a:lnSpc>
                        <a:spcAft>
                          <a:spcPts val="0"/>
                        </a:spcAft>
                      </a:pPr>
                      <a:r>
                        <a:rPr lang="en-US" sz="2000" kern="0" dirty="0" err="1">
                          <a:solidFill>
                            <a:srgbClr val="000000"/>
                          </a:solidFill>
                          <a:latin typeface="Calibri"/>
                          <a:ea typeface="Times New Roman"/>
                          <a:cs typeface="Calibri"/>
                        </a:rPr>
                        <a:t>MS%chng</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a:solidFill>
                            <a:srgbClr val="000000"/>
                          </a:solidFill>
                          <a:latin typeface="Calibri"/>
                          <a:ea typeface="Times New Roman"/>
                          <a:cs typeface="Calibri"/>
                        </a:rPr>
                        <a:t>-1.5E-06</a:t>
                      </a:r>
                      <a:endParaRPr lang="en-GB" sz="2000" kern="10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a:solidFill>
                            <a:srgbClr val="000000"/>
                          </a:solidFill>
                          <a:latin typeface="Calibri"/>
                          <a:ea typeface="Times New Roman"/>
                          <a:cs typeface="Calibri"/>
                        </a:rPr>
                        <a:t>8.00</a:t>
                      </a:r>
                      <a:endParaRPr lang="en-GB" sz="2000" kern="100">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81000">
                <a:tc>
                  <a:txBody>
                    <a:bodyPr/>
                    <a:lstStyle/>
                    <a:p>
                      <a:pPr>
                        <a:lnSpc>
                          <a:spcPct val="107000"/>
                        </a:lnSpc>
                        <a:spcAft>
                          <a:spcPts val="0"/>
                        </a:spcAft>
                      </a:pPr>
                      <a:r>
                        <a:rPr lang="en-US" sz="2000" kern="0" dirty="0" err="1">
                          <a:solidFill>
                            <a:srgbClr val="000000"/>
                          </a:solidFill>
                          <a:latin typeface="Calibri"/>
                          <a:ea typeface="Times New Roman"/>
                          <a:cs typeface="Calibri"/>
                        </a:rPr>
                        <a:t>Tesl%chng</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a:solidFill>
                            <a:srgbClr val="000000"/>
                          </a:solidFill>
                          <a:latin typeface="Calibri"/>
                          <a:ea typeface="Times New Roman"/>
                          <a:cs typeface="Calibri"/>
                        </a:rPr>
                        <a:t>-1.1E-06</a:t>
                      </a:r>
                      <a:endParaRPr lang="en-GB" sz="2000" kern="10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a:solidFill>
                            <a:srgbClr val="000000"/>
                          </a:solidFill>
                          <a:latin typeface="Calibri"/>
                          <a:ea typeface="Times New Roman"/>
                          <a:cs typeface="Calibri"/>
                        </a:rPr>
                        <a:t>5.64</a:t>
                      </a:r>
                      <a:endParaRPr lang="en-GB" sz="2000" kern="100">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81000">
                <a:tc>
                  <a:txBody>
                    <a:bodyPr/>
                    <a:lstStyle/>
                    <a:p>
                      <a:pPr>
                        <a:lnSpc>
                          <a:spcPct val="107000"/>
                        </a:lnSpc>
                        <a:spcAft>
                          <a:spcPts val="0"/>
                        </a:spcAft>
                      </a:pPr>
                      <a:r>
                        <a:rPr lang="en-US" sz="2000" kern="0" dirty="0" err="1">
                          <a:solidFill>
                            <a:srgbClr val="000000"/>
                          </a:solidFill>
                          <a:latin typeface="Calibri"/>
                          <a:ea typeface="Times New Roman"/>
                          <a:cs typeface="Calibri"/>
                        </a:rPr>
                        <a:t>App%chng</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dirty="0">
                          <a:solidFill>
                            <a:srgbClr val="000000"/>
                          </a:solidFill>
                          <a:latin typeface="Calibri"/>
                          <a:ea typeface="Times New Roman"/>
                          <a:cs typeface="Calibri"/>
                        </a:rPr>
                        <a:t>-7E-07</a:t>
                      </a:r>
                      <a:endParaRPr lang="en-GB" sz="2000" kern="100" dirty="0">
                        <a:latin typeface="Calibri"/>
                        <a:ea typeface="Calibri"/>
                        <a:cs typeface="Times New Roman"/>
                      </a:endParaRPr>
                    </a:p>
                  </a:txBody>
                  <a:tcPr marL="68580" marR="68580" marT="0" marB="0" anchor="b"/>
                </a:tc>
                <a:tc>
                  <a:txBody>
                    <a:bodyPr/>
                    <a:lstStyle/>
                    <a:p>
                      <a:pPr algn="r">
                        <a:lnSpc>
                          <a:spcPct val="107000"/>
                        </a:lnSpc>
                        <a:spcAft>
                          <a:spcPts val="0"/>
                        </a:spcAft>
                      </a:pPr>
                      <a:r>
                        <a:rPr lang="en-US" sz="2000" kern="0" dirty="0">
                          <a:solidFill>
                            <a:srgbClr val="000000"/>
                          </a:solidFill>
                          <a:latin typeface="Calibri"/>
                          <a:ea typeface="Times New Roman"/>
                          <a:cs typeface="Calibri"/>
                        </a:rPr>
                        <a:t>3.69</a:t>
                      </a:r>
                      <a:endParaRPr lang="en-GB" sz="2000" kern="100" dirty="0">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DBA1B0FB-D917-4C8C-928F-313BD683BF39}" type="slidenum">
              <a:rPr lang="en-US" smtClean="0"/>
              <a:pPr/>
              <a:t>8</a:t>
            </a:fld>
            <a:endParaRPr lang="en-US"/>
          </a:p>
        </p:txBody>
      </p:sp>
      <p:sp>
        <p:nvSpPr>
          <p:cNvPr id="9" name="TextBox 8"/>
          <p:cNvSpPr txBox="1"/>
          <p:nvPr/>
        </p:nvSpPr>
        <p:spPr>
          <a:xfrm>
            <a:off x="375780" y="4146115"/>
            <a:ext cx="11402089" cy="2462213"/>
          </a:xfrm>
          <a:prstGeom prst="rect">
            <a:avLst/>
          </a:prstGeom>
          <a:noFill/>
        </p:spPr>
        <p:txBody>
          <a:bodyPr wrap="square" rtlCol="0">
            <a:spAutoFit/>
          </a:bodyPr>
          <a:lstStyle/>
          <a:p>
            <a:pPr algn="just"/>
            <a:r>
              <a:rPr lang="en-US" sz="2200" dirty="0">
                <a:solidFill>
                  <a:schemeClr val="accent1">
                    <a:lumMod val="40000"/>
                    <a:lumOff val="60000"/>
                  </a:schemeClr>
                </a:solidFill>
              </a:rPr>
              <a:t>The Beta values provide valuable insights into the relative risk profiles of these stocks in comparison to the S&amp;P 500. Microsoft and Tesla stand out as relatively riskier stocks, characterized by their higher Beta values, indicating a greater susceptibility to volatility and responsiveness to market fluctuations. On the contrary, Apple, while still carrying a higher level of risk compared to the market, demonstrates a lower Beta when compared to Microsoft and Tesla. This suggests a relatively more moderate level of risk associated with Apple. The S&amp;P 500, with a Beta of 1, serves as the benchmark for average market risk against which these stocks are assessed.</a:t>
            </a:r>
            <a:endParaRPr lang="en-GB" sz="2200" dirty="0">
              <a:solidFill>
                <a:schemeClr val="accent1">
                  <a:lumMod val="40000"/>
                  <a:lumOff val="60000"/>
                </a:schemeClr>
              </a:solidFill>
            </a:endParaRPr>
          </a:p>
        </p:txBody>
      </p:sp>
      <p:sp>
        <p:nvSpPr>
          <p:cNvPr id="8" name="TextBox 7">
            <a:extLst>
              <a:ext uri="{FF2B5EF4-FFF2-40B4-BE49-F238E27FC236}">
                <a16:creationId xmlns:a16="http://schemas.microsoft.com/office/drawing/2014/main" id="{13FDCB0F-C602-4936-9A97-355946C53776}"/>
              </a:ext>
            </a:extLst>
          </p:cNvPr>
          <p:cNvSpPr txBox="1"/>
          <p:nvPr/>
        </p:nvSpPr>
        <p:spPr>
          <a:xfrm>
            <a:off x="225629" y="261257"/>
            <a:ext cx="11055284" cy="1200329"/>
          </a:xfrm>
          <a:prstGeom prst="rect">
            <a:avLst/>
          </a:prstGeom>
          <a:noFill/>
        </p:spPr>
        <p:txBody>
          <a:bodyPr wrap="square" rtlCol="0">
            <a:spAutoFit/>
          </a:bodyPr>
          <a:lstStyle/>
          <a:p>
            <a:pPr algn="ctr"/>
            <a:r>
              <a:rPr lang="en-US" sz="3600" dirty="0">
                <a:solidFill>
                  <a:srgbClr val="00B0F0"/>
                </a:solidFill>
              </a:rPr>
              <a:t>ANALYSIS OF RISKINESS WITH THE ASSISTANCE OF S&amp;P500 STOCK MARKET INDEX</a:t>
            </a:r>
          </a:p>
        </p:txBody>
      </p:sp>
    </p:spTree>
  </p:cSld>
  <p:clrMapOvr>
    <a:masterClrMapping/>
  </p:clrMapOvr>
  <p:transition spd="slow" advClick="0" advTm="72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677" y="1373499"/>
            <a:ext cx="11363961" cy="4972872"/>
          </a:xfrm>
        </p:spPr>
        <p:txBody>
          <a:bodyPr/>
          <a:lstStyle/>
          <a:p>
            <a:pPr>
              <a:buNone/>
            </a:pPr>
            <a:r>
              <a:rPr lang="en-US" sz="2800" dirty="0">
                <a:solidFill>
                  <a:schemeClr val="accent1">
                    <a:lumMod val="20000"/>
                    <a:lumOff val="80000"/>
                  </a:schemeClr>
                </a:solidFill>
              </a:rPr>
              <a:t>	</a:t>
            </a:r>
            <a:r>
              <a:rPr lang="en-US" sz="2400" dirty="0">
                <a:solidFill>
                  <a:schemeClr val="accent1">
                    <a:lumMod val="20000"/>
                    <a:lumOff val="80000"/>
                  </a:schemeClr>
                </a:solidFill>
              </a:rPr>
              <a:t>After converting the dates into sequential numeric values, we conducted regression analysis on various company stocks to derive a regression equation. This equation was subsequently employed to forecast stock prices from February 1, 2023 to October 31, 2023. </a:t>
            </a:r>
          </a:p>
          <a:p>
            <a:pPr>
              <a:buNone/>
            </a:pPr>
            <a:r>
              <a:rPr lang="en-US" sz="2400" dirty="0">
                <a:solidFill>
                  <a:schemeClr val="accent1">
                    <a:lumMod val="20000"/>
                    <a:lumOff val="80000"/>
                  </a:schemeClr>
                </a:solidFill>
              </a:rPr>
              <a:t>	We collected the real stock prices from Yahoo Finance and proceeded to compare them. To assess the effectiveness of our regression-based prediction, we employed performance metrics including Mean Absolute Error (MAE) and Root Mean Squared Error (RMSE).</a:t>
            </a:r>
            <a:endParaRPr lang="en-GB" sz="2400" dirty="0">
              <a:solidFill>
                <a:schemeClr val="accent1">
                  <a:lumMod val="20000"/>
                  <a:lumOff val="80000"/>
                </a:schemeClr>
              </a:solidFill>
            </a:endParaRPr>
          </a:p>
          <a:p>
            <a:endParaRPr lang="en-GB" sz="2800"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9</a:t>
            </a:fld>
            <a:endParaRPr lang="en-US"/>
          </a:p>
        </p:txBody>
      </p:sp>
      <p:sp>
        <p:nvSpPr>
          <p:cNvPr id="5" name="TextBox 4">
            <a:extLst>
              <a:ext uri="{FF2B5EF4-FFF2-40B4-BE49-F238E27FC236}">
                <a16:creationId xmlns:a16="http://schemas.microsoft.com/office/drawing/2014/main" id="{0BB29E97-120D-4325-A7CD-BCA23DDE5CAA}"/>
              </a:ext>
            </a:extLst>
          </p:cNvPr>
          <p:cNvSpPr txBox="1"/>
          <p:nvPr/>
        </p:nvSpPr>
        <p:spPr>
          <a:xfrm>
            <a:off x="225629" y="206829"/>
            <a:ext cx="11055284" cy="1200329"/>
          </a:xfrm>
          <a:prstGeom prst="rect">
            <a:avLst/>
          </a:prstGeom>
          <a:noFill/>
        </p:spPr>
        <p:txBody>
          <a:bodyPr wrap="square" rtlCol="0">
            <a:spAutoFit/>
          </a:bodyPr>
          <a:lstStyle/>
          <a:p>
            <a:pPr algn="ctr"/>
            <a:r>
              <a:rPr lang="en-US" sz="3600" dirty="0">
                <a:solidFill>
                  <a:srgbClr val="00B0F0"/>
                </a:solidFill>
              </a:rPr>
              <a:t>4. ANALYSIS ON EFECTIVENESS OF REGRESSION ON PREDICTING FUTURE STOCK PRICE. </a:t>
            </a:r>
          </a:p>
        </p:txBody>
      </p:sp>
    </p:spTree>
  </p:cSld>
  <p:clrMapOvr>
    <a:masterClrMapping/>
  </p:clrMapOvr>
  <p:transition spd="slow" advClick="0" advTm="68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3DFloat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at">
      <a:majorFont>
        <a:latin typeface="Walbaum Display"/>
        <a:ea typeface=""/>
        <a:cs typeface=""/>
      </a:majorFont>
      <a:minorFont>
        <a:latin typeface="Gill Sans MT"/>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28D9D-8887-4AE7-BD39-EBCD268E911A}">
  <ds:schemaRefs>
    <ds:schemaRef ds:uri="http://purl.org/dc/terms/"/>
    <ds:schemaRef ds:uri="http://schemas.microsoft.com/office/2006/documentManagement/types"/>
    <ds:schemaRef ds:uri="http://schemas.microsoft.com/office/infopath/2007/PartnerControls"/>
    <ds:schemaRef ds:uri="16c05727-aa75-4e4a-9b5f-8a80a1165891"/>
    <ds:schemaRef ds:uri="http://purl.org/dc/elements/1.1/"/>
    <ds:schemaRef ds:uri="http://schemas.openxmlformats.org/package/2006/metadata/core-properties"/>
    <ds:schemaRef ds:uri="230e9df3-be65-4c73-a93b-d1236ebd677e"/>
    <ds:schemaRef ds:uri="http://www.w3.org/XML/1998/namespace"/>
    <ds:schemaRef ds:uri="http://purl.org/dc/dcmitype/"/>
    <ds:schemaRef ds:uri="71af3243-3dd4-4a8d-8c0d-dd76da1f02a5"/>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778</Words>
  <Application>Microsoft Office PowerPoint</Application>
  <PresentationFormat>Widescreen</PresentationFormat>
  <Paragraphs>148</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Courier New</vt:lpstr>
      <vt:lpstr>Gill Sans MT</vt:lpstr>
      <vt:lpstr>Times New Roman</vt:lpstr>
      <vt:lpstr>Walbaum Display</vt:lpstr>
      <vt:lpstr>3DFloatVTI</vt:lpstr>
      <vt:lpstr>Office Theme</vt:lpstr>
      <vt:lpstr>Statistical Analysis of Stock Prices for Microsoft,  Apple and Tesla.  OGTIP Data Science Batch 2023 Project 1</vt:lpstr>
      <vt:lpstr>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Stock Price Volatility and Averages:  - Microsoft (MSFT) displays moderate volatility with the highest average stock price. - Tesla, marked by high volatility, has a lower average price. - Apple shows the least volatility and lowest average price. - All exhibit right-skewed distributions, indicating different levels of investment risk.  2. Beta Analysis:  - Each stock shows distinct market risk degrees relative to the S&amp;P 500. - Microsoft and Tesla demonstrate higher volatility than Apple. - This analysis is vital for crafting informed investment strategies.  3. Forecasting Limitations:  - Regression methods in forecasting time-series data have limitations. - Seeking more advanced approaches can enhance forecasting accuracy.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2021-01-28T12:59:42Z</dcterms:created>
  <dcterms:modified xsi:type="dcterms:W3CDTF">2023-12-05T22:29:11Z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