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321" r:id="rId2"/>
    <p:sldId id="264" r:id="rId3"/>
    <p:sldId id="261" r:id="rId4"/>
    <p:sldId id="263" r:id="rId5"/>
    <p:sldId id="258" r:id="rId6"/>
    <p:sldId id="257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EA30C-2B3D-4B7A-997F-A9E513FCC63D}" v="57" dt="2019-11-03T16:02:10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kay Yerdelen" userId="440bbb5d268c2eeb" providerId="LiveId" clId="{FF0EA30C-2B3D-4B7A-997F-A9E513FCC63D}"/>
    <pc:docChg chg="undo redo custSel mod addSld delSld modSld sldOrd">
      <pc:chgData name="Berkay Yerdelen" userId="440bbb5d268c2eeb" providerId="LiveId" clId="{FF0EA30C-2B3D-4B7A-997F-A9E513FCC63D}" dt="2019-11-03T16:02:10.022" v="178"/>
      <pc:docMkLst>
        <pc:docMk/>
      </pc:docMkLst>
      <pc:sldChg chg="addSp delSp modSp del mod setBg">
        <pc:chgData name="Berkay Yerdelen" userId="440bbb5d268c2eeb" providerId="LiveId" clId="{FF0EA30C-2B3D-4B7A-997F-A9E513FCC63D}" dt="2019-11-03T15:24:29.423" v="46" actId="2696"/>
        <pc:sldMkLst>
          <pc:docMk/>
          <pc:sldMk cId="2341100698" sldId="256"/>
        </pc:sldMkLst>
        <pc:spChg chg="add del mod">
          <ac:chgData name="Berkay Yerdelen" userId="440bbb5d268c2eeb" providerId="LiveId" clId="{FF0EA30C-2B3D-4B7A-997F-A9E513FCC63D}" dt="2019-11-03T15:24:04.294" v="36" actId="478"/>
          <ac:spMkLst>
            <pc:docMk/>
            <pc:sldMk cId="2341100698" sldId="256"/>
            <ac:spMk id="2" creationId="{13A7C4F1-5371-4478-82D7-7289B731E829}"/>
          </ac:spMkLst>
        </pc:spChg>
        <pc:spChg chg="add del mod">
          <ac:chgData name="Berkay Yerdelen" userId="440bbb5d268c2eeb" providerId="LiveId" clId="{FF0EA30C-2B3D-4B7A-997F-A9E513FCC63D}" dt="2019-11-03T15:24:20.017" v="41" actId="478"/>
          <ac:spMkLst>
            <pc:docMk/>
            <pc:sldMk cId="2341100698" sldId="256"/>
            <ac:spMk id="3" creationId="{F405D346-5AA9-4775-9CA8-3E1709CCB3B0}"/>
          </ac:spMkLst>
        </pc:spChg>
        <pc:spChg chg="add del">
          <ac:chgData name="Berkay Yerdelen" userId="440bbb5d268c2eeb" providerId="LiveId" clId="{FF0EA30C-2B3D-4B7A-997F-A9E513FCC63D}" dt="2019-11-03T15:20:59.028" v="28" actId="26606"/>
          <ac:spMkLst>
            <pc:docMk/>
            <pc:sldMk cId="2341100698" sldId="256"/>
            <ac:spMk id="8" creationId="{87CC2527-562A-4F69-B487-4371E5B243E7}"/>
          </ac:spMkLst>
        </pc:spChg>
        <pc:spChg chg="add">
          <ac:chgData name="Berkay Yerdelen" userId="440bbb5d268c2eeb" providerId="LiveId" clId="{FF0EA30C-2B3D-4B7A-997F-A9E513FCC63D}" dt="2019-11-03T15:20:59.808" v="31" actId="26606"/>
          <ac:spMkLst>
            <pc:docMk/>
            <pc:sldMk cId="2341100698" sldId="256"/>
            <ac:spMk id="10" creationId="{87CC2527-562A-4F69-B487-4371E5B243E7}"/>
          </ac:spMkLst>
        </pc:spChg>
        <pc:spChg chg="add del">
          <ac:chgData name="Berkay Yerdelen" userId="440bbb5d268c2eeb" providerId="LiveId" clId="{FF0EA30C-2B3D-4B7A-997F-A9E513FCC63D}" dt="2019-11-03T15:20:57.867" v="24" actId="26606"/>
          <ac:spMkLst>
            <pc:docMk/>
            <pc:sldMk cId="2341100698" sldId="256"/>
            <ac:spMk id="11" creationId="{87CC2527-562A-4F69-B487-4371E5B243E7}"/>
          </ac:spMkLst>
        </pc:spChg>
        <pc:picChg chg="del">
          <ac:chgData name="Berkay Yerdelen" userId="440bbb5d268c2eeb" providerId="LiveId" clId="{FF0EA30C-2B3D-4B7A-997F-A9E513FCC63D}" dt="2019-11-03T15:20:39.860" v="21" actId="478"/>
          <ac:picMkLst>
            <pc:docMk/>
            <pc:sldMk cId="2341100698" sldId="256"/>
            <ac:picMk id="5" creationId="{E65F7012-C1FA-44C5-B05A-69FC34B3AEEE}"/>
          </ac:picMkLst>
        </pc:picChg>
        <pc:picChg chg="add del mod ord">
          <ac:chgData name="Berkay Yerdelen" userId="440bbb5d268c2eeb" providerId="LiveId" clId="{FF0EA30C-2B3D-4B7A-997F-A9E513FCC63D}" dt="2019-11-03T15:24:27.874" v="45"/>
          <ac:picMkLst>
            <pc:docMk/>
            <pc:sldMk cId="2341100698" sldId="256"/>
            <ac:picMk id="6" creationId="{2FC6234F-D156-420E-AAB2-8F2E7BFA3F9E}"/>
          </ac:picMkLst>
        </pc:picChg>
        <pc:cxnChg chg="add del">
          <ac:chgData name="Berkay Yerdelen" userId="440bbb5d268c2eeb" providerId="LiveId" clId="{FF0EA30C-2B3D-4B7A-997F-A9E513FCC63D}" dt="2019-11-03T15:20:59.028" v="28" actId="26606"/>
          <ac:cxnSpMkLst>
            <pc:docMk/>
            <pc:sldMk cId="2341100698" sldId="256"/>
            <ac:cxnSpMk id="9" creationId="{BCDAEC91-5BCE-4B55-9CC0-43EF94CB734B}"/>
          </ac:cxnSpMkLst>
        </pc:cxnChg>
        <pc:cxnChg chg="add">
          <ac:chgData name="Berkay Yerdelen" userId="440bbb5d268c2eeb" providerId="LiveId" clId="{FF0EA30C-2B3D-4B7A-997F-A9E513FCC63D}" dt="2019-11-03T15:20:59.808" v="31" actId="26606"/>
          <ac:cxnSpMkLst>
            <pc:docMk/>
            <pc:sldMk cId="2341100698" sldId="256"/>
            <ac:cxnSpMk id="12" creationId="{BCDAEC91-5BCE-4B55-9CC0-43EF94CB734B}"/>
          </ac:cxnSpMkLst>
        </pc:cxnChg>
        <pc:cxnChg chg="add del">
          <ac:chgData name="Berkay Yerdelen" userId="440bbb5d268c2eeb" providerId="LiveId" clId="{FF0EA30C-2B3D-4B7A-997F-A9E513FCC63D}" dt="2019-11-03T15:20:57.867" v="24" actId="26606"/>
          <ac:cxnSpMkLst>
            <pc:docMk/>
            <pc:sldMk cId="2341100698" sldId="256"/>
            <ac:cxnSpMk id="13" creationId="{BCDAEC91-5BCE-4B55-9CC0-43EF94CB734B}"/>
          </ac:cxnSpMkLst>
        </pc:cxnChg>
      </pc:sldChg>
      <pc:sldChg chg="addSp delSp modSp">
        <pc:chgData name="Berkay Yerdelen" userId="440bbb5d268c2eeb" providerId="LiveId" clId="{FF0EA30C-2B3D-4B7A-997F-A9E513FCC63D}" dt="2019-10-30T18:06:01.793" v="20"/>
        <pc:sldMkLst>
          <pc:docMk/>
          <pc:sldMk cId="3769831148" sldId="260"/>
        </pc:sldMkLst>
        <pc:spChg chg="add">
          <ac:chgData name="Berkay Yerdelen" userId="440bbb5d268c2eeb" providerId="LiveId" clId="{FF0EA30C-2B3D-4B7A-997F-A9E513FCC63D}" dt="2019-10-30T18:06:01.793" v="20"/>
          <ac:spMkLst>
            <pc:docMk/>
            <pc:sldMk cId="3769831148" sldId="260"/>
            <ac:spMk id="5" creationId="{76B54633-4CFE-4655-884F-1D131AAAB8B3}"/>
          </ac:spMkLst>
        </pc:spChg>
        <pc:spChg chg="del">
          <ac:chgData name="Berkay Yerdelen" userId="440bbb5d268c2eeb" providerId="LiveId" clId="{FF0EA30C-2B3D-4B7A-997F-A9E513FCC63D}" dt="2019-10-30T18:04:11.961" v="19"/>
          <ac:spMkLst>
            <pc:docMk/>
            <pc:sldMk cId="3769831148" sldId="260"/>
            <ac:spMk id="7" creationId="{7AD5E24E-1EF8-4007-8F8E-33F1084FFC24}"/>
          </ac:spMkLst>
        </pc:spChg>
        <pc:picChg chg="add mod">
          <ac:chgData name="Berkay Yerdelen" userId="440bbb5d268c2eeb" providerId="LiveId" clId="{FF0EA30C-2B3D-4B7A-997F-A9E513FCC63D}" dt="2019-10-30T18:04:11.961" v="19"/>
          <ac:picMkLst>
            <pc:docMk/>
            <pc:sldMk cId="3769831148" sldId="260"/>
            <ac:picMk id="4" creationId="{F8D4BA77-C956-485A-BDD1-86B35E4EE810}"/>
          </ac:picMkLst>
        </pc:picChg>
      </pc:sldChg>
      <pc:sldChg chg="modSp">
        <pc:chgData name="Berkay Yerdelen" userId="440bbb5d268c2eeb" providerId="LiveId" clId="{FF0EA30C-2B3D-4B7A-997F-A9E513FCC63D}" dt="2019-10-30T18:01:37.469" v="15" actId="20577"/>
        <pc:sldMkLst>
          <pc:docMk/>
          <pc:sldMk cId="292105777" sldId="261"/>
        </pc:sldMkLst>
        <pc:spChg chg="mod">
          <ac:chgData name="Berkay Yerdelen" userId="440bbb5d268c2eeb" providerId="LiveId" clId="{FF0EA30C-2B3D-4B7A-997F-A9E513FCC63D}" dt="2019-10-30T18:01:37.469" v="15" actId="20577"/>
          <ac:spMkLst>
            <pc:docMk/>
            <pc:sldMk cId="292105777" sldId="261"/>
            <ac:spMk id="3" creationId="{CBF2710B-0C9A-41D2-B0A9-80DE4436C45E}"/>
          </ac:spMkLst>
        </pc:spChg>
        <pc:spChg chg="mod">
          <ac:chgData name="Berkay Yerdelen" userId="440bbb5d268c2eeb" providerId="LiveId" clId="{FF0EA30C-2B3D-4B7A-997F-A9E513FCC63D}" dt="2019-10-30T18:01:33.880" v="8"/>
          <ac:spMkLst>
            <pc:docMk/>
            <pc:sldMk cId="292105777" sldId="261"/>
            <ac:spMk id="5" creationId="{79E9C7B5-E13E-4CF9-B740-12E102D7C2F0}"/>
          </ac:spMkLst>
        </pc:spChg>
        <pc:spChg chg="mod">
          <ac:chgData name="Berkay Yerdelen" userId="440bbb5d268c2eeb" providerId="LiveId" clId="{FF0EA30C-2B3D-4B7A-997F-A9E513FCC63D}" dt="2019-10-30T18:01:31.797" v="6"/>
          <ac:spMkLst>
            <pc:docMk/>
            <pc:sldMk cId="292105777" sldId="261"/>
            <ac:spMk id="6" creationId="{B88FD2CD-9429-4C69-B156-D3600BDB6C7C}"/>
          </ac:spMkLst>
        </pc:spChg>
        <pc:spChg chg="mod">
          <ac:chgData name="Berkay Yerdelen" userId="440bbb5d268c2eeb" providerId="LiveId" clId="{FF0EA30C-2B3D-4B7A-997F-A9E513FCC63D}" dt="2019-10-30T18:01:29.335" v="4"/>
          <ac:spMkLst>
            <pc:docMk/>
            <pc:sldMk cId="292105777" sldId="261"/>
            <ac:spMk id="7" creationId="{542BDDD0-4DF3-413F-92D5-774F67E0E74C}"/>
          </ac:spMkLst>
        </pc:spChg>
        <pc:spChg chg="mod">
          <ac:chgData name="Berkay Yerdelen" userId="440bbb5d268c2eeb" providerId="LiveId" clId="{FF0EA30C-2B3D-4B7A-997F-A9E513FCC63D}" dt="2019-10-30T18:01:30.508" v="5"/>
          <ac:spMkLst>
            <pc:docMk/>
            <pc:sldMk cId="292105777" sldId="261"/>
            <ac:spMk id="8" creationId="{8D7FD554-8843-4CB4-BF18-5EFA8541FFF2}"/>
          </ac:spMkLst>
        </pc:spChg>
      </pc:sldChg>
      <pc:sldChg chg="modSp modAnim">
        <pc:chgData name="Berkay Yerdelen" userId="440bbb5d268c2eeb" providerId="LiveId" clId="{FF0EA30C-2B3D-4B7A-997F-A9E513FCC63D}" dt="2019-11-03T16:02:10.022" v="178"/>
        <pc:sldMkLst>
          <pc:docMk/>
          <pc:sldMk cId="2997221712" sldId="262"/>
        </pc:sldMkLst>
        <pc:spChg chg="mod">
          <ac:chgData name="Berkay Yerdelen" userId="440bbb5d268c2eeb" providerId="LiveId" clId="{FF0EA30C-2B3D-4B7A-997F-A9E513FCC63D}" dt="2019-10-30T18:02:04.167" v="16"/>
          <ac:spMkLst>
            <pc:docMk/>
            <pc:sldMk cId="2997221712" sldId="262"/>
            <ac:spMk id="4" creationId="{7C07CB16-1453-49AF-8701-1EFA52262E5C}"/>
          </ac:spMkLst>
        </pc:spChg>
        <pc:spChg chg="mod">
          <ac:chgData name="Berkay Yerdelen" userId="440bbb5d268c2eeb" providerId="LiveId" clId="{FF0EA30C-2B3D-4B7A-997F-A9E513FCC63D}" dt="2019-10-30T18:02:05.350" v="17"/>
          <ac:spMkLst>
            <pc:docMk/>
            <pc:sldMk cId="2997221712" sldId="262"/>
            <ac:spMk id="5" creationId="{1E6EFFB3-D172-4D10-891D-9B8580F87EDF}"/>
          </ac:spMkLst>
        </pc:spChg>
        <pc:spChg chg="mod">
          <ac:chgData name="Berkay Yerdelen" userId="440bbb5d268c2eeb" providerId="LiveId" clId="{FF0EA30C-2B3D-4B7A-997F-A9E513FCC63D}" dt="2019-10-30T18:02:06.784" v="18"/>
          <ac:spMkLst>
            <pc:docMk/>
            <pc:sldMk cId="2997221712" sldId="262"/>
            <ac:spMk id="6" creationId="{E029CE62-91BF-47D2-B9FA-F7B0818FAEAE}"/>
          </ac:spMkLst>
        </pc:spChg>
      </pc:sldChg>
      <pc:sldChg chg="addSp delSp modSp modAnim">
        <pc:chgData name="Berkay Yerdelen" userId="440bbb5d268c2eeb" providerId="LiveId" clId="{FF0EA30C-2B3D-4B7A-997F-A9E513FCC63D}" dt="2019-11-03T15:58:22.863" v="175"/>
        <pc:sldMkLst>
          <pc:docMk/>
          <pc:sldMk cId="1305603488" sldId="263"/>
        </pc:sldMkLst>
        <pc:spChg chg="mod">
          <ac:chgData name="Berkay Yerdelen" userId="440bbb5d268c2eeb" providerId="LiveId" clId="{FF0EA30C-2B3D-4B7A-997F-A9E513FCC63D}" dt="2019-11-03T15:35:34.865" v="160" actId="1076"/>
          <ac:spMkLst>
            <pc:docMk/>
            <pc:sldMk cId="1305603488" sldId="263"/>
            <ac:spMk id="2" creationId="{6B637F79-2116-4A8A-81A5-317B5F563C05}"/>
          </ac:spMkLst>
        </pc:spChg>
        <pc:spChg chg="mod">
          <ac:chgData name="Berkay Yerdelen" userId="440bbb5d268c2eeb" providerId="LiveId" clId="{FF0EA30C-2B3D-4B7A-997F-A9E513FCC63D}" dt="2019-11-03T15:56:52.103" v="163" actId="1076"/>
          <ac:spMkLst>
            <pc:docMk/>
            <pc:sldMk cId="1305603488" sldId="263"/>
            <ac:spMk id="3" creationId="{0F73B362-E0C2-4DAE-BDED-729864163CD7}"/>
          </ac:spMkLst>
        </pc:spChg>
        <pc:spChg chg="add del mod">
          <ac:chgData name="Berkay Yerdelen" userId="440bbb5d268c2eeb" providerId="LiveId" clId="{FF0EA30C-2B3D-4B7A-997F-A9E513FCC63D}" dt="2019-11-03T15:33:42.842" v="107" actId="478"/>
          <ac:spMkLst>
            <pc:docMk/>
            <pc:sldMk cId="1305603488" sldId="263"/>
            <ac:spMk id="4" creationId="{E23EE8B9-D273-4961-8388-3FA48964EF11}"/>
          </ac:spMkLst>
        </pc:spChg>
        <pc:spChg chg="add mod">
          <ac:chgData name="Berkay Yerdelen" userId="440bbb5d268c2eeb" providerId="LiveId" clId="{FF0EA30C-2B3D-4B7A-997F-A9E513FCC63D}" dt="2019-11-03T15:35:38.362" v="161" actId="1076"/>
          <ac:spMkLst>
            <pc:docMk/>
            <pc:sldMk cId="1305603488" sldId="263"/>
            <ac:spMk id="5" creationId="{4A7814D6-FF88-4ABC-BA37-72D413C42F98}"/>
          </ac:spMkLst>
        </pc:spChg>
        <pc:spChg chg="add mod">
          <ac:chgData name="Berkay Yerdelen" userId="440bbb5d268c2eeb" providerId="LiveId" clId="{FF0EA30C-2B3D-4B7A-997F-A9E513FCC63D}" dt="2019-11-03T15:35:39.919" v="162" actId="1076"/>
          <ac:spMkLst>
            <pc:docMk/>
            <pc:sldMk cId="1305603488" sldId="263"/>
            <ac:spMk id="6" creationId="{B847C142-9076-49F7-95FD-C778A5BF42D2}"/>
          </ac:spMkLst>
        </pc:spChg>
      </pc:sldChg>
      <pc:sldChg chg="addSp delSp modSp add ord">
        <pc:chgData name="Berkay Yerdelen" userId="440bbb5d268c2eeb" providerId="LiveId" clId="{FF0EA30C-2B3D-4B7A-997F-A9E513FCC63D}" dt="2019-11-03T15:29:42.863" v="101" actId="478"/>
        <pc:sldMkLst>
          <pc:docMk/>
          <pc:sldMk cId="4075685189" sldId="264"/>
        </pc:sldMkLst>
        <pc:spChg chg="del">
          <ac:chgData name="Berkay Yerdelen" userId="440bbb5d268c2eeb" providerId="LiveId" clId="{FF0EA30C-2B3D-4B7A-997F-A9E513FCC63D}" dt="2019-11-03T15:24:38.834" v="48" actId="478"/>
          <ac:spMkLst>
            <pc:docMk/>
            <pc:sldMk cId="4075685189" sldId="264"/>
            <ac:spMk id="2" creationId="{EF7C9BD4-4411-40EB-976B-A8943C06A872}"/>
          </ac:spMkLst>
        </pc:spChg>
        <pc:spChg chg="del">
          <ac:chgData name="Berkay Yerdelen" userId="440bbb5d268c2eeb" providerId="LiveId" clId="{FF0EA30C-2B3D-4B7A-997F-A9E513FCC63D}" dt="2019-11-03T15:24:39.772" v="49" actId="478"/>
          <ac:spMkLst>
            <pc:docMk/>
            <pc:sldMk cId="4075685189" sldId="264"/>
            <ac:spMk id="3" creationId="{27156449-57AC-4281-8AE2-6BAA6172079D}"/>
          </ac:spMkLst>
        </pc:spChg>
        <pc:picChg chg="add mod">
          <ac:chgData name="Berkay Yerdelen" userId="440bbb5d268c2eeb" providerId="LiveId" clId="{FF0EA30C-2B3D-4B7A-997F-A9E513FCC63D}" dt="2019-11-03T15:24:57.757" v="53" actId="1076"/>
          <ac:picMkLst>
            <pc:docMk/>
            <pc:sldMk cId="4075685189" sldId="264"/>
            <ac:picMk id="4" creationId="{153C7448-2050-40D5-B7D2-98FF25705A61}"/>
          </ac:picMkLst>
        </pc:picChg>
        <pc:picChg chg="add del">
          <ac:chgData name="Berkay Yerdelen" userId="440bbb5d268c2eeb" providerId="LiveId" clId="{FF0EA30C-2B3D-4B7A-997F-A9E513FCC63D}" dt="2019-11-03T15:29:42.863" v="101" actId="478"/>
          <ac:picMkLst>
            <pc:docMk/>
            <pc:sldMk cId="4075685189" sldId="264"/>
            <ac:picMk id="5" creationId="{A1A16B23-866C-463D-89EB-0CCF1AC006C4}"/>
          </ac:picMkLst>
        </pc:picChg>
      </pc:sldChg>
      <pc:sldChg chg="modSp add ord">
        <pc:chgData name="Berkay Yerdelen" userId="440bbb5d268c2eeb" providerId="LiveId" clId="{FF0EA30C-2B3D-4B7A-997F-A9E513FCC63D}" dt="2019-11-03T15:29:11.296" v="97" actId="20577"/>
        <pc:sldMkLst>
          <pc:docMk/>
          <pc:sldMk cId="815968640" sldId="321"/>
        </pc:sldMkLst>
        <pc:spChg chg="mod">
          <ac:chgData name="Berkay Yerdelen" userId="440bbb5d268c2eeb" providerId="LiveId" clId="{FF0EA30C-2B3D-4B7A-997F-A9E513FCC63D}" dt="2019-11-03T15:29:05.736" v="95" actId="20577"/>
          <ac:spMkLst>
            <pc:docMk/>
            <pc:sldMk cId="815968640" sldId="321"/>
            <ac:spMk id="2" creationId="{00000000-0000-0000-0000-000000000000}"/>
          </ac:spMkLst>
        </pc:spChg>
        <pc:spChg chg="mod">
          <ac:chgData name="Berkay Yerdelen" userId="440bbb5d268c2eeb" providerId="LiveId" clId="{FF0EA30C-2B3D-4B7A-997F-A9E513FCC63D}" dt="2019-11-03T15:29:09.329" v="96" actId="20577"/>
          <ac:spMkLst>
            <pc:docMk/>
            <pc:sldMk cId="815968640" sldId="321"/>
            <ac:spMk id="7" creationId="{00000000-0000-0000-0000-000000000000}"/>
          </ac:spMkLst>
        </pc:spChg>
        <pc:spChg chg="mod">
          <ac:chgData name="Berkay Yerdelen" userId="440bbb5d268c2eeb" providerId="LiveId" clId="{FF0EA30C-2B3D-4B7A-997F-A9E513FCC63D}" dt="2019-11-03T15:29:11.296" v="97" actId="20577"/>
          <ac:spMkLst>
            <pc:docMk/>
            <pc:sldMk cId="815968640" sldId="321"/>
            <ac:spMk id="8" creationId="{00000000-0000-0000-0000-000000000000}"/>
          </ac:spMkLst>
        </pc:spChg>
      </pc:sldChg>
      <pc:sldChg chg="add del">
        <pc:chgData name="Berkay Yerdelen" userId="440bbb5d268c2eeb" providerId="LiveId" clId="{FF0EA30C-2B3D-4B7A-997F-A9E513FCC63D}" dt="2019-11-03T15:30:25.612" v="103" actId="2696"/>
        <pc:sldMkLst>
          <pc:docMk/>
          <pc:sldMk cId="1833603389" sldId="325"/>
        </pc:sldMkLst>
      </pc:sldChg>
      <pc:sldMasterChg chg="delSldLayout">
        <pc:chgData name="Berkay Yerdelen" userId="440bbb5d268c2eeb" providerId="LiveId" clId="{FF0EA30C-2B3D-4B7A-997F-A9E513FCC63D}" dt="2019-11-03T15:30:25.613" v="104" actId="2696"/>
        <pc:sldMasterMkLst>
          <pc:docMk/>
          <pc:sldMasterMk cId="2335898745" sldId="2147483677"/>
        </pc:sldMasterMkLst>
        <pc:sldLayoutChg chg="del">
          <pc:chgData name="Berkay Yerdelen" userId="440bbb5d268c2eeb" providerId="LiveId" clId="{FF0EA30C-2B3D-4B7A-997F-A9E513FCC63D}" dt="2019-11-03T15:30:25.613" v="104" actId="2696"/>
          <pc:sldLayoutMkLst>
            <pc:docMk/>
            <pc:sldMasterMk cId="2335898745" sldId="2147483677"/>
            <pc:sldLayoutMk cId="2171950922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4D590-3391-4C81-8FAA-AE63333C9914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FC440-F640-4DF4-8D05-D7DB368B15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74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900" b="1" noProof="0" dirty="0"/>
              <a:t>Cover example with no photo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900" noProof="0" dirty="0"/>
              <a:t>To update the text,  just click on the text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900" noProof="0" dirty="0"/>
              <a:t>To</a:t>
            </a:r>
            <a:r>
              <a:rPr lang="en-GB" sz="900" baseline="0" noProof="0" dirty="0"/>
              <a:t> get m</a:t>
            </a:r>
            <a:r>
              <a:rPr lang="en-GB" sz="900" noProof="0" dirty="0"/>
              <a:t>ore slides with this layout</a:t>
            </a:r>
            <a:r>
              <a:rPr lang="en-GB" sz="900" baseline="0" noProof="0" dirty="0"/>
              <a:t> just c</a:t>
            </a:r>
            <a:r>
              <a:rPr lang="en-GB" sz="900" noProof="0" dirty="0"/>
              <a:t>opy this</a:t>
            </a:r>
            <a:r>
              <a:rPr lang="en-GB" sz="900" baseline="0" noProof="0" dirty="0"/>
              <a:t> </a:t>
            </a:r>
            <a:r>
              <a:rPr lang="en-GB" sz="900" noProof="0" dirty="0"/>
              <a:t>slide and paste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sz="9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71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1BC4B7-C2F6-4E57-BE9F-9B52FB676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D028CD-A238-4C1B-B399-C2CCB11D9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C17F81-7B4E-400D-9F61-929AA24F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477E6E-C55E-40D9-991E-4D6E7791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577798-FDA9-402D-8DEA-2909887A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09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61EDF97-9372-4869-A54A-43B059D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BC8A8E0-4C54-4440-ACA0-F8CD8CF5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4F1F50-F97A-478A-A435-C5F14BB2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49B9BE-EA23-439D-8A12-D376794D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7C8FA7-7C40-4E5C-BDFC-8DD00ECF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2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94848A-3802-47EC-8B2C-BC6611C5D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F08F495-8DCF-49FD-A1AB-AAC63B3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A72293-6C18-49A0-8608-7445EC1C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B43C10-C59A-4CAD-B33B-AD0CFB9A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27E4A7-4444-4D21-B8BC-EE17AB0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25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NO photo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 userDrawn="1"/>
        </p:nvSpPr>
        <p:spPr>
          <a:xfrm>
            <a:off x="19058" y="0"/>
            <a:ext cx="121983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90" name="Freeform 5"/>
          <p:cNvSpPr>
            <a:spLocks/>
          </p:cNvSpPr>
          <p:nvPr userDrawn="1"/>
        </p:nvSpPr>
        <p:spPr bwMode="auto">
          <a:xfrm>
            <a:off x="-28573" y="0"/>
            <a:ext cx="8987847" cy="6858000"/>
          </a:xfrm>
          <a:custGeom>
            <a:avLst/>
            <a:gdLst>
              <a:gd name="T0" fmla="*/ 1140 w 1200"/>
              <a:gd name="T1" fmla="*/ 388 h 988"/>
              <a:gd name="T2" fmla="*/ 1140 w 1200"/>
              <a:gd name="T3" fmla="*/ 388 h 988"/>
              <a:gd name="T4" fmla="*/ 1069 w 1200"/>
              <a:gd name="T5" fmla="*/ 7 h 988"/>
              <a:gd name="T6" fmla="*/ 1062 w 1200"/>
              <a:gd name="T7" fmla="*/ 0 h 988"/>
              <a:gd name="T8" fmla="*/ 0 w 1200"/>
              <a:gd name="T9" fmla="*/ 0 h 988"/>
              <a:gd name="T10" fmla="*/ 0 w 1200"/>
              <a:gd name="T11" fmla="*/ 988 h 988"/>
              <a:gd name="T12" fmla="*/ 479 w 1200"/>
              <a:gd name="T13" fmla="*/ 988 h 988"/>
              <a:gd name="T14" fmla="*/ 986 w 1200"/>
              <a:gd name="T15" fmla="*/ 561 h 988"/>
              <a:gd name="T16" fmla="*/ 1140 w 1200"/>
              <a:gd name="T17" fmla="*/ 388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988">
                <a:moveTo>
                  <a:pt x="1140" y="388"/>
                </a:moveTo>
                <a:cubicBezTo>
                  <a:pt x="1140" y="388"/>
                  <a:pt x="1140" y="388"/>
                  <a:pt x="1140" y="388"/>
                </a:cubicBezTo>
                <a:cubicBezTo>
                  <a:pt x="1200" y="262"/>
                  <a:pt x="1167" y="104"/>
                  <a:pt x="1069" y="7"/>
                </a:cubicBezTo>
                <a:cubicBezTo>
                  <a:pt x="1067" y="4"/>
                  <a:pt x="1064" y="2"/>
                  <a:pt x="10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88"/>
                  <a:pt x="0" y="988"/>
                  <a:pt x="0" y="988"/>
                </a:cubicBezTo>
                <a:cubicBezTo>
                  <a:pt x="479" y="988"/>
                  <a:pt x="479" y="988"/>
                  <a:pt x="479" y="988"/>
                </a:cubicBezTo>
                <a:cubicBezTo>
                  <a:pt x="986" y="561"/>
                  <a:pt x="986" y="561"/>
                  <a:pt x="986" y="561"/>
                </a:cubicBezTo>
                <a:cubicBezTo>
                  <a:pt x="1045" y="511"/>
                  <a:pt x="1105" y="463"/>
                  <a:pt x="1140" y="388"/>
                </a:cubicBez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>
                  <a:alpha val="70999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950456" y="549276"/>
            <a:ext cx="5877064" cy="3213981"/>
          </a:xfrm>
        </p:spPr>
        <p:txBody>
          <a:bodyPr anchor="b"/>
          <a:lstStyle>
            <a:lvl1pPr algn="l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50249" y="3863657"/>
            <a:ext cx="4231352" cy="10457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18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950258" y="5438785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96018" y="319166"/>
            <a:ext cx="1689340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45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B21550-DA26-409B-AA68-EF904078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3F332-91CE-431B-862D-6E765CAD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24E0C4-779C-42C7-847B-13143B83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D5CF85-CCC4-4CFE-BA1A-464DA14A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D29508-FAF4-4218-8649-FA63C94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6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507F76-7CF5-44C2-8484-F976FD54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E9BBE8-0AB3-4439-B4B5-FAAFFA0B2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CD2E90-827D-4D36-B005-4E92E611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CD2E12-B4A2-4C3D-9209-B4CCA156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C9422F-FF67-4FB3-8190-4D593F7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1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1497A6-0E2B-453E-91E0-BD722141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4F2E73-28F1-45C2-8D7A-346C3AF90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3D80C5-6940-4F56-8856-FCF1A87B8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104001-2981-4CE3-9E2C-049D441E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5C305E-7888-4D22-8CEC-9EF03136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ADB25C-DE7B-4855-B889-42738C8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4C9B07-B932-405F-857B-29A85223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D3F664-DC88-4AF4-9EAA-032BCD13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BF49906-D78B-4AC8-8983-C97DF1B5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5C9EF3E-72A7-4284-ADD6-D66E4DBD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CA6EAE2-148D-446B-A56C-19BA8940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C1E3C8-D403-4905-BE3E-4BACA0AC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EE90F9-81A3-4EA4-BB42-D1F1C6DB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2BA177D-387A-418B-9916-8AA3628A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5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B2ED4B-9018-4FBA-837C-DB4FAFBD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5DC4A2-9931-49BC-91F7-E0EBC183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4857940-411E-438F-9A20-E3449200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A426980-F09E-4A8D-BBCB-62B36C2A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5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B52AD93-9B30-4E9B-B448-DD7E9ABA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4DEB3A2-C28C-4393-805B-158AF362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218E9C5-D2A5-4408-B259-4F14667D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4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49A820-6ABC-46FB-AE0F-61EC118D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25AFDC-E835-44CC-8C06-12BC3670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A64F54-9570-47DA-8B3B-16086344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95B438-2EC2-4FF9-913E-4BB7A911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D4D1CAB-DC0B-4BAF-87B1-420B88D0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62F2BF-E31E-4ED9-AEC2-3B39CE1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9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8478A0-4131-454E-9B77-0671E2D3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EA30D1C-A8CD-4139-9E65-1D66A8465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FC86D6-F36A-4CCE-A0B6-90B388E9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411D4D-6211-4900-BA36-963A7384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702C12-267A-4AA0-B4DE-A277D2F2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D34A20-0603-4764-B844-C79B28B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34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8141475-599E-4986-8981-6AAB59DB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2E41BB-D35A-4D06-A0B2-675313BF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E0C3BF-5891-40F3-ABA4-90556D3F4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5422-A41F-4A54-8A49-7DA51DAA3EC2}" type="datetimeFigureOut">
              <a:rPr lang="tr-TR" smtClean="0"/>
              <a:t>3.11.2019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39C0AB-3FB3-42C3-97DB-B3B81584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6B9408-9F95-447F-95EF-84E99606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B99-509C-4585-8C43-CE1E840D76D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07008095-89E6-4765-9ED1-F775C9EE0652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tr-TR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3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Clean</a:t>
            </a:r>
            <a:r>
              <a:rPr lang="tr-TR" dirty="0"/>
              <a:t> 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</p:spTree>
    <p:extLst>
      <p:ext uri="{BB962C8B-B14F-4D97-AF65-F5344CB8AC3E}">
        <p14:creationId xmlns:p14="http://schemas.microsoft.com/office/powerpoint/2010/main" val="81596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53C7448-2050-40D5-B7D2-98FF2570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-111967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8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06E1DF-06AE-401D-8C99-A6252614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7" y="546559"/>
            <a:ext cx="2811567" cy="1325563"/>
          </a:xfrm>
        </p:spPr>
        <p:txBody>
          <a:bodyPr/>
          <a:lstStyle/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F2710B-0C9A-41D2-B0A9-80DE4436C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97920" y="2425817"/>
            <a:ext cx="13780734" cy="481348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>
                <a:ln w="0"/>
              </a:rPr>
              <a:t>      </a:t>
            </a:r>
            <a:r>
              <a:rPr lang="tr-TR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dirty="0">
                <a:ln w="0"/>
              </a:rPr>
              <a:t>Application </a:t>
            </a:r>
            <a:r>
              <a:rPr lang="tr-TR" dirty="0" err="1">
                <a:ln w="0"/>
              </a:rPr>
              <a:t>contains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business-logic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and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types</a:t>
            </a:r>
            <a:endParaRPr lang="tr-TR" dirty="0">
              <a:ln w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79E9C7B5-E13E-4CF9-B740-12E102D7C2F0}"/>
              </a:ext>
            </a:extLst>
          </p:cNvPr>
          <p:cNvSpPr txBox="1">
            <a:spLocks/>
          </p:cNvSpPr>
          <p:nvPr/>
        </p:nvSpPr>
        <p:spPr>
          <a:xfrm>
            <a:off x="1009187" y="1940555"/>
            <a:ext cx="9650325" cy="48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dirty="0"/>
              <a:t>Domain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enterprise-wide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88FD2CD-9429-4C69-B156-D3600BDB6C7C}"/>
              </a:ext>
            </a:extLst>
          </p:cNvPr>
          <p:cNvSpPr/>
          <p:nvPr/>
        </p:nvSpPr>
        <p:spPr>
          <a:xfrm>
            <a:off x="1009187" y="2942600"/>
            <a:ext cx="10173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sz="2800" dirty="0" err="1">
                <a:ln w="0"/>
              </a:rPr>
              <a:t>Infrastructure</a:t>
            </a:r>
            <a:r>
              <a:rPr lang="tr-TR" sz="2800" dirty="0">
                <a:ln w="0"/>
              </a:rPr>
              <a:t>(</a:t>
            </a:r>
            <a:r>
              <a:rPr lang="tr-TR" sz="2800" dirty="0" err="1">
                <a:ln w="0"/>
              </a:rPr>
              <a:t>including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Persistence</a:t>
            </a:r>
            <a:r>
              <a:rPr lang="tr-TR" sz="2800" dirty="0">
                <a:ln w="0"/>
              </a:rPr>
              <a:t>) </a:t>
            </a:r>
            <a:r>
              <a:rPr lang="tr-TR" sz="2800" dirty="0" err="1">
                <a:ln w="0"/>
              </a:rPr>
              <a:t>contains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all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external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concerns</a:t>
            </a:r>
            <a:endParaRPr lang="tr-TR" sz="2800" dirty="0">
              <a:ln w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42BDDD0-4DF3-413F-92D5-774F67E0E74C}"/>
              </a:ext>
            </a:extLst>
          </p:cNvPr>
          <p:cNvSpPr/>
          <p:nvPr/>
        </p:nvSpPr>
        <p:spPr>
          <a:xfrm>
            <a:off x="1009187" y="3460860"/>
            <a:ext cx="9239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sz="2800" dirty="0">
                <a:ln w="0"/>
              </a:rPr>
              <a:t>Presentation </a:t>
            </a:r>
            <a:r>
              <a:rPr lang="tr-TR" sz="2800" dirty="0" err="1">
                <a:ln w="0"/>
              </a:rPr>
              <a:t>and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infrastructure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depend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only</a:t>
            </a:r>
            <a:r>
              <a:rPr lang="tr-TR" sz="2800" dirty="0">
                <a:ln w="0"/>
              </a:rPr>
              <a:t> on Application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D7FD554-8843-4CB4-BF18-5EFA8541FFF2}"/>
              </a:ext>
            </a:extLst>
          </p:cNvPr>
          <p:cNvSpPr/>
          <p:nvPr/>
        </p:nvSpPr>
        <p:spPr>
          <a:xfrm>
            <a:off x="1009187" y="3984113"/>
            <a:ext cx="10879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sz="2800" dirty="0" err="1">
                <a:ln w="0"/>
              </a:rPr>
              <a:t>Infrastructure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and</a:t>
            </a:r>
            <a:r>
              <a:rPr lang="tr-TR" sz="2800" dirty="0">
                <a:ln w="0"/>
              </a:rPr>
              <a:t> Presentation </a:t>
            </a:r>
            <a:r>
              <a:rPr lang="tr-TR" sz="2800" dirty="0" err="1">
                <a:ln w="0"/>
              </a:rPr>
              <a:t>components</a:t>
            </a:r>
            <a:r>
              <a:rPr lang="tr-TR" sz="2800" dirty="0">
                <a:ln w="0"/>
              </a:rPr>
              <a:t> can be </a:t>
            </a:r>
            <a:r>
              <a:rPr lang="tr-TR" sz="2800" dirty="0" err="1">
                <a:ln w="0"/>
              </a:rPr>
              <a:t>replaced</a:t>
            </a:r>
            <a:r>
              <a:rPr lang="tr-TR" sz="2800" dirty="0">
                <a:ln w="0"/>
              </a:rPr>
              <a:t> </a:t>
            </a:r>
            <a:r>
              <a:rPr lang="tr-TR" sz="2800" dirty="0" err="1">
                <a:ln w="0"/>
              </a:rPr>
              <a:t>with</a:t>
            </a:r>
            <a:r>
              <a:rPr lang="tr-TR" sz="2800" dirty="0">
                <a:ln w="0"/>
              </a:rPr>
              <a:t> minimal </a:t>
            </a:r>
            <a:r>
              <a:rPr lang="tr-TR" sz="2800" dirty="0" err="1">
                <a:ln w="0"/>
              </a:rPr>
              <a:t>effort</a:t>
            </a:r>
            <a:endParaRPr lang="tr-TR" sz="28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921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7F79-2116-4A8A-81A5-317B5F56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035" y="141038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/>
              <a:t>	</a:t>
            </a:r>
            <a:r>
              <a:rPr lang="tr-TR" sz="3600" dirty="0" err="1"/>
              <a:t>Low</a:t>
            </a:r>
            <a:r>
              <a:rPr lang="tr-TR" sz="3600" dirty="0"/>
              <a:t> </a:t>
            </a:r>
            <a:r>
              <a:rPr lang="tr-TR" sz="3600" dirty="0" err="1"/>
              <a:t>Cohesion</a:t>
            </a:r>
            <a:r>
              <a:rPr lang="tr-TR" dirty="0"/>
              <a:t>			</a:t>
            </a:r>
            <a:r>
              <a:rPr lang="tr-TR" sz="3600" dirty="0"/>
              <a:t>High </a:t>
            </a:r>
            <a:r>
              <a:rPr lang="tr-TR" sz="3600" dirty="0" err="1"/>
              <a:t>Cohesion</a:t>
            </a:r>
            <a:br>
              <a:rPr lang="tr-TR" dirty="0"/>
            </a:br>
            <a:r>
              <a:rPr lang="tr-TR" dirty="0"/>
              <a:t>	</a:t>
            </a:r>
            <a:r>
              <a:rPr lang="tr-TR" sz="3600" dirty="0" err="1"/>
              <a:t>Tight</a:t>
            </a:r>
            <a:r>
              <a:rPr lang="tr-TR" sz="3600" dirty="0"/>
              <a:t> </a:t>
            </a:r>
            <a:r>
              <a:rPr lang="tr-TR" sz="3600" dirty="0" err="1"/>
              <a:t>coupling</a:t>
            </a:r>
            <a:r>
              <a:rPr lang="tr-TR" sz="3600" dirty="0"/>
              <a:t> </a:t>
            </a:r>
            <a:r>
              <a:rPr lang="tr-TR" dirty="0"/>
              <a:t>			</a:t>
            </a:r>
            <a:r>
              <a:rPr lang="tr-TR" sz="3600" dirty="0" err="1"/>
              <a:t>Loose</a:t>
            </a:r>
            <a:r>
              <a:rPr lang="tr-TR" sz="3600" dirty="0"/>
              <a:t> </a:t>
            </a:r>
            <a:r>
              <a:rPr lang="tr-TR" sz="3600" dirty="0" err="1"/>
              <a:t>coupling</a:t>
            </a:r>
            <a:r>
              <a:rPr lang="tr-TR" sz="3600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B362-E0C2-4DAE-BDED-72986416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589" y="3342673"/>
            <a:ext cx="10515600" cy="4351338"/>
          </a:xfrm>
        </p:spPr>
        <p:txBody>
          <a:bodyPr/>
          <a:lstStyle/>
          <a:p>
            <a:pPr fontAlgn="base"/>
            <a:r>
              <a:rPr lang="en-US" b="1" dirty="0"/>
              <a:t>Cohesion</a:t>
            </a:r>
            <a:r>
              <a:rPr lang="en-US" dirty="0"/>
              <a:t> is the indication of the relationship </a:t>
            </a:r>
            <a:r>
              <a:rPr lang="en-US" b="1" dirty="0"/>
              <a:t>within</a:t>
            </a:r>
            <a:r>
              <a:rPr lang="en-US" dirty="0"/>
              <a:t> a module.</a:t>
            </a:r>
          </a:p>
          <a:p>
            <a:pPr fontAlgn="base"/>
            <a:r>
              <a:rPr lang="en-US" b="1" dirty="0"/>
              <a:t>Coupling</a:t>
            </a:r>
            <a:r>
              <a:rPr lang="en-US" dirty="0"/>
              <a:t> is the indication of the relationships </a:t>
            </a:r>
            <a:r>
              <a:rPr lang="en-US" b="1" dirty="0"/>
              <a:t>between</a:t>
            </a:r>
            <a:r>
              <a:rPr lang="en-US" dirty="0"/>
              <a:t> modules.</a:t>
            </a:r>
          </a:p>
          <a:p>
            <a:endParaRPr lang="tr-TR" dirty="0"/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4A7814D6-FF88-4ABC-BA37-72D413C42F98}"/>
              </a:ext>
            </a:extLst>
          </p:cNvPr>
          <p:cNvSpPr/>
          <p:nvPr/>
        </p:nvSpPr>
        <p:spPr>
          <a:xfrm>
            <a:off x="4921542" y="1630610"/>
            <a:ext cx="1535185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B847C142-9076-49F7-95FD-C778A5BF42D2}"/>
              </a:ext>
            </a:extLst>
          </p:cNvPr>
          <p:cNvSpPr/>
          <p:nvPr/>
        </p:nvSpPr>
        <p:spPr>
          <a:xfrm>
            <a:off x="4921541" y="2265337"/>
            <a:ext cx="1535185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6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5DC048E-11D0-4337-B5D0-3612C28D04FC}"/>
              </a:ext>
            </a:extLst>
          </p:cNvPr>
          <p:cNvSpPr/>
          <p:nvPr/>
        </p:nvSpPr>
        <p:spPr>
          <a:xfrm>
            <a:off x="492103" y="992342"/>
            <a:ext cx="18838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tr-TR" sz="4000" dirty="0">
              <a:ln w="0"/>
            </a:endParaRPr>
          </a:p>
          <a:p>
            <a:pPr algn="ctr"/>
            <a:r>
              <a:rPr lang="tr-TR" sz="4000" dirty="0">
                <a:ln w="0"/>
              </a:rPr>
              <a:t>     CQRS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0A0A69A-ADEE-46EA-B697-A7279B4BF4AB}"/>
              </a:ext>
            </a:extLst>
          </p:cNvPr>
          <p:cNvSpPr/>
          <p:nvPr/>
        </p:nvSpPr>
        <p:spPr>
          <a:xfrm>
            <a:off x="1145175" y="2816047"/>
            <a:ext cx="7238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/>
              <a:t>Separate</a:t>
            </a:r>
            <a:r>
              <a:rPr lang="tr-TR" sz="2800" dirty="0"/>
              <a:t> </a:t>
            </a:r>
            <a:r>
              <a:rPr lang="tr-TR" sz="2800" dirty="0" err="1"/>
              <a:t>reads</a:t>
            </a:r>
            <a:r>
              <a:rPr lang="tr-TR" sz="2800" dirty="0"/>
              <a:t>(</a:t>
            </a:r>
            <a:r>
              <a:rPr lang="tr-TR" sz="2800" dirty="0" err="1"/>
              <a:t>queries</a:t>
            </a:r>
            <a:r>
              <a:rPr lang="tr-TR" sz="2800" dirty="0"/>
              <a:t>) </a:t>
            </a:r>
            <a:r>
              <a:rPr lang="tr-TR" sz="2800" dirty="0" err="1"/>
              <a:t>from</a:t>
            </a:r>
            <a:r>
              <a:rPr lang="tr-TR" sz="2800" dirty="0"/>
              <a:t> </a:t>
            </a:r>
            <a:r>
              <a:rPr lang="tr-TR" sz="2800" dirty="0" err="1"/>
              <a:t>writes</a:t>
            </a:r>
            <a:r>
              <a:rPr lang="tr-TR" sz="2800" dirty="0"/>
              <a:t>(</a:t>
            </a:r>
            <a:r>
              <a:rPr lang="tr-TR" sz="2800" dirty="0" err="1"/>
              <a:t>commands</a:t>
            </a:r>
            <a:r>
              <a:rPr lang="tr-TR" sz="2800" dirty="0"/>
              <a:t>)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7755282-57F0-4665-B3D2-85940164FDF7}"/>
              </a:ext>
            </a:extLst>
          </p:cNvPr>
          <p:cNvSpPr/>
          <p:nvPr/>
        </p:nvSpPr>
        <p:spPr>
          <a:xfrm>
            <a:off x="1145175" y="3328434"/>
            <a:ext cx="6513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/>
              <a:t>Single</a:t>
            </a:r>
            <a:r>
              <a:rPr lang="tr-TR" sz="2800" dirty="0"/>
              <a:t> </a:t>
            </a:r>
            <a:r>
              <a:rPr lang="tr-TR" sz="2800" dirty="0" err="1"/>
              <a:t>Responsibility</a:t>
            </a:r>
            <a:r>
              <a:rPr lang="tr-TR" sz="2800" dirty="0"/>
              <a:t> </a:t>
            </a:r>
            <a:r>
              <a:rPr lang="tr-TR" sz="2800" dirty="0" err="1"/>
              <a:t>Principle</a:t>
            </a:r>
            <a:endParaRPr lang="tr-TR" sz="2800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9EBC7820-424D-4C20-9501-68BE0DFCDBC1}"/>
              </a:ext>
            </a:extLst>
          </p:cNvPr>
          <p:cNvSpPr/>
          <p:nvPr/>
        </p:nvSpPr>
        <p:spPr>
          <a:xfrm>
            <a:off x="1145175" y="3827124"/>
            <a:ext cx="9268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/>
              <a:t>Easy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add</a:t>
            </a:r>
            <a:r>
              <a:rPr lang="tr-TR" sz="2800" dirty="0"/>
              <a:t> 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features</a:t>
            </a:r>
            <a:r>
              <a:rPr lang="tr-TR" sz="2800" dirty="0"/>
              <a:t>, </a:t>
            </a:r>
            <a:r>
              <a:rPr lang="tr-TR" sz="2800" dirty="0" err="1"/>
              <a:t>just</a:t>
            </a:r>
            <a:r>
              <a:rPr lang="tr-TR" sz="2800" dirty="0"/>
              <a:t> </a:t>
            </a:r>
            <a:r>
              <a:rPr lang="tr-TR" sz="2800" dirty="0" err="1"/>
              <a:t>add</a:t>
            </a:r>
            <a:r>
              <a:rPr lang="tr-TR" sz="2800" dirty="0"/>
              <a:t> a 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query</a:t>
            </a:r>
            <a:r>
              <a:rPr lang="tr-TR" sz="2800" dirty="0"/>
              <a:t>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command</a:t>
            </a:r>
            <a:endParaRPr lang="tr-TR" sz="28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41952FD-3A1A-47B8-B078-D605E247981E}"/>
              </a:ext>
            </a:extLst>
          </p:cNvPr>
          <p:cNvSpPr/>
          <p:nvPr/>
        </p:nvSpPr>
        <p:spPr>
          <a:xfrm>
            <a:off x="1145175" y="4374858"/>
            <a:ext cx="9337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/>
              <a:t>Easy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maintain</a:t>
            </a:r>
            <a:r>
              <a:rPr lang="tr-TR" sz="2800" dirty="0"/>
              <a:t>, </a:t>
            </a:r>
            <a:r>
              <a:rPr lang="tr-TR" sz="2800" dirty="0" err="1"/>
              <a:t>changes</a:t>
            </a:r>
            <a:r>
              <a:rPr lang="tr-TR" sz="2800" dirty="0"/>
              <a:t> </a:t>
            </a:r>
            <a:r>
              <a:rPr lang="tr-TR" sz="2800" dirty="0" err="1"/>
              <a:t>only</a:t>
            </a:r>
            <a:r>
              <a:rPr lang="tr-TR" sz="2800" dirty="0"/>
              <a:t> </a:t>
            </a:r>
            <a:r>
              <a:rPr lang="tr-TR" sz="2800" dirty="0" err="1"/>
              <a:t>affect</a:t>
            </a:r>
            <a:r>
              <a:rPr lang="tr-TR" sz="2800" dirty="0"/>
              <a:t> </a:t>
            </a:r>
            <a:r>
              <a:rPr lang="tr-TR" sz="2800" dirty="0" err="1"/>
              <a:t>one</a:t>
            </a:r>
            <a:r>
              <a:rPr lang="tr-TR" sz="2800" dirty="0"/>
              <a:t> </a:t>
            </a:r>
            <a:r>
              <a:rPr lang="tr-TR" sz="2800" dirty="0" err="1"/>
              <a:t>command</a:t>
            </a:r>
            <a:r>
              <a:rPr lang="tr-TR" sz="2800" dirty="0"/>
              <a:t>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query</a:t>
            </a:r>
            <a:endParaRPr lang="tr-TR" sz="28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442BF3BD-3DB5-437F-99C6-869A3918D5EA}"/>
              </a:ext>
            </a:extLst>
          </p:cNvPr>
          <p:cNvSpPr/>
          <p:nvPr/>
        </p:nvSpPr>
        <p:spPr>
          <a:xfrm>
            <a:off x="1145175" y="4922592"/>
            <a:ext cx="4506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/>
              <a:t>Can be </a:t>
            </a:r>
            <a:r>
              <a:rPr lang="tr-TR" sz="2800" dirty="0" err="1"/>
              <a:t>used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repositories</a:t>
            </a:r>
            <a:endParaRPr lang="tr-TR" sz="28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5AD6B019-E493-4634-9049-19B7BE0C0555}"/>
              </a:ext>
            </a:extLst>
          </p:cNvPr>
          <p:cNvSpPr/>
          <p:nvPr/>
        </p:nvSpPr>
        <p:spPr>
          <a:xfrm>
            <a:off x="1145176" y="2096555"/>
            <a:ext cx="752661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sz="2800" dirty="0" err="1"/>
              <a:t>Command</a:t>
            </a:r>
            <a:r>
              <a:rPr lang="tr-TR" sz="2800" dirty="0"/>
              <a:t> Query </a:t>
            </a:r>
            <a:r>
              <a:rPr lang="tr-TR" sz="2800" dirty="0" err="1"/>
              <a:t>responsiblity</a:t>
            </a:r>
            <a:r>
              <a:rPr lang="tr-TR" sz="2800" dirty="0"/>
              <a:t> </a:t>
            </a:r>
            <a:r>
              <a:rPr lang="tr-TR" sz="2800" dirty="0" err="1"/>
              <a:t>segregation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321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71DA6A2-E836-490D-B883-8D43B7CE8C99}"/>
              </a:ext>
            </a:extLst>
          </p:cNvPr>
          <p:cNvSpPr/>
          <p:nvPr/>
        </p:nvSpPr>
        <p:spPr>
          <a:xfrm>
            <a:off x="3494678" y="907799"/>
            <a:ext cx="520264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CustomerService</a:t>
            </a:r>
            <a:endParaRPr lang="tr-TR" dirty="0"/>
          </a:p>
          <a:p>
            <a:pPr fontAlgn="base"/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MakeCustomerPreferred</a:t>
            </a:r>
            <a:r>
              <a:rPr lang="tr-TR" dirty="0"/>
              <a:t>(</a:t>
            </a:r>
            <a:r>
              <a:rPr lang="tr-TR" dirty="0" err="1"/>
              <a:t>CustomerId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GetCustomer</a:t>
            </a:r>
            <a:r>
              <a:rPr lang="tr-TR" dirty="0"/>
              <a:t>(</a:t>
            </a:r>
            <a:r>
              <a:rPr lang="tr-TR" dirty="0" err="1"/>
              <a:t>CustomerId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 err="1"/>
              <a:t>CustomerSet</a:t>
            </a:r>
            <a:r>
              <a:rPr lang="tr-TR" dirty="0"/>
              <a:t> </a:t>
            </a:r>
            <a:r>
              <a:rPr lang="tr-TR" dirty="0" err="1"/>
              <a:t>GetCustomersWithName</a:t>
            </a:r>
            <a:r>
              <a:rPr lang="tr-TR" dirty="0"/>
              <a:t>(Name)</a:t>
            </a:r>
            <a:br>
              <a:rPr lang="tr-TR" dirty="0"/>
            </a:br>
            <a:r>
              <a:rPr lang="tr-TR" dirty="0" err="1"/>
              <a:t>CustomerSet</a:t>
            </a:r>
            <a:r>
              <a:rPr lang="tr-TR" dirty="0"/>
              <a:t> </a:t>
            </a:r>
            <a:r>
              <a:rPr lang="tr-TR" dirty="0" err="1"/>
              <a:t>GetPreferredCustomers</a:t>
            </a:r>
            <a:r>
              <a:rPr lang="tr-TR" dirty="0"/>
              <a:t>()</a:t>
            </a:r>
            <a:br>
              <a:rPr lang="tr-TR" dirty="0"/>
            </a:b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ChangeCustomerLocale</a:t>
            </a:r>
            <a:r>
              <a:rPr lang="tr-TR" dirty="0"/>
              <a:t>(</a:t>
            </a:r>
            <a:r>
              <a:rPr lang="tr-TR" dirty="0" err="1"/>
              <a:t>CustomerId</a:t>
            </a:r>
            <a:r>
              <a:rPr lang="tr-TR" dirty="0"/>
              <a:t>, </a:t>
            </a:r>
            <a:r>
              <a:rPr lang="tr-TR" dirty="0" err="1"/>
              <a:t>NewLocale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CreateCustomer</a:t>
            </a:r>
            <a:r>
              <a:rPr lang="tr-TR" dirty="0"/>
              <a:t>(</a:t>
            </a:r>
            <a:r>
              <a:rPr lang="tr-TR" dirty="0" err="1"/>
              <a:t>Customer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EditCustomerDetails</a:t>
            </a:r>
            <a:r>
              <a:rPr lang="tr-TR" dirty="0"/>
              <a:t>(</a:t>
            </a:r>
            <a:r>
              <a:rPr lang="tr-TR" dirty="0" err="1"/>
              <a:t>CustomerDetails</a:t>
            </a:r>
            <a:r>
              <a:rPr lang="tr-TR" dirty="0"/>
              <a:t>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82029A38-1E1F-4362-B02F-8AB5FD92CC81}"/>
              </a:ext>
            </a:extLst>
          </p:cNvPr>
          <p:cNvSpPr/>
          <p:nvPr/>
        </p:nvSpPr>
        <p:spPr>
          <a:xfrm>
            <a:off x="620995" y="35858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tr-TR" b="1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CustomerWriteService</a:t>
            </a:r>
            <a:endParaRPr lang="tr-TR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fontAlgn="base"/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void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MakeCustomerPreferred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CustomerId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)</a:t>
            </a:r>
            <a:b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void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ChangeCustomerLocale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CustomerId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NewLocale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)</a:t>
            </a:r>
            <a:b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void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CreateCustomer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)</a:t>
            </a:r>
            <a:b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void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EditCustomerDetails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tr-TR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CustomerDetails</a:t>
            </a:r>
            <a:r>
              <a:rPr lang="tr-T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1637967-1497-4266-8E10-1EF8AACBED96}"/>
              </a:ext>
            </a:extLst>
          </p:cNvPr>
          <p:cNvSpPr/>
          <p:nvPr/>
        </p:nvSpPr>
        <p:spPr>
          <a:xfrm>
            <a:off x="6716995" y="37243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CustomerReadService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GetCustomer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CustomerId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)</a:t>
            </a:r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CustomerSet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GetCustomersWithName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(Name)</a:t>
            </a:r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CustomerSet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GetPreferredCustomers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5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D60670-8D48-44D2-8E7E-4203DDE0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64" y="439770"/>
            <a:ext cx="10407471" cy="1325563"/>
          </a:xfrm>
        </p:spPr>
        <p:txBody>
          <a:bodyPr/>
          <a:lstStyle/>
          <a:p>
            <a:r>
              <a:rPr lang="tr-TR" dirty="0" err="1"/>
              <a:t>MediatR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D4BA77-C956-485A-BDD1-86B35E4EE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70" y="605788"/>
            <a:ext cx="3854246" cy="3854246"/>
          </a:xfr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76B54633-4CFE-4655-884F-1D131AAAB8B3}"/>
              </a:ext>
            </a:extLst>
          </p:cNvPr>
          <p:cNvSpPr/>
          <p:nvPr/>
        </p:nvSpPr>
        <p:spPr>
          <a:xfrm>
            <a:off x="590025" y="2071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err="1">
                <a:latin typeface="+mj-lt"/>
                <a:ea typeface="+mj-ea"/>
                <a:cs typeface="+mj-cs"/>
              </a:rPr>
              <a:t>MediatR</a:t>
            </a:r>
            <a:r>
              <a:rPr lang="en-US" sz="2000" dirty="0">
                <a:latin typeface="+mj-lt"/>
                <a:ea typeface="+mj-ea"/>
                <a:cs typeface="+mj-cs"/>
              </a:rPr>
              <a:t> is essentially a library that allows in process messaging – which in turn allows you to follow the Mediator Pattern! </a:t>
            </a:r>
            <a:endParaRPr lang="tr-TR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983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63E143-F884-445B-B536-1A3A4B06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5" y="86007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/>
              <a:t>MediatR</a:t>
            </a:r>
            <a:r>
              <a:rPr lang="tr-TR" sz="5400" dirty="0"/>
              <a:t> + CQRS = </a:t>
            </a:r>
            <a:r>
              <a:rPr lang="tr-TR" sz="5400" dirty="0">
                <a:solidFill>
                  <a:srgbClr val="FF0000"/>
                </a:solidFill>
              </a:rPr>
              <a:t>♥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282EC17-1306-4E24-BFF0-847C5A9C6C48}"/>
              </a:ext>
            </a:extLst>
          </p:cNvPr>
          <p:cNvSpPr txBox="1"/>
          <p:nvPr/>
        </p:nvSpPr>
        <p:spPr>
          <a:xfrm>
            <a:off x="755235" y="2185638"/>
            <a:ext cx="6787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Define </a:t>
            </a:r>
            <a:r>
              <a:rPr lang="tr-TR" sz="3000" dirty="0" err="1"/>
              <a:t>commands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queries</a:t>
            </a:r>
            <a:r>
              <a:rPr lang="tr-TR" sz="3000" dirty="0"/>
              <a:t> as </a:t>
            </a:r>
            <a:r>
              <a:rPr lang="tr-TR" sz="3000" dirty="0" err="1"/>
              <a:t>requests</a:t>
            </a:r>
            <a:endParaRPr lang="tr-TR" sz="30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6F2B903-2A83-4887-99F8-0EC566E06EEE}"/>
              </a:ext>
            </a:extLst>
          </p:cNvPr>
          <p:cNvSpPr txBox="1"/>
          <p:nvPr/>
        </p:nvSpPr>
        <p:spPr>
          <a:xfrm>
            <a:off x="695587" y="2957203"/>
            <a:ext cx="9831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dirty="0"/>
              <a:t>Application </a:t>
            </a:r>
            <a:r>
              <a:rPr lang="tr-TR" sz="3000" dirty="0" err="1"/>
              <a:t>layer</a:t>
            </a:r>
            <a:r>
              <a:rPr lang="tr-TR" sz="3000" dirty="0"/>
              <a:t> is </a:t>
            </a:r>
            <a:r>
              <a:rPr lang="tr-TR" sz="3000" dirty="0" err="1"/>
              <a:t>just</a:t>
            </a:r>
            <a:r>
              <a:rPr lang="tr-TR" sz="3000" dirty="0"/>
              <a:t> as </a:t>
            </a:r>
            <a:r>
              <a:rPr lang="tr-TR" sz="3000" dirty="0" err="1"/>
              <a:t>series</a:t>
            </a:r>
            <a:r>
              <a:rPr lang="tr-TR" sz="3000" dirty="0"/>
              <a:t> of </a:t>
            </a:r>
            <a:r>
              <a:rPr lang="tr-TR" sz="3000" dirty="0" err="1"/>
              <a:t>request</a:t>
            </a:r>
            <a:r>
              <a:rPr lang="tr-TR" sz="3000" dirty="0"/>
              <a:t> / </a:t>
            </a:r>
            <a:r>
              <a:rPr lang="tr-TR" sz="3000" dirty="0" err="1"/>
              <a:t>response</a:t>
            </a:r>
            <a:r>
              <a:rPr lang="tr-TR" sz="3000" dirty="0"/>
              <a:t> </a:t>
            </a:r>
            <a:r>
              <a:rPr lang="tr-TR" sz="3000" dirty="0" err="1"/>
              <a:t>objects</a:t>
            </a:r>
            <a:endParaRPr lang="tr-TR" sz="30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9F4708E-2976-4C66-8D43-8115EE428408}"/>
              </a:ext>
            </a:extLst>
          </p:cNvPr>
          <p:cNvSpPr txBox="1"/>
          <p:nvPr/>
        </p:nvSpPr>
        <p:spPr>
          <a:xfrm>
            <a:off x="695587" y="3656700"/>
            <a:ext cx="10349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Ability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attach</a:t>
            </a:r>
            <a:r>
              <a:rPr lang="tr-TR" sz="3000" dirty="0"/>
              <a:t> </a:t>
            </a:r>
            <a:r>
              <a:rPr lang="tr-TR" sz="3000" dirty="0" err="1"/>
              <a:t>additional</a:t>
            </a:r>
            <a:r>
              <a:rPr lang="tr-TR" sz="3000" dirty="0"/>
              <a:t> </a:t>
            </a:r>
            <a:r>
              <a:rPr lang="tr-TR" sz="3000" dirty="0" err="1"/>
              <a:t>beavior</a:t>
            </a:r>
            <a:r>
              <a:rPr lang="tr-TR" sz="3000" dirty="0"/>
              <a:t> </a:t>
            </a:r>
            <a:r>
              <a:rPr lang="tr-TR" sz="3000" dirty="0" err="1"/>
              <a:t>before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/ </a:t>
            </a:r>
            <a:r>
              <a:rPr lang="tr-TR" sz="3000" dirty="0" err="1"/>
              <a:t>or</a:t>
            </a:r>
            <a:r>
              <a:rPr lang="tr-TR" sz="3000" dirty="0"/>
              <a:t> </a:t>
            </a:r>
            <a:r>
              <a:rPr lang="tr-TR" sz="3000" dirty="0" err="1"/>
              <a:t>after</a:t>
            </a:r>
            <a:r>
              <a:rPr lang="tr-TR" sz="3000" dirty="0"/>
              <a:t> </a:t>
            </a:r>
            <a:r>
              <a:rPr lang="tr-TR" sz="3000" dirty="0" err="1"/>
              <a:t>each</a:t>
            </a:r>
            <a:r>
              <a:rPr lang="tr-TR" sz="3000" dirty="0"/>
              <a:t> </a:t>
            </a:r>
            <a:r>
              <a:rPr lang="tr-TR" sz="3000" dirty="0" err="1"/>
              <a:t>request</a:t>
            </a:r>
            <a:r>
              <a:rPr lang="tr-TR" sz="3000" dirty="0"/>
              <a:t>,  </a:t>
            </a:r>
            <a:r>
              <a:rPr lang="tr-TR" sz="3000" dirty="0" err="1"/>
              <a:t>e.g</a:t>
            </a:r>
            <a:r>
              <a:rPr lang="tr-TR" sz="3000" dirty="0"/>
              <a:t> </a:t>
            </a:r>
            <a:r>
              <a:rPr lang="tr-TR" sz="3000" dirty="0" err="1"/>
              <a:t>logging</a:t>
            </a:r>
            <a:r>
              <a:rPr lang="tr-TR" sz="3000" dirty="0"/>
              <a:t>, </a:t>
            </a:r>
            <a:r>
              <a:rPr lang="tr-TR" sz="3000" dirty="0" err="1"/>
              <a:t>validation</a:t>
            </a:r>
            <a:r>
              <a:rPr lang="tr-TR" sz="3000" dirty="0"/>
              <a:t>, </a:t>
            </a:r>
            <a:r>
              <a:rPr lang="tr-TR" sz="3000" dirty="0" err="1"/>
              <a:t>caching</a:t>
            </a:r>
            <a:r>
              <a:rPr lang="tr-TR" sz="3000" dirty="0"/>
              <a:t>, </a:t>
            </a:r>
            <a:r>
              <a:rPr lang="tr-TR" sz="3000" dirty="0" err="1"/>
              <a:t>authorisation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so</a:t>
            </a:r>
            <a:r>
              <a:rPr lang="tr-TR" sz="30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40449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95C4E0-BC09-4C61-BCF5-7C1E2C21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C07CB16-1453-49AF-8701-1EFA52262E5C}"/>
              </a:ext>
            </a:extLst>
          </p:cNvPr>
          <p:cNvSpPr txBox="1"/>
          <p:nvPr/>
        </p:nvSpPr>
        <p:spPr>
          <a:xfrm>
            <a:off x="838200" y="1690688"/>
            <a:ext cx="691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sz="2400" dirty="0"/>
              <a:t>Using CQRS + </a:t>
            </a:r>
            <a:r>
              <a:rPr lang="tr-TR" sz="2400" dirty="0" err="1"/>
              <a:t>MediatR</a:t>
            </a:r>
            <a:r>
              <a:rPr lang="tr-TR" sz="2400" dirty="0"/>
              <a:t> </a:t>
            </a:r>
            <a:r>
              <a:rPr lang="tr-TR" sz="2400" dirty="0" err="1"/>
              <a:t>simplifes</a:t>
            </a:r>
            <a:r>
              <a:rPr lang="tr-TR" sz="2400" dirty="0"/>
              <a:t> </a:t>
            </a:r>
            <a:r>
              <a:rPr lang="tr-TR" sz="2400" dirty="0" err="1"/>
              <a:t>your</a:t>
            </a:r>
            <a:r>
              <a:rPr lang="tr-TR" sz="2400" dirty="0"/>
              <a:t> </a:t>
            </a:r>
            <a:r>
              <a:rPr lang="tr-TR" sz="2400" dirty="0" err="1"/>
              <a:t>overall</a:t>
            </a:r>
            <a:r>
              <a:rPr lang="tr-TR" sz="2400" dirty="0"/>
              <a:t> </a:t>
            </a:r>
            <a:r>
              <a:rPr lang="tr-TR" sz="2400" dirty="0" err="1"/>
              <a:t>design</a:t>
            </a:r>
            <a:endParaRPr lang="tr-TR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E6EFFB3-D172-4D10-891D-9B8580F87EDF}"/>
              </a:ext>
            </a:extLst>
          </p:cNvPr>
          <p:cNvSpPr txBox="1"/>
          <p:nvPr/>
        </p:nvSpPr>
        <p:spPr>
          <a:xfrm>
            <a:off x="838200" y="2258573"/>
            <a:ext cx="711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sz="2400" dirty="0" err="1"/>
              <a:t>Fluent</a:t>
            </a:r>
            <a:r>
              <a:rPr lang="tr-TR" sz="2400" dirty="0"/>
              <a:t> </a:t>
            </a:r>
            <a:r>
              <a:rPr lang="tr-TR" sz="2400" dirty="0" err="1"/>
              <a:t>Validation</a:t>
            </a:r>
            <a:r>
              <a:rPr lang="tr-TR" sz="2400" dirty="0"/>
              <a:t> is </a:t>
            </a:r>
            <a:r>
              <a:rPr lang="tr-TR" sz="2400" dirty="0" err="1"/>
              <a:t>usefull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all</a:t>
            </a:r>
            <a:r>
              <a:rPr lang="tr-TR" sz="2400" dirty="0"/>
              <a:t> </a:t>
            </a:r>
            <a:r>
              <a:rPr lang="tr-TR" sz="2400" dirty="0" err="1"/>
              <a:t>validation</a:t>
            </a:r>
            <a:r>
              <a:rPr lang="tr-TR" sz="2400" dirty="0"/>
              <a:t> </a:t>
            </a:r>
            <a:r>
              <a:rPr lang="tr-TR" sz="2400" dirty="0" err="1"/>
              <a:t>scenarios</a:t>
            </a:r>
            <a:endParaRPr lang="tr-TR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029CE62-91BF-47D2-B9FA-F7B0818FAEAE}"/>
              </a:ext>
            </a:extLst>
          </p:cNvPr>
          <p:cNvSpPr txBox="1"/>
          <p:nvPr/>
        </p:nvSpPr>
        <p:spPr>
          <a:xfrm>
            <a:off x="838200" y="2826458"/>
            <a:ext cx="5673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n w="0"/>
                <a:solidFill>
                  <a:schemeClr val="accent6"/>
                </a:solidFill>
                <a:sym typeface="Wingdings 2" panose="05020102010507070707" pitchFamily="18" charset="2"/>
              </a:rPr>
              <a:t> </a:t>
            </a:r>
            <a:r>
              <a:rPr lang="tr-TR" sz="2400" dirty="0" err="1"/>
              <a:t>MediatR</a:t>
            </a:r>
            <a:r>
              <a:rPr lang="tr-TR" sz="2400" dirty="0"/>
              <a:t> </a:t>
            </a:r>
            <a:r>
              <a:rPr lang="tr-TR" sz="2400" dirty="0" err="1"/>
              <a:t>simplifies</a:t>
            </a:r>
            <a:r>
              <a:rPr lang="tr-TR" sz="2400" dirty="0"/>
              <a:t> </a:t>
            </a:r>
            <a:r>
              <a:rPr lang="tr-TR" sz="2400" dirty="0" err="1"/>
              <a:t>cross</a:t>
            </a:r>
            <a:r>
              <a:rPr lang="tr-TR" sz="2400" dirty="0"/>
              <a:t> </a:t>
            </a:r>
            <a:r>
              <a:rPr lang="tr-TR" sz="2400" dirty="0" err="1"/>
              <a:t>cutting</a:t>
            </a:r>
            <a:r>
              <a:rPr lang="tr-TR" sz="2400" dirty="0"/>
              <a:t> </a:t>
            </a:r>
            <a:r>
              <a:rPr lang="tr-TR" sz="2400" dirty="0" err="1"/>
              <a:t>concerns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972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249</Words>
  <Application>Microsoft Office PowerPoint</Application>
  <PresentationFormat>Geniş ekran</PresentationFormat>
  <Paragraphs>40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Verdana</vt:lpstr>
      <vt:lpstr>Office Teması</vt:lpstr>
      <vt:lpstr>Clean Architecture</vt:lpstr>
      <vt:lpstr>PowerPoint Sunusu</vt:lpstr>
      <vt:lpstr>Key Points</vt:lpstr>
      <vt:lpstr> Low Cohesion   High Cohesion  Tight coupling    Loose coupling </vt:lpstr>
      <vt:lpstr>PowerPoint Sunusu</vt:lpstr>
      <vt:lpstr>PowerPoint Sunusu</vt:lpstr>
      <vt:lpstr>MediatR</vt:lpstr>
      <vt:lpstr>MediatR + CQRS = ♥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OGUZ BERKAY YERDELEN</dc:creator>
  <cp:lastModifiedBy>OGUZ BERKAY YERDELEN</cp:lastModifiedBy>
  <cp:revision>1</cp:revision>
  <dcterms:created xsi:type="dcterms:W3CDTF">2019-11-03T15:20:59Z</dcterms:created>
  <dcterms:modified xsi:type="dcterms:W3CDTF">2019-11-03T16:02:13Z</dcterms:modified>
</cp:coreProperties>
</file>