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5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6D4938-D1B0-401C-DC5D-15A93607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8300A5-9887-17F0-5E74-AB14F701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118497-9330-F73A-1153-E3097C7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94B17A-FC2F-0FE0-1D0A-EA239C56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A92974-9A08-1AC2-C3EF-30DEC50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0578A-4349-0AC3-5FEA-4C56A171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44E907-7F6F-0DFE-FEB1-FE872932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A1DB1D-912B-0F6D-F75A-1A911AA7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7853D1-D79D-6273-FCE1-05FB2C73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15E09F-6AF1-1D45-6210-93BCE8F6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04CCE36-BECC-C15E-A869-6A3B90E89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4549C7E-92EB-86B3-E56E-47847FFCF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FF3F69-6FAD-DA16-91D8-A25B5FF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9D6AA2-ACF8-75CF-6E9D-BB26AA47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DC6D98-0A5E-2FD1-743A-9FE6C857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02AE38-FCEB-7645-12EA-E2ECC71B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44D5E-8541-1941-F964-99BF6AB7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F0617E-EEEB-5D6A-AE16-FCC80556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24209-24E5-B671-90C9-D0FB037B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7DF39D-F633-CB49-91A3-D9B5BD85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4044F-0F19-8F84-274E-92650EA4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7B8487-AD5B-7ECE-F43B-DE0B7196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2EE274-AC62-B273-505B-3982624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2B0548-459F-363B-F671-445F499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7126A4-302B-994D-8960-05C932B1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BD73B5-ADA1-36F6-BAB5-DB0A940F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FAEE29-538B-13BA-E78F-B21F1455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1016A6-FAD8-8962-B72B-6A0F07FD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CA8003-8D46-02A7-16D3-A12F0D6B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8DE3F8-9286-CF38-250E-3C4EDAC0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7A5782-4137-0172-BBDB-85A7617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E7A7A0-714C-D540-9292-6540407B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81930D-D5E0-6BC8-29B2-C029BDEC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3959F5-057C-8BA1-C956-5133D18E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70D03A0-5CBC-223F-6ED1-E5BB309C0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354BFF7-0C3D-9A70-9063-3358507D5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636C44B-38C8-ED29-9080-DC6146C8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33F9D4-3281-1ACB-B450-C6FED676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BE0A6F-564C-8E5C-296F-16C1EE3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28541A-3624-0540-D566-DBF6FFC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8B03FBD-6C44-7D69-0471-8D0793A4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6E974C2-54AD-7440-DF6E-E3D7651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3C6D8F2-5676-E7C0-3826-61B42D91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613BA1-4F75-1934-B9B3-2E20921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46793C-25D5-450C-FFC9-B4BB5245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FA3966-274D-98E3-200D-53823AC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65BCA-6C53-0B92-2D25-9C55E999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51EED5-6E13-D4CC-E6F8-8D792F79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025024-7FBB-B930-FF56-681536A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6A1EB-3532-4DC3-4B63-4121F53B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819580-DDE2-EE89-320E-AA353546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EF038E-FF57-3EEC-DFC8-32D19021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E5A8A-5F17-AB4E-F58F-54795C46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E37A77D-E866-9267-AF4E-8D9818E0F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FBED4B-7F8C-0288-BCF0-C6CC63DA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F04301-C5D7-7826-4119-8A87E6FB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EA52C2-1F20-C8F4-0640-039B16AA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BEC575B-76B8-5EBE-4ED4-A20D115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67C1F5D-C395-167E-6D15-7DE5FF9B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A477CD-7EBB-9634-649D-154C8A9F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31DAE4-AA4A-650D-E00B-57CA44B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BC08C0-F3D7-9E71-26A0-74741920B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CB744C-8395-10A1-818B-1CD58FBF5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Simulation Mechanics &amp; Agent Behaviors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sz="1700"/>
              <a:t>Agent Classes &amp; Movement</a:t>
            </a:r>
          </a:p>
          <a:p>
            <a:r>
              <a:rPr sz="1700"/>
              <a:t>- Base Agent Class: Implements shared behavior like movement, energy tracking.</a:t>
            </a:r>
          </a:p>
          <a:p>
            <a:r>
              <a:rPr sz="1700"/>
              <a:t>- Orc and Dwarf Classes: Inherit from the base class. Their behavior changes dynamically based on time (day or night).</a:t>
            </a:r>
          </a:p>
          <a:p>
            <a:endParaRPr sz="1700"/>
          </a:p>
          <a:p>
            <a:r>
              <a:rPr sz="1700"/>
              <a:t>Day/Night Role Switching</a:t>
            </a:r>
          </a:p>
          <a:p>
            <a:r>
              <a:rPr sz="1700"/>
              <a:t>- Day: Orcs are predators (hunt dwarves), Dwarves are prey (evade orcs).</a:t>
            </a:r>
          </a:p>
          <a:p>
            <a:r>
              <a:rPr sz="1700"/>
              <a:t>- Night: Dwarves become predators (hunt orcs), Orcs become prey (evade dwarves).</a:t>
            </a:r>
          </a:p>
          <a:p>
            <a:pPr marL="0" indent="0">
              <a:buNone/>
            </a:pPr>
            <a:endParaRPr sz="1700"/>
          </a:p>
          <a:p>
            <a:r>
              <a:rPr sz="1700"/>
              <a:t>Energy &amp; Interactions</a:t>
            </a:r>
          </a:p>
          <a:p>
            <a:r>
              <a:rPr sz="1700"/>
              <a:t>- Moving and acting costs energy.</a:t>
            </a:r>
          </a:p>
          <a:p>
            <a:r>
              <a:rPr sz="1700"/>
              <a:t>- Killing prey restores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3200">
                <a:solidFill>
                  <a:srgbClr val="FFFFFF"/>
                </a:solidFill>
              </a:rPr>
              <a:t>Environment Effects &amp; Expandability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Weather System</a:t>
            </a:r>
          </a:p>
          <a:p>
            <a:r>
              <a:rPr lang="en-US" sz="1700" dirty="0"/>
              <a:t>- Random weather changes time to time. </a:t>
            </a:r>
          </a:p>
          <a:p>
            <a:r>
              <a:rPr lang="en-US" sz="1700" dirty="0"/>
              <a:t>Conditions: rain (extra energy loss), storm (energy + slowed movement).</a:t>
            </a:r>
          </a:p>
          <a:p>
            <a:endParaRPr lang="en-US" sz="1700" dirty="0"/>
          </a:p>
          <a:p>
            <a:r>
              <a:rPr lang="en-US" sz="1700" dirty="0"/>
              <a:t>Reinforcements &amp; Reproduction</a:t>
            </a:r>
          </a:p>
          <a:p>
            <a:r>
              <a:rPr lang="en-US" sz="1700" dirty="0"/>
              <a:t>- Reinforcements boost agent energy and add new orcs/dwarves every interval.</a:t>
            </a:r>
          </a:p>
          <a:p>
            <a:r>
              <a:rPr lang="en-US" sz="1700" dirty="0"/>
              <a:t>- Agents reproduce when energy exceeds threshold:</a:t>
            </a:r>
          </a:p>
          <a:p>
            <a:r>
              <a:rPr lang="en-US" sz="1700" dirty="0"/>
              <a:t>  - Dwarves: Reproduce at higher cost.</a:t>
            </a:r>
          </a:p>
          <a:p>
            <a:r>
              <a:rPr lang="en-US" sz="1700" dirty="0"/>
              <a:t>  - Orcs: Reproduce by splitting energy.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3200">
                <a:solidFill>
                  <a:srgbClr val="FFFFFF"/>
                </a:solidFill>
              </a:rPr>
              <a:t>Visualization, UI &amp;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400"/>
              <a:t>Display System</a:t>
            </a:r>
          </a:p>
          <a:p>
            <a:r>
              <a:rPr lang="en-US" sz="1400"/>
              <a:t>- Fixed-size game surface scaled to the screen.</a:t>
            </a:r>
          </a:p>
          <a:p>
            <a:r>
              <a:rPr lang="en-US" sz="1400"/>
              <a:t>- Camera system allows panning and zooming.</a:t>
            </a:r>
          </a:p>
          <a:p>
            <a:r>
              <a:rPr lang="en-US" sz="1400"/>
              <a:t>- Mouse click recenters the view; scroll zooms in/out.</a:t>
            </a:r>
          </a:p>
          <a:p>
            <a:endParaRPr lang="en-US" sz="1400"/>
          </a:p>
          <a:p>
            <a:r>
              <a:rPr lang="en-US" sz="1400"/>
              <a:t>Agent Animations</a:t>
            </a:r>
          </a:p>
          <a:p>
            <a:r>
              <a:rPr lang="en-US" sz="1400"/>
              <a:t>- Smooth movement (update_animation).</a:t>
            </a:r>
          </a:p>
          <a:p>
            <a:r>
              <a:rPr lang="en-US" sz="1400"/>
              <a:t>- Agents rendered as scaled images (orc and dwarf sprites).</a:t>
            </a:r>
          </a:p>
          <a:p>
            <a:r>
              <a:rPr lang="en-US" sz="1400"/>
              <a:t>- Predators highlighted with yellow borders.</a:t>
            </a:r>
          </a:p>
          <a:p>
            <a:endParaRPr lang="en-US" sz="1400"/>
          </a:p>
          <a:p>
            <a:r>
              <a:rPr lang="en-US" sz="1400"/>
              <a:t>User Interface (UI)</a:t>
            </a:r>
          </a:p>
          <a:p>
            <a:r>
              <a:rPr lang="en-US" sz="1400"/>
              <a:t>- Displays turn count, orc/dwarf populations, day/night, weather, zoom level.</a:t>
            </a:r>
          </a:p>
          <a:p>
            <a:r>
              <a:rPr lang="en-US" sz="1400"/>
              <a:t>- Toggleable heatmap shows where agents move most frequently.</a:t>
            </a:r>
          </a:p>
          <a:p>
            <a:endParaRPr lang="en-US" sz="1400"/>
          </a:p>
          <a:p>
            <a:r>
              <a:rPr lang="en-US" sz="1400"/>
              <a:t>Population Chart</a:t>
            </a:r>
          </a:p>
          <a:p>
            <a:r>
              <a:rPr lang="en-US" sz="1400"/>
              <a:t>- Line graph tracking orc and dwarf populations over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287</Words>
  <Application>Microsoft Office PowerPoint</Application>
  <PresentationFormat>Ekran Gösterisi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Teması</vt:lpstr>
      <vt:lpstr>Simulation Mechanics &amp; Agent Behaviors</vt:lpstr>
      <vt:lpstr>Environment Effects &amp; Expandability</vt:lpstr>
      <vt:lpstr>Visualization, UI &amp; Animations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berkay doruk</cp:lastModifiedBy>
  <cp:revision>2</cp:revision>
  <dcterms:created xsi:type="dcterms:W3CDTF">2013-01-27T09:14:16Z</dcterms:created>
  <dcterms:modified xsi:type="dcterms:W3CDTF">2025-04-15T06:29:09Z</dcterms:modified>
  <cp:category/>
</cp:coreProperties>
</file>