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Simulation Mechanics &amp; Agent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Agent Classes &amp; Movement</a:t>
            </a:r>
          </a:p>
          <a:p>
            <a:pPr lvl="1"/>
            <a:r>
              <a:t>Base Agent Class: Implements shared behavior like movement, energy tracking, and smooth animation.</a:t>
            </a:r>
          </a:p>
          <a:p>
            <a:pPr lvl="1"/>
            <a:r>
              <a:t>Orc and Dwarf Classes: Inherit from this base class; behavior changes dynamically by time (day/night).</a:t>
            </a:r>
          </a:p>
          <a:p>
            <a:pPr/>
            <a:r>
              <a:t>Day/Night Role Switching</a:t>
            </a:r>
          </a:p>
          <a:p>
            <a:pPr lvl="1"/>
            <a:r>
              <a:t>During Day: Orcs are predators (hunt dwarves), Dwarves are prey (evade orcs).</a:t>
            </a:r>
          </a:p>
          <a:p>
            <a:pPr lvl="1"/>
            <a:r>
              <a:t>During Night: Dwarves become predators (hunt orcs), Orcs become prey (evade dwarves).</a:t>
            </a:r>
          </a:p>
          <a:p>
            <a:pPr lvl="1"/>
            <a:r>
              <a:t>Controlled via switch_roles() every DAY_DURATION turns.</a:t>
            </a:r>
          </a:p>
          <a:p>
            <a:pPr/>
            <a:r>
              <a:t>Energy &amp; Interactions</a:t>
            </a:r>
          </a:p>
          <a:p>
            <a:pPr lvl="1"/>
            <a:r>
              <a:t>Movement costs energy; additional penalties during bad weather.</a:t>
            </a:r>
          </a:p>
          <a:p>
            <a:pPr lvl="1"/>
            <a:r>
              <a:t>Killing prey restores energy.</a:t>
            </a:r>
          </a:p>
          <a:p>
            <a:pPr lvl="1"/>
            <a:r>
              <a:t>Pack behavior grants bonus energy when predators hunt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Visualization, UI &amp;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Display &amp; Camera System</a:t>
            </a:r>
          </a:p>
          <a:p>
            <a:pPr lvl="1"/>
            <a:r>
              <a:t>Fixed-size game surface scaled to screen resolution.</a:t>
            </a:r>
          </a:p>
          <a:p>
            <a:pPr lvl="1"/>
            <a:r>
              <a:t>Camera can pan and zoom; mouse click recenters view; scroll wheel zooms in/out.</a:t>
            </a:r>
          </a:p>
          <a:p>
            <a:pPr/>
            <a:r>
              <a:t>Agent Animations</a:t>
            </a:r>
          </a:p>
          <a:p>
            <a:pPr lvl="1"/>
            <a:r>
              <a:t>Smooth movement using interpolation in update_animation().</a:t>
            </a:r>
          </a:p>
          <a:p>
            <a:pPr lvl="1"/>
            <a:r>
              <a:t>Agents rendered as scaled sprites (orc &amp; dwarf).</a:t>
            </a:r>
          </a:p>
          <a:p>
            <a:pPr lvl="1"/>
            <a:r>
              <a:t>Predators highlighted with a yellow border.</a:t>
            </a:r>
          </a:p>
          <a:p>
            <a:pPr/>
            <a:r>
              <a:t>User Interface (UI)</a:t>
            </a:r>
          </a:p>
          <a:p>
            <a:pPr lvl="1"/>
            <a:r>
              <a:t>Displays turn count, orc/dwarf populations, day/night cycle, weather, zoom level, etc.</a:t>
            </a:r>
          </a:p>
          <a:p>
            <a:pPr lvl="1"/>
            <a:r>
              <a:t>Heatmap toggle shows traffic intensity on the grid.</a:t>
            </a:r>
          </a:p>
          <a:p>
            <a:pPr lvl="1"/>
            <a:r>
              <a:t>Population chart tracks orc/dwarf counts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Environment Effects &amp; Expandability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Weather System</a:t>
            </a:r>
          </a:p>
          <a:p>
            <a:pPr lvl="1"/>
            <a:r>
              <a:t>Random weather changes (clear, rain, storm) each WEATHER_CHANGE_INTERVAL.</a:t>
            </a:r>
          </a:p>
          <a:p>
            <a:pPr lvl="1"/>
            <a:r>
              <a:t>Rain increases energy loss; storms slow movement &amp; drain energy further.</a:t>
            </a:r>
          </a:p>
          <a:p>
            <a:pPr/>
            <a:r>
              <a:t>Reinforcement &amp; Reproduction</a:t>
            </a:r>
          </a:p>
          <a:p>
            <a:pPr lvl="1"/>
            <a:r>
              <a:t>Reinforcements periodically boost agent energy and add new orcs/dwarves.</a:t>
            </a:r>
          </a:p>
          <a:p>
            <a:pPr lvl="1"/>
            <a:r>
              <a:t>Agents reproduce when energy exceeds thresholds:</a:t>
            </a:r>
          </a:p>
          <a:p>
            <a:pPr lvl="1"/>
            <a:r>
              <a:t>   - Dwarves: Higher cost, offspring has reduced energy.</a:t>
            </a:r>
          </a:p>
          <a:p>
            <a:pPr lvl="1"/>
            <a:r>
              <a:t>   - Orcs: Split energy to spawn a new instance.</a:t>
            </a:r>
          </a:p>
          <a:p>
            <a:pPr/>
            <a:r>
              <a:t>Future Improvements</a:t>
            </a:r>
          </a:p>
          <a:p>
            <a:pPr lvl="1"/>
            <a:r>
              <a:t>New weather types, more complex terrain effects.</a:t>
            </a:r>
          </a:p>
          <a:p>
            <a:pPr lvl="1"/>
            <a:r>
              <a:t>Additional agent species or advanced AI behaviors.</a:t>
            </a:r>
          </a:p>
          <a:p>
            <a:pPr lvl="1"/>
            <a:r>
              <a:t>More intricate flocking/group logic.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