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3" r:id="rId5"/>
    <p:sldId id="264" r:id="rId6"/>
    <p:sldId id="262" r:id="rId7"/>
    <p:sldId id="261" r:id="rId8"/>
    <p:sldId id="260" r:id="rId9"/>
    <p:sldId id="259" r:id="rId10"/>
    <p:sldId id="258" r:id="rId11"/>
    <p:sldId id="257" r:id="rId12"/>
    <p:sldId id="267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1546D6-19CC-4FD8-BBEB-F9A6B134E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F9DA62-A0EE-BACB-7605-1475BD6A0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C7D58F-1BFE-5EA5-173C-6F28838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2C3CB6-C839-1507-A6F5-E7CC313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CA9F2A-1F0F-5A30-8F5F-3070548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16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D9E6B5-B0A9-BE82-A34D-16B2F093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03145F5-DF2B-D6BD-46DE-163BE4597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9C3B74-F035-1191-BA62-D4A7DC08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B53D55-0BB3-8831-6FAC-E0FFC602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B2DDC0-1282-5CD5-2BB2-820BC079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379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2345DE-6599-DD12-8F7E-C8BAE7845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E5BD144-BE58-DBC0-D563-CF0980AB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BDA412-6426-2692-66AF-E5214904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0AEC5A-4D54-2EDE-62D3-9F8AFE17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65A612-6AA4-9A19-497F-865449B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41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EA3B1A-D9B4-FC7D-613F-6D7DA332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D8A509-2D96-7710-74C3-1C8F1BA2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CE9300-7730-55DF-6694-7C2A5E6B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BA8564-2D16-D49D-04D1-EA413F05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2D0D49-6FBE-C85A-C1AB-0AAABFEA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17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4A1393-A185-125B-6D59-66B56632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A2819D-5887-7C59-3BB8-10D412B0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4DC37B-EEB7-2D03-0272-B052CE8A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1AA2E8-C9A3-1ADE-5B65-4DAA7E41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2CAB9C-D533-2969-1550-0B19B084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51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A3591C-1454-5B48-A057-BF82D849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993913-5D68-71E4-FA78-FD65B98D1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0880E33-DF82-0548-DC18-36786AA3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8309D62-58FB-B9B1-0471-184FC884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CC17C96-9EF2-10CF-874F-B4ADA085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446037-DA52-74C3-26BD-CBDC4B1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8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D54248-9A0C-16A0-E182-74D3A04E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DA650F-D94A-C30C-0C22-7811C58A3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606DB1-4AE8-B6F3-517A-EA2B5B7F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AF9130E-D126-49B5-607A-94A1124FF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FE771C4-CE64-C54A-C63E-C201B825F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C31B97-C08F-2207-2D07-E8B9A6C5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243646C-0F4C-EBC9-7578-53BDAFF3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55FC27B-2ED4-6B7C-1006-06E1C5C3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CEC8F5-37EB-AD42-D384-976B42C6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F6C526C-D4F1-5A4F-A6A6-9AC87A84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09E76B9-F020-AC2D-A34E-042963A9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C76A27B-8F58-E8BD-78CC-5CD6098C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E20F9AB-7756-D244-82CB-98258B9C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DD6043C-C26B-822D-F0F5-9B1A6E9C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4E95811-516A-3728-D3FF-D2C73CD3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50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6A22E3-AAF6-C9F2-076E-25B55AC2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EF09FF-5BA1-7D28-E905-00BD639B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BCB493-1180-C343-C7C4-27C29D0EB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7F3A25-B533-DB81-89BB-1048371F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9944C39-9130-E520-F5E3-5E6FB927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A10ABA5-E3F1-85BA-22D0-64AD49ED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92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D420CF-9D45-AD7F-6F76-FCF31C3F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0318F66-6534-0883-F624-1F0C377FF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DA967A6-DB01-A486-7154-AAD33710B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9F8280F-78DF-D1ED-D3CB-8B8190B1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40CE48-DE52-FC81-B765-528ABF2A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0E8CD79-FD4F-7782-2F60-85CB506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663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F6A519D-6B87-2001-DC40-9EFDD15B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1A1DE66-E6F8-DE21-4C0D-A4ACBE65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72C743-9F79-2C2B-9E8F-68B396CB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6DDA-752D-4F48-AB0D-58F6B0F14F0E}" type="datetimeFigureOut">
              <a:rPr lang="tr-TR" smtClean="0"/>
              <a:t>4.11.2022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62511D-0CBB-B9DD-6E73-D8A7AE1B7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E9CD4E-8375-B44B-3B19-B5B9FF988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1569-471B-46FF-A1D8-D1D080B69B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1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ine of grocery carts">
            <a:extLst>
              <a:ext uri="{FF2B5EF4-FFF2-40B4-BE49-F238E27FC236}">
                <a16:creationId xmlns:a16="http://schemas.microsoft.com/office/drawing/2014/main" id="{41F9770D-09A3-3879-61DD-6DD870993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837" b="789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F413099-8AB5-15CB-FE75-DABB799C0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47" y="2361459"/>
            <a:ext cx="11560857" cy="1538869"/>
          </a:xfrm>
        </p:spPr>
        <p:txBody>
          <a:bodyPr>
            <a:normAutofit/>
          </a:bodyPr>
          <a:lstStyle/>
          <a:p>
            <a:pPr algn="l"/>
            <a:r>
              <a:rPr lang="tr-TR" sz="8200" b="1" dirty="0">
                <a:solidFill>
                  <a:srgbClr val="FFFFFF"/>
                </a:solidFill>
                <a:latin typeface="Amasis MT Pro Black" panose="02040A04050005020304" pitchFamily="18" charset="-94"/>
              </a:rPr>
              <a:t>UNITY ASSET STORE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0AB374E-E129-7DF9-17E8-755864824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tr-TR" sz="1700" b="1" i="1" dirty="0" err="1">
                <a:solidFill>
                  <a:srgbClr val="FFFFFF"/>
                </a:solidFill>
              </a:rPr>
              <a:t>Avenpi</a:t>
            </a:r>
            <a:r>
              <a:rPr lang="tr-TR" sz="1700" b="1" i="1" dirty="0">
                <a:solidFill>
                  <a:srgbClr val="FFFFFF"/>
                </a:solidFill>
              </a:rPr>
              <a:t> Game </a:t>
            </a:r>
            <a:r>
              <a:rPr lang="tr-TR" sz="1700" b="1" i="1" dirty="0" err="1">
                <a:solidFill>
                  <a:srgbClr val="FFFFFF"/>
                </a:solidFill>
              </a:rPr>
              <a:t>Studio</a:t>
            </a:r>
            <a:r>
              <a:rPr lang="tr-TR" sz="1700" b="1" i="1" dirty="0">
                <a:solidFill>
                  <a:srgbClr val="FFFFFF"/>
                </a:solidFill>
              </a:rPr>
              <a:t> ~ </a:t>
            </a:r>
            <a:r>
              <a:rPr lang="tr-TR" sz="1700" b="1" i="1" dirty="0" err="1">
                <a:solidFill>
                  <a:srgbClr val="FFFFFF"/>
                </a:solidFill>
              </a:rPr>
              <a:t>Asset</a:t>
            </a:r>
            <a:r>
              <a:rPr lang="tr-TR" sz="1700" b="1" i="1" dirty="0">
                <a:solidFill>
                  <a:srgbClr val="FFFFFF"/>
                </a:solidFill>
              </a:rPr>
              <a:t> Publishing</a:t>
            </a:r>
          </a:p>
          <a:p>
            <a:r>
              <a:rPr lang="tr-TR" sz="1700" b="1" dirty="0">
                <a:solidFill>
                  <a:srgbClr val="FFFFFF"/>
                </a:solidFill>
              </a:rPr>
              <a:t>04.11.2022</a:t>
            </a:r>
          </a:p>
          <a:p>
            <a:pPr algn="r"/>
            <a:r>
              <a:rPr lang="tr-TR" sz="1700" b="1" dirty="0" err="1">
                <a:solidFill>
                  <a:srgbClr val="FFFFFF"/>
                </a:solidFill>
              </a:rPr>
              <a:t>Asset</a:t>
            </a:r>
            <a:r>
              <a:rPr lang="tr-TR" sz="1700" b="1" dirty="0">
                <a:solidFill>
                  <a:srgbClr val="FFFFFF"/>
                </a:solidFill>
              </a:rPr>
              <a:t> </a:t>
            </a:r>
            <a:r>
              <a:rPr lang="tr-TR" sz="1700" b="1" dirty="0" err="1">
                <a:solidFill>
                  <a:srgbClr val="FFFFFF"/>
                </a:solidFill>
              </a:rPr>
              <a:t>Store’a</a:t>
            </a:r>
            <a:r>
              <a:rPr lang="tr-TR" sz="1700" b="1" dirty="0">
                <a:solidFill>
                  <a:srgbClr val="FFFFFF"/>
                </a:solidFill>
              </a:rPr>
              <a:t> </a:t>
            </a:r>
            <a:r>
              <a:rPr lang="tr-TR" sz="1700" b="1" dirty="0" err="1">
                <a:solidFill>
                  <a:srgbClr val="FFFFFF"/>
                </a:solidFill>
              </a:rPr>
              <a:t>Asset</a:t>
            </a:r>
            <a:r>
              <a:rPr lang="tr-TR" sz="1700" b="1" dirty="0">
                <a:solidFill>
                  <a:srgbClr val="FFFFFF"/>
                </a:solidFill>
              </a:rPr>
              <a:t> nasıl yüklenir?</a:t>
            </a:r>
          </a:p>
          <a:p>
            <a:pPr algn="r"/>
            <a:r>
              <a:rPr lang="tr-TR" sz="1700" b="1" dirty="0" err="1">
                <a:solidFill>
                  <a:srgbClr val="FFFFFF"/>
                </a:solidFill>
              </a:rPr>
              <a:t>Asset</a:t>
            </a:r>
            <a:r>
              <a:rPr lang="tr-TR" sz="1700" b="1" dirty="0">
                <a:solidFill>
                  <a:srgbClr val="FFFFFF"/>
                </a:solidFill>
              </a:rPr>
              <a:t> </a:t>
            </a:r>
            <a:r>
              <a:rPr lang="tr-TR" sz="1700" b="1" dirty="0" err="1">
                <a:solidFill>
                  <a:srgbClr val="FFFFFF"/>
                </a:solidFill>
              </a:rPr>
              <a:t>Store’a</a:t>
            </a:r>
            <a:r>
              <a:rPr lang="tr-TR" sz="1700" b="1" dirty="0">
                <a:solidFill>
                  <a:srgbClr val="FFFFFF"/>
                </a:solidFill>
              </a:rPr>
              <a:t> </a:t>
            </a:r>
            <a:r>
              <a:rPr lang="tr-TR" sz="1700" b="1" dirty="0" err="1">
                <a:solidFill>
                  <a:srgbClr val="FFFFFF"/>
                </a:solidFill>
              </a:rPr>
              <a:t>Asset</a:t>
            </a:r>
            <a:r>
              <a:rPr lang="tr-TR" sz="1700" b="1" dirty="0">
                <a:solidFill>
                  <a:srgbClr val="FFFFFF"/>
                </a:solidFill>
              </a:rPr>
              <a:t> yükleme adımları ve gereklilikleri.</a:t>
            </a:r>
          </a:p>
        </p:txBody>
      </p:sp>
    </p:spTree>
    <p:extLst>
      <p:ext uri="{BB962C8B-B14F-4D97-AF65-F5344CB8AC3E}">
        <p14:creationId xmlns:p14="http://schemas.microsoft.com/office/powerpoint/2010/main" val="1032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24ACC431-CC50-995E-87D8-FAD5E38C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576886"/>
            <a:ext cx="4849488" cy="1006268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A2FC25-3EB6-681A-A7AC-31CEEEF4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755" y="2833551"/>
            <a:ext cx="4075054" cy="11904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8000" b="1" dirty="0">
                <a:solidFill>
                  <a:schemeClr val="bg1"/>
                </a:solidFill>
              </a:rPr>
              <a:t>MEDIA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0A3CF1-BA6B-B7AC-AA0E-3250DA50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4338443"/>
            <a:ext cx="4837061" cy="7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0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47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49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51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53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55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57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DD2D3876-D786-F5F8-171C-2915BD00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5" y="653215"/>
            <a:ext cx="3217333" cy="2838251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A8D546F-7F13-DC5D-36E2-0E61C8E3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07" y="424096"/>
            <a:ext cx="5185298" cy="868536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A7AD90D8-2066-D06D-194D-7A16EAFA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35" y="4963653"/>
            <a:ext cx="2239952" cy="173374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01EFD9F-38F0-F751-9A00-E5AF62EAD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326" y="3147577"/>
            <a:ext cx="1985843" cy="2126814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CC2E5189-A4DD-4A7E-188A-0A59D266E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3981" y="3071422"/>
            <a:ext cx="3217333" cy="275910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0602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A2FC25-3EB6-681A-A7AC-31CEEEF4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94" y="3105025"/>
            <a:ext cx="4743140" cy="75676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tr-T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LOCALIZATION</a:t>
            </a:r>
            <a:endParaRPr lang="tr-TR" sz="4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D2BBF6C-7A77-2F51-D20E-D1570FD5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78" y="1875374"/>
            <a:ext cx="4813383" cy="38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1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C9B68E1-A0AA-3B09-8F9D-78828C1B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04.11.2022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AE763B-DDE7-90C0-06F5-22B715A84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Şeyma Altıparmak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6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B5F537-3960-4E10-AE03-D496B4CD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F9A94D1-9FCD-4778-A663-68663B4D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B080F40-90BD-4CAA-9447-8DC3FCD0F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CBC5BB5-9359-2FC0-99FC-5306EA3D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7" y="2108718"/>
            <a:ext cx="4803733" cy="22565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PACKAGE UPLOAD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1E5B84A-34DC-3D1D-2727-2166FF04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18" y="263516"/>
            <a:ext cx="7751702" cy="91082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34DEAE6-699C-AE23-78F3-E7F4F4CB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85" y="1666005"/>
            <a:ext cx="3558204" cy="294122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3D05512-A13A-7525-BD98-14356866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64" y="4943447"/>
            <a:ext cx="3475697" cy="15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8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4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A5C43C-EB21-EC96-FE66-3B188EC0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974" y="2189175"/>
            <a:ext cx="4680608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kern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GRUPLAMA NASIL OLMALI? (KLASORLEME)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604E3BEE-0562-D956-FDD2-69A24580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00" y="1846545"/>
            <a:ext cx="2560781" cy="916051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69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87B906-F15E-5A2D-0AD4-7C2FED51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b="1" dirty="0">
                <a:latin typeface="Amasis MT Pro Medium" panose="020B0604020202020204" pitchFamily="18" charset="-94"/>
                <a:cs typeface="Aharoni" panose="02010803020104030203" pitchFamily="2" charset="-79"/>
              </a:rPr>
              <a:t>SATIŞ YAPMAK İÇİN EKLENİLMESİ GEREK TOOL (ARAÇ)</a:t>
            </a:r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FD7099-9B54-5F5B-AF77-CE387C9A0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6" r="-1" b="-1"/>
          <a:stretch/>
        </p:blipFill>
        <p:spPr>
          <a:xfrm>
            <a:off x="0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002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3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666DCF-B1B8-FE86-1F5E-F8BFE1141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743" b="391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91" name="Straight Connector 3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70B3C059-656D-73CE-071F-A7F5666DF91D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Hatalar</a:t>
            </a:r>
            <a:r>
              <a:rPr lang="en-US" sz="2000" dirty="0">
                <a:solidFill>
                  <a:srgbClr val="FFFFFF"/>
                </a:solidFill>
              </a:rPr>
              <a:t> «</a:t>
            </a:r>
            <a:r>
              <a:rPr lang="en-US" sz="2000" b="1" i="1" dirty="0">
                <a:solidFill>
                  <a:srgbClr val="FFFFFF"/>
                </a:solidFill>
              </a:rPr>
              <a:t>Asset Store Uploader</a:t>
            </a:r>
            <a:r>
              <a:rPr lang="en-US" sz="2000" dirty="0">
                <a:solidFill>
                  <a:srgbClr val="FFFFFF"/>
                </a:solidFill>
              </a:rPr>
              <a:t>» </a:t>
            </a:r>
            <a:r>
              <a:rPr lang="en-US" sz="2000" dirty="0" err="1">
                <a:solidFill>
                  <a:srgbClr val="FFFFFF"/>
                </a:solidFill>
              </a:rPr>
              <a:t>ile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giriş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yaptıktan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sonra</a:t>
            </a:r>
            <a:r>
              <a:rPr lang="en-US" sz="2000" dirty="0">
                <a:solidFill>
                  <a:srgbClr val="FFFFFF"/>
                </a:solidFill>
              </a:rPr>
              <a:t> «</a:t>
            </a:r>
            <a:r>
              <a:rPr lang="en-US" sz="2000" b="1" i="1" dirty="0">
                <a:solidFill>
                  <a:srgbClr val="FFFFFF"/>
                </a:solidFill>
              </a:rPr>
              <a:t>Asset Store Validator</a:t>
            </a:r>
            <a:r>
              <a:rPr lang="en-US" sz="2000" dirty="0">
                <a:solidFill>
                  <a:srgbClr val="FFFFFF"/>
                </a:solidFill>
              </a:rPr>
              <a:t>» </a:t>
            </a:r>
            <a:r>
              <a:rPr lang="en-US" sz="2000" dirty="0" err="1">
                <a:solidFill>
                  <a:srgbClr val="FFFFFF"/>
                </a:solidFill>
              </a:rPr>
              <a:t>üzerinden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gözüküyor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FFFFFF"/>
                </a:solidFill>
              </a:rPr>
              <a:t>Assetlerin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Rotasyonları</a:t>
            </a:r>
            <a:r>
              <a:rPr lang="en-US" sz="2000" b="1" dirty="0">
                <a:solidFill>
                  <a:srgbClr val="FFFFFF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Z --&gt;  forward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Y --&gt; up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X --&gt; right</a:t>
            </a:r>
          </a:p>
        </p:txBody>
      </p:sp>
    </p:spTree>
    <p:extLst>
      <p:ext uri="{BB962C8B-B14F-4D97-AF65-F5344CB8AC3E}">
        <p14:creationId xmlns:p14="http://schemas.microsoft.com/office/powerpoint/2010/main" val="21422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4EFAF72-18D0-46AA-8742-0B4C57BC0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31AE8-0E91-4CDA-9C9E-21D3C209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702F3A-BC4D-8252-29C3-2043BAB2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481" y="1789013"/>
            <a:ext cx="5016563" cy="28289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RELEASE NOTES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D2DCEA-04F1-4EFD-B194-00459B277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E788391-C112-3269-52AB-443749BF7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19" y="891540"/>
            <a:ext cx="3262244" cy="153773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819F598-8EC4-B32E-44D7-1FFA77D77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815" y="4617918"/>
            <a:ext cx="3781652" cy="115340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3D678B2-F3A8-98FA-38ED-3E46A5913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675" y="3168911"/>
            <a:ext cx="3783128" cy="52017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13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2CC2BA4-C4A9-ED68-C0EE-72A1C5BB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134" y="1270007"/>
            <a:ext cx="6804280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DESCRIPTION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73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C74ED22-B101-148E-C6E1-60A37ECD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9" y="5854127"/>
            <a:ext cx="3565952" cy="597296"/>
          </a:xfrm>
          <a:prstGeom prst="rect">
            <a:avLst/>
          </a:prstGeom>
        </p:spPr>
      </p:pic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D73B6B8D-E279-13C4-844B-8FCBBEDF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459" y="2891604"/>
            <a:ext cx="1300774" cy="3654085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A8D6BD-3EF4-DEB3-9D93-3745E4E9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3" y="1605893"/>
            <a:ext cx="4295404" cy="83760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B0718A9-4621-0313-A3D5-488849D2A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33" y="604703"/>
            <a:ext cx="1932019" cy="48980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2A45CBBB-F869-AF88-9189-849199F12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367" y="127142"/>
            <a:ext cx="2636420" cy="2188304"/>
          </a:xfrm>
          <a:prstGeom prst="rect">
            <a:avLst/>
          </a:prstGeom>
        </p:spPr>
      </p:pic>
      <p:sp>
        <p:nvSpPr>
          <p:cNvPr id="15" name="Dikdörtgen 14">
            <a:extLst>
              <a:ext uri="{FF2B5EF4-FFF2-40B4-BE49-F238E27FC236}">
                <a16:creationId xmlns:a16="http://schemas.microsoft.com/office/drawing/2014/main" id="{5369DC89-ACE0-1F99-37EC-4240541DEA2B}"/>
              </a:ext>
            </a:extLst>
          </p:cNvPr>
          <p:cNvSpPr/>
          <p:nvPr/>
        </p:nvSpPr>
        <p:spPr>
          <a:xfrm>
            <a:off x="4122768" y="4049390"/>
            <a:ext cx="26980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endParaRPr lang="tr-T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32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EF0A150-4110-6274-F976-911C4DA6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70" y="2274372"/>
            <a:ext cx="4220967" cy="1717091"/>
          </a:xfrm>
        </p:spPr>
        <p:txBody>
          <a:bodyPr anchor="b">
            <a:normAutofit/>
          </a:bodyPr>
          <a:lstStyle/>
          <a:p>
            <a:r>
              <a:rPr lang="tr-TR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DETAILS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352F906-F503-94B5-A347-9748BF3F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18" y="4514483"/>
            <a:ext cx="5415384" cy="124553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6C7F810-3CD4-FFBD-6E64-C250D25C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20" y="1172625"/>
            <a:ext cx="5373682" cy="145671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8EE0D2F-BEEB-851E-178E-E1DB5C567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718" y="2942721"/>
            <a:ext cx="5070202" cy="15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3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82</Words>
  <Application>Microsoft Office PowerPoint</Application>
  <PresentationFormat>Geniş ekran</PresentationFormat>
  <Paragraphs>21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Aharoni</vt:lpstr>
      <vt:lpstr>Amasis MT Pro Black</vt:lpstr>
      <vt:lpstr>Amasis MT Pro Medium</vt:lpstr>
      <vt:lpstr>Arial</vt:lpstr>
      <vt:lpstr>Calibri</vt:lpstr>
      <vt:lpstr>Calibri Light</vt:lpstr>
      <vt:lpstr>Office Teması</vt:lpstr>
      <vt:lpstr>UNITY ASSET STORE</vt:lpstr>
      <vt:lpstr>PACKAGE UPLOAD</vt:lpstr>
      <vt:lpstr>GRUPLAMA NASIL OLMALI? (KLASORLEME)</vt:lpstr>
      <vt:lpstr>SATIŞ YAPMAK İÇİN EKLENİLMESİ GEREK TOOL (ARAÇ)</vt:lpstr>
      <vt:lpstr>PowerPoint Sunusu</vt:lpstr>
      <vt:lpstr>RELEASE NOTES</vt:lpstr>
      <vt:lpstr>DESCRIPTION</vt:lpstr>
      <vt:lpstr>PowerPoint Sunusu</vt:lpstr>
      <vt:lpstr>DETAILS</vt:lpstr>
      <vt:lpstr>PowerPoint Sunusu</vt:lpstr>
      <vt:lpstr>PowerPoint Sunusu</vt:lpstr>
      <vt:lpstr>PowerPoint Sunusu</vt:lpstr>
      <vt:lpstr>04.11.2022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Şeyma Altıparmak</dc:creator>
  <cp:lastModifiedBy>Şeyma Altıparmak</cp:lastModifiedBy>
  <cp:revision>3</cp:revision>
  <dcterms:created xsi:type="dcterms:W3CDTF">2022-11-04T06:09:40Z</dcterms:created>
  <dcterms:modified xsi:type="dcterms:W3CDTF">2022-11-04T08:06:08Z</dcterms:modified>
</cp:coreProperties>
</file>