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5" autoAdjust="0"/>
    <p:restoredTop sz="88014" autoAdjust="0"/>
  </p:normalViewPr>
  <p:slideViewPr>
    <p:cSldViewPr snapToGrid="0">
      <p:cViewPr varScale="1">
        <p:scale>
          <a:sx n="101" d="100"/>
          <a:sy n="101" d="100"/>
        </p:scale>
        <p:origin x="14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24C6DB-928B-4A5B-B835-B7E92EC0367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01A0F9E-79A5-4132-AE79-940B2AC45D43}">
      <dgm:prSet/>
      <dgm:spPr/>
      <dgm:t>
        <a:bodyPr/>
        <a:lstStyle/>
        <a:p>
          <a:r>
            <a:rPr lang="tr-TR"/>
            <a:t>Biyolojik silahlar</a:t>
          </a:r>
          <a:endParaRPr lang="en-US"/>
        </a:p>
      </dgm:t>
    </dgm:pt>
    <dgm:pt modelId="{43E07D0C-2432-4020-A641-B15197DCFFE7}" type="parTrans" cxnId="{1752E727-F3CA-4CF6-9376-32D4CD95F99E}">
      <dgm:prSet/>
      <dgm:spPr/>
      <dgm:t>
        <a:bodyPr/>
        <a:lstStyle/>
        <a:p>
          <a:endParaRPr lang="en-US"/>
        </a:p>
      </dgm:t>
    </dgm:pt>
    <dgm:pt modelId="{E43A1A7B-CBBA-45F4-A619-FFC4C7D213C3}" type="sibTrans" cxnId="{1752E727-F3CA-4CF6-9376-32D4CD95F99E}">
      <dgm:prSet/>
      <dgm:spPr/>
      <dgm:t>
        <a:bodyPr/>
        <a:lstStyle/>
        <a:p>
          <a:endParaRPr lang="en-US"/>
        </a:p>
      </dgm:t>
    </dgm:pt>
    <dgm:pt modelId="{2086B101-2E5C-41BE-8732-BBD4C94651DD}">
      <dgm:prSet/>
      <dgm:spPr/>
      <dgm:t>
        <a:bodyPr/>
        <a:lstStyle/>
        <a:p>
          <a:r>
            <a:rPr lang="tr-TR"/>
            <a:t>Kimyasal silahlar</a:t>
          </a:r>
          <a:endParaRPr lang="en-US"/>
        </a:p>
      </dgm:t>
    </dgm:pt>
    <dgm:pt modelId="{8220CFDC-CFF1-4CD0-9615-87D2C2561C33}" type="parTrans" cxnId="{517730AA-75C6-41DE-8149-5A8B5BEF6171}">
      <dgm:prSet/>
      <dgm:spPr/>
      <dgm:t>
        <a:bodyPr/>
        <a:lstStyle/>
        <a:p>
          <a:endParaRPr lang="en-US"/>
        </a:p>
      </dgm:t>
    </dgm:pt>
    <dgm:pt modelId="{3365224D-310A-4C06-AECE-7691BD892FE2}" type="sibTrans" cxnId="{517730AA-75C6-41DE-8149-5A8B5BEF6171}">
      <dgm:prSet/>
      <dgm:spPr/>
      <dgm:t>
        <a:bodyPr/>
        <a:lstStyle/>
        <a:p>
          <a:endParaRPr lang="en-US"/>
        </a:p>
      </dgm:t>
    </dgm:pt>
    <dgm:pt modelId="{99658E13-9E6E-4048-ABC7-AD7D73DFB041}">
      <dgm:prSet/>
      <dgm:spPr/>
      <dgm:t>
        <a:bodyPr/>
        <a:lstStyle/>
        <a:p>
          <a:r>
            <a:rPr lang="tr-TR"/>
            <a:t>Nükleer silahlar</a:t>
          </a:r>
          <a:endParaRPr lang="en-US"/>
        </a:p>
      </dgm:t>
    </dgm:pt>
    <dgm:pt modelId="{0F7C435D-6FD5-4F62-A533-1BB5F7479AB6}" type="parTrans" cxnId="{17541B2A-8389-4D93-BF41-24B600F7AA6B}">
      <dgm:prSet/>
      <dgm:spPr/>
      <dgm:t>
        <a:bodyPr/>
        <a:lstStyle/>
        <a:p>
          <a:endParaRPr lang="en-US"/>
        </a:p>
      </dgm:t>
    </dgm:pt>
    <dgm:pt modelId="{AD7227D6-9DFA-4512-B7C6-86BC05403E22}" type="sibTrans" cxnId="{17541B2A-8389-4D93-BF41-24B600F7AA6B}">
      <dgm:prSet/>
      <dgm:spPr/>
      <dgm:t>
        <a:bodyPr/>
        <a:lstStyle/>
        <a:p>
          <a:endParaRPr lang="en-US"/>
        </a:p>
      </dgm:t>
    </dgm:pt>
    <dgm:pt modelId="{8E6E923E-AD7F-4151-B826-6A0810CE4BA7}">
      <dgm:prSet/>
      <dgm:spPr/>
      <dgm:t>
        <a:bodyPr/>
        <a:lstStyle/>
        <a:p>
          <a:r>
            <a:rPr lang="tr-TR"/>
            <a:t>Roket ve füzeler</a:t>
          </a:r>
          <a:endParaRPr lang="en-US"/>
        </a:p>
      </dgm:t>
    </dgm:pt>
    <dgm:pt modelId="{C1951B7F-421C-43AB-A702-DE1DC9D4A88A}" type="parTrans" cxnId="{2D97D4DD-19A3-4ADE-BC01-FBF80EBBCCF6}">
      <dgm:prSet/>
      <dgm:spPr/>
      <dgm:t>
        <a:bodyPr/>
        <a:lstStyle/>
        <a:p>
          <a:endParaRPr lang="en-US"/>
        </a:p>
      </dgm:t>
    </dgm:pt>
    <dgm:pt modelId="{1C093E24-6A90-42D9-8AFA-74A97E875D8F}" type="sibTrans" cxnId="{2D97D4DD-19A3-4ADE-BC01-FBF80EBBCCF6}">
      <dgm:prSet/>
      <dgm:spPr/>
      <dgm:t>
        <a:bodyPr/>
        <a:lstStyle/>
        <a:p>
          <a:endParaRPr lang="en-US"/>
        </a:p>
      </dgm:t>
    </dgm:pt>
    <dgm:pt modelId="{50D971B9-C75D-4DD0-9F38-1337A8C158D5}">
      <dgm:prSet/>
      <dgm:spPr/>
      <dgm:t>
        <a:bodyPr/>
        <a:lstStyle/>
        <a:p>
          <a:r>
            <a:rPr lang="tr-TR"/>
            <a:t>Ağır silahlar</a:t>
          </a:r>
          <a:endParaRPr lang="en-US"/>
        </a:p>
      </dgm:t>
    </dgm:pt>
    <dgm:pt modelId="{A9949855-C6FC-4A99-BC8F-3A08D448E391}" type="parTrans" cxnId="{89251A9C-895E-4DE1-8522-31810D03D770}">
      <dgm:prSet/>
      <dgm:spPr/>
      <dgm:t>
        <a:bodyPr/>
        <a:lstStyle/>
        <a:p>
          <a:endParaRPr lang="en-US"/>
        </a:p>
      </dgm:t>
    </dgm:pt>
    <dgm:pt modelId="{BD1594B1-788B-42D1-B547-02B895CE5D4A}" type="sibTrans" cxnId="{89251A9C-895E-4DE1-8522-31810D03D770}">
      <dgm:prSet/>
      <dgm:spPr/>
      <dgm:t>
        <a:bodyPr/>
        <a:lstStyle/>
        <a:p>
          <a:endParaRPr lang="en-US"/>
        </a:p>
      </dgm:t>
    </dgm:pt>
    <dgm:pt modelId="{F89019BB-4571-4C92-8280-5E8DB5639943}">
      <dgm:prSet/>
      <dgm:spPr/>
      <dgm:t>
        <a:bodyPr/>
        <a:lstStyle/>
        <a:p>
          <a:r>
            <a:rPr lang="tr-TR"/>
            <a:t>Eski Çağ Silahları</a:t>
          </a:r>
          <a:endParaRPr lang="en-US"/>
        </a:p>
      </dgm:t>
    </dgm:pt>
    <dgm:pt modelId="{90360492-9904-4DD2-85DD-4A87DCA5C9ED}" type="parTrans" cxnId="{4E1295C1-2934-498E-B3F9-48F5C1417FAB}">
      <dgm:prSet/>
      <dgm:spPr/>
      <dgm:t>
        <a:bodyPr/>
        <a:lstStyle/>
        <a:p>
          <a:endParaRPr lang="en-US"/>
        </a:p>
      </dgm:t>
    </dgm:pt>
    <dgm:pt modelId="{2680E139-7344-466F-B52D-A06FCE510BD8}" type="sibTrans" cxnId="{4E1295C1-2934-498E-B3F9-48F5C1417FAB}">
      <dgm:prSet/>
      <dgm:spPr/>
      <dgm:t>
        <a:bodyPr/>
        <a:lstStyle/>
        <a:p>
          <a:endParaRPr lang="en-US"/>
        </a:p>
      </dgm:t>
    </dgm:pt>
    <dgm:pt modelId="{D6CAFC70-37E4-4779-B58D-2AB594E53E38}" type="pres">
      <dgm:prSet presAssocID="{D124C6DB-928B-4A5B-B835-B7E92EC03679}" presName="vert0" presStyleCnt="0">
        <dgm:presLayoutVars>
          <dgm:dir/>
          <dgm:animOne val="branch"/>
          <dgm:animLvl val="lvl"/>
        </dgm:presLayoutVars>
      </dgm:prSet>
      <dgm:spPr/>
      <dgm:t>
        <a:bodyPr/>
        <a:lstStyle/>
        <a:p>
          <a:endParaRPr lang="tr-TR"/>
        </a:p>
      </dgm:t>
    </dgm:pt>
    <dgm:pt modelId="{5AF9C63E-38D7-4C09-8493-B17C95250223}" type="pres">
      <dgm:prSet presAssocID="{101A0F9E-79A5-4132-AE79-940B2AC45D43}" presName="thickLine" presStyleLbl="alignNode1" presStyleIdx="0" presStyleCnt="6"/>
      <dgm:spPr/>
    </dgm:pt>
    <dgm:pt modelId="{D47F4C74-BADC-4AEC-9308-5D96860D326C}" type="pres">
      <dgm:prSet presAssocID="{101A0F9E-79A5-4132-AE79-940B2AC45D43}" presName="horz1" presStyleCnt="0"/>
      <dgm:spPr/>
    </dgm:pt>
    <dgm:pt modelId="{181A02A0-64C6-40C2-92D0-35116F013E19}" type="pres">
      <dgm:prSet presAssocID="{101A0F9E-79A5-4132-AE79-940B2AC45D43}" presName="tx1" presStyleLbl="revTx" presStyleIdx="0" presStyleCnt="6"/>
      <dgm:spPr/>
      <dgm:t>
        <a:bodyPr/>
        <a:lstStyle/>
        <a:p>
          <a:endParaRPr lang="tr-TR"/>
        </a:p>
      </dgm:t>
    </dgm:pt>
    <dgm:pt modelId="{EE2F89E9-0059-413E-AFA4-F4EF3E6992BB}" type="pres">
      <dgm:prSet presAssocID="{101A0F9E-79A5-4132-AE79-940B2AC45D43}" presName="vert1" presStyleCnt="0"/>
      <dgm:spPr/>
    </dgm:pt>
    <dgm:pt modelId="{F251CFF7-5871-45D6-B289-BAA47552A4A3}" type="pres">
      <dgm:prSet presAssocID="{2086B101-2E5C-41BE-8732-BBD4C94651DD}" presName="thickLine" presStyleLbl="alignNode1" presStyleIdx="1" presStyleCnt="6"/>
      <dgm:spPr/>
    </dgm:pt>
    <dgm:pt modelId="{50986090-04B5-4A2E-B68B-CA94D3D470C8}" type="pres">
      <dgm:prSet presAssocID="{2086B101-2E5C-41BE-8732-BBD4C94651DD}" presName="horz1" presStyleCnt="0"/>
      <dgm:spPr/>
    </dgm:pt>
    <dgm:pt modelId="{0BE87436-68C6-4F64-BD11-63A8263190A5}" type="pres">
      <dgm:prSet presAssocID="{2086B101-2E5C-41BE-8732-BBD4C94651DD}" presName="tx1" presStyleLbl="revTx" presStyleIdx="1" presStyleCnt="6"/>
      <dgm:spPr/>
      <dgm:t>
        <a:bodyPr/>
        <a:lstStyle/>
        <a:p>
          <a:endParaRPr lang="tr-TR"/>
        </a:p>
      </dgm:t>
    </dgm:pt>
    <dgm:pt modelId="{24B05F28-87D7-4560-8475-59A678E3C97A}" type="pres">
      <dgm:prSet presAssocID="{2086B101-2E5C-41BE-8732-BBD4C94651DD}" presName="vert1" presStyleCnt="0"/>
      <dgm:spPr/>
    </dgm:pt>
    <dgm:pt modelId="{68211E8D-D8C8-4EC7-A5E3-6735BD8B4C05}" type="pres">
      <dgm:prSet presAssocID="{99658E13-9E6E-4048-ABC7-AD7D73DFB041}" presName="thickLine" presStyleLbl="alignNode1" presStyleIdx="2" presStyleCnt="6"/>
      <dgm:spPr/>
    </dgm:pt>
    <dgm:pt modelId="{E20ACACB-26A0-406E-8D7C-F8BF650E562A}" type="pres">
      <dgm:prSet presAssocID="{99658E13-9E6E-4048-ABC7-AD7D73DFB041}" presName="horz1" presStyleCnt="0"/>
      <dgm:spPr/>
    </dgm:pt>
    <dgm:pt modelId="{E9CF4323-4BC6-4145-ADAA-DAF74001B520}" type="pres">
      <dgm:prSet presAssocID="{99658E13-9E6E-4048-ABC7-AD7D73DFB041}" presName="tx1" presStyleLbl="revTx" presStyleIdx="2" presStyleCnt="6"/>
      <dgm:spPr/>
      <dgm:t>
        <a:bodyPr/>
        <a:lstStyle/>
        <a:p>
          <a:endParaRPr lang="tr-TR"/>
        </a:p>
      </dgm:t>
    </dgm:pt>
    <dgm:pt modelId="{EA76DD6E-35EE-4F4C-AC7A-8A27ECAD8340}" type="pres">
      <dgm:prSet presAssocID="{99658E13-9E6E-4048-ABC7-AD7D73DFB041}" presName="vert1" presStyleCnt="0"/>
      <dgm:spPr/>
    </dgm:pt>
    <dgm:pt modelId="{0425BEDC-47C5-4A70-8F60-CCC8A83C9B86}" type="pres">
      <dgm:prSet presAssocID="{8E6E923E-AD7F-4151-B826-6A0810CE4BA7}" presName="thickLine" presStyleLbl="alignNode1" presStyleIdx="3" presStyleCnt="6"/>
      <dgm:spPr/>
    </dgm:pt>
    <dgm:pt modelId="{0A7962EB-EA20-4226-AB87-26F021986EC2}" type="pres">
      <dgm:prSet presAssocID="{8E6E923E-AD7F-4151-B826-6A0810CE4BA7}" presName="horz1" presStyleCnt="0"/>
      <dgm:spPr/>
    </dgm:pt>
    <dgm:pt modelId="{5D5D0D4C-EA81-433C-B23F-4B931FDE01B0}" type="pres">
      <dgm:prSet presAssocID="{8E6E923E-AD7F-4151-B826-6A0810CE4BA7}" presName="tx1" presStyleLbl="revTx" presStyleIdx="3" presStyleCnt="6"/>
      <dgm:spPr/>
      <dgm:t>
        <a:bodyPr/>
        <a:lstStyle/>
        <a:p>
          <a:endParaRPr lang="tr-TR"/>
        </a:p>
      </dgm:t>
    </dgm:pt>
    <dgm:pt modelId="{DC37ABEF-771D-4BE5-B3C9-BF3A48AD20C5}" type="pres">
      <dgm:prSet presAssocID="{8E6E923E-AD7F-4151-B826-6A0810CE4BA7}" presName="vert1" presStyleCnt="0"/>
      <dgm:spPr/>
    </dgm:pt>
    <dgm:pt modelId="{3E41F9A1-793B-413A-B1BA-B8E48B9EF950}" type="pres">
      <dgm:prSet presAssocID="{50D971B9-C75D-4DD0-9F38-1337A8C158D5}" presName="thickLine" presStyleLbl="alignNode1" presStyleIdx="4" presStyleCnt="6"/>
      <dgm:spPr/>
    </dgm:pt>
    <dgm:pt modelId="{43721909-42AC-4CFD-AB8A-3CA322FDFF78}" type="pres">
      <dgm:prSet presAssocID="{50D971B9-C75D-4DD0-9F38-1337A8C158D5}" presName="horz1" presStyleCnt="0"/>
      <dgm:spPr/>
    </dgm:pt>
    <dgm:pt modelId="{4A561F44-3850-4299-8DA5-F2836835661E}" type="pres">
      <dgm:prSet presAssocID="{50D971B9-C75D-4DD0-9F38-1337A8C158D5}" presName="tx1" presStyleLbl="revTx" presStyleIdx="4" presStyleCnt="6"/>
      <dgm:spPr/>
      <dgm:t>
        <a:bodyPr/>
        <a:lstStyle/>
        <a:p>
          <a:endParaRPr lang="tr-TR"/>
        </a:p>
      </dgm:t>
    </dgm:pt>
    <dgm:pt modelId="{F58B9474-66E7-41D0-B7B6-3558E591B295}" type="pres">
      <dgm:prSet presAssocID="{50D971B9-C75D-4DD0-9F38-1337A8C158D5}" presName="vert1" presStyleCnt="0"/>
      <dgm:spPr/>
    </dgm:pt>
    <dgm:pt modelId="{8AD5EAFE-4E9C-4709-8418-82FA3D500EE6}" type="pres">
      <dgm:prSet presAssocID="{F89019BB-4571-4C92-8280-5E8DB5639943}" presName="thickLine" presStyleLbl="alignNode1" presStyleIdx="5" presStyleCnt="6"/>
      <dgm:spPr/>
    </dgm:pt>
    <dgm:pt modelId="{18E7DAFE-5536-4FF9-946E-84A64B1E8C81}" type="pres">
      <dgm:prSet presAssocID="{F89019BB-4571-4C92-8280-5E8DB5639943}" presName="horz1" presStyleCnt="0"/>
      <dgm:spPr/>
    </dgm:pt>
    <dgm:pt modelId="{C6F1118B-8640-4CA8-9979-0DA3FC4D7372}" type="pres">
      <dgm:prSet presAssocID="{F89019BB-4571-4C92-8280-5E8DB5639943}" presName="tx1" presStyleLbl="revTx" presStyleIdx="5" presStyleCnt="6"/>
      <dgm:spPr/>
      <dgm:t>
        <a:bodyPr/>
        <a:lstStyle/>
        <a:p>
          <a:endParaRPr lang="tr-TR"/>
        </a:p>
      </dgm:t>
    </dgm:pt>
    <dgm:pt modelId="{47CCD905-E103-4A4C-8AC7-F44FF3B591DF}" type="pres">
      <dgm:prSet presAssocID="{F89019BB-4571-4C92-8280-5E8DB5639943}" presName="vert1" presStyleCnt="0"/>
      <dgm:spPr/>
    </dgm:pt>
  </dgm:ptLst>
  <dgm:cxnLst>
    <dgm:cxn modelId="{D690508E-809A-432E-BAF0-B8D59F49643D}" type="presOf" srcId="{2086B101-2E5C-41BE-8732-BBD4C94651DD}" destId="{0BE87436-68C6-4F64-BD11-63A8263190A5}" srcOrd="0" destOrd="0" presId="urn:microsoft.com/office/officeart/2008/layout/LinedList"/>
    <dgm:cxn modelId="{17541B2A-8389-4D93-BF41-24B600F7AA6B}" srcId="{D124C6DB-928B-4A5B-B835-B7E92EC03679}" destId="{99658E13-9E6E-4048-ABC7-AD7D73DFB041}" srcOrd="2" destOrd="0" parTransId="{0F7C435D-6FD5-4F62-A533-1BB5F7479AB6}" sibTransId="{AD7227D6-9DFA-4512-B7C6-86BC05403E22}"/>
    <dgm:cxn modelId="{AAA967D5-68D0-41D9-8DC1-BEA6700EC298}" type="presOf" srcId="{D124C6DB-928B-4A5B-B835-B7E92EC03679}" destId="{D6CAFC70-37E4-4779-B58D-2AB594E53E38}" srcOrd="0" destOrd="0" presId="urn:microsoft.com/office/officeart/2008/layout/LinedList"/>
    <dgm:cxn modelId="{89251A9C-895E-4DE1-8522-31810D03D770}" srcId="{D124C6DB-928B-4A5B-B835-B7E92EC03679}" destId="{50D971B9-C75D-4DD0-9F38-1337A8C158D5}" srcOrd="4" destOrd="0" parTransId="{A9949855-C6FC-4A99-BC8F-3A08D448E391}" sibTransId="{BD1594B1-788B-42D1-B547-02B895CE5D4A}"/>
    <dgm:cxn modelId="{DFDB42C4-1644-486B-9ABD-0C06FFD4C785}" type="presOf" srcId="{50D971B9-C75D-4DD0-9F38-1337A8C158D5}" destId="{4A561F44-3850-4299-8DA5-F2836835661E}" srcOrd="0" destOrd="0" presId="urn:microsoft.com/office/officeart/2008/layout/LinedList"/>
    <dgm:cxn modelId="{B8CE051D-20AD-42CA-89E5-878F6AEA7B67}" type="presOf" srcId="{99658E13-9E6E-4048-ABC7-AD7D73DFB041}" destId="{E9CF4323-4BC6-4145-ADAA-DAF74001B520}" srcOrd="0" destOrd="0" presId="urn:microsoft.com/office/officeart/2008/layout/LinedList"/>
    <dgm:cxn modelId="{56799A8F-1D34-4A5B-AA83-F0DAB32D831A}" type="presOf" srcId="{101A0F9E-79A5-4132-AE79-940B2AC45D43}" destId="{181A02A0-64C6-40C2-92D0-35116F013E19}" srcOrd="0" destOrd="0" presId="urn:microsoft.com/office/officeart/2008/layout/LinedList"/>
    <dgm:cxn modelId="{1752E727-F3CA-4CF6-9376-32D4CD95F99E}" srcId="{D124C6DB-928B-4A5B-B835-B7E92EC03679}" destId="{101A0F9E-79A5-4132-AE79-940B2AC45D43}" srcOrd="0" destOrd="0" parTransId="{43E07D0C-2432-4020-A641-B15197DCFFE7}" sibTransId="{E43A1A7B-CBBA-45F4-A619-FFC4C7D213C3}"/>
    <dgm:cxn modelId="{517730AA-75C6-41DE-8149-5A8B5BEF6171}" srcId="{D124C6DB-928B-4A5B-B835-B7E92EC03679}" destId="{2086B101-2E5C-41BE-8732-BBD4C94651DD}" srcOrd="1" destOrd="0" parTransId="{8220CFDC-CFF1-4CD0-9615-87D2C2561C33}" sibTransId="{3365224D-310A-4C06-AECE-7691BD892FE2}"/>
    <dgm:cxn modelId="{4E1295C1-2934-498E-B3F9-48F5C1417FAB}" srcId="{D124C6DB-928B-4A5B-B835-B7E92EC03679}" destId="{F89019BB-4571-4C92-8280-5E8DB5639943}" srcOrd="5" destOrd="0" parTransId="{90360492-9904-4DD2-85DD-4A87DCA5C9ED}" sibTransId="{2680E139-7344-466F-B52D-A06FCE510BD8}"/>
    <dgm:cxn modelId="{1F855CED-4CD0-469B-8BF0-FDA566F467F1}" type="presOf" srcId="{8E6E923E-AD7F-4151-B826-6A0810CE4BA7}" destId="{5D5D0D4C-EA81-433C-B23F-4B931FDE01B0}" srcOrd="0" destOrd="0" presId="urn:microsoft.com/office/officeart/2008/layout/LinedList"/>
    <dgm:cxn modelId="{BC1118BD-CF20-4EDE-8F06-E6BAA34EC151}" type="presOf" srcId="{F89019BB-4571-4C92-8280-5E8DB5639943}" destId="{C6F1118B-8640-4CA8-9979-0DA3FC4D7372}" srcOrd="0" destOrd="0" presId="urn:microsoft.com/office/officeart/2008/layout/LinedList"/>
    <dgm:cxn modelId="{2D97D4DD-19A3-4ADE-BC01-FBF80EBBCCF6}" srcId="{D124C6DB-928B-4A5B-B835-B7E92EC03679}" destId="{8E6E923E-AD7F-4151-B826-6A0810CE4BA7}" srcOrd="3" destOrd="0" parTransId="{C1951B7F-421C-43AB-A702-DE1DC9D4A88A}" sibTransId="{1C093E24-6A90-42D9-8AFA-74A97E875D8F}"/>
    <dgm:cxn modelId="{9A1CAFE7-E6B2-414C-9367-28CB740F6426}" type="presParOf" srcId="{D6CAFC70-37E4-4779-B58D-2AB594E53E38}" destId="{5AF9C63E-38D7-4C09-8493-B17C95250223}" srcOrd="0" destOrd="0" presId="urn:microsoft.com/office/officeart/2008/layout/LinedList"/>
    <dgm:cxn modelId="{132DD5CC-9557-4BA0-AAFA-E5AA5A718E97}" type="presParOf" srcId="{D6CAFC70-37E4-4779-B58D-2AB594E53E38}" destId="{D47F4C74-BADC-4AEC-9308-5D96860D326C}" srcOrd="1" destOrd="0" presId="urn:microsoft.com/office/officeart/2008/layout/LinedList"/>
    <dgm:cxn modelId="{AC3C6ECB-B826-44A7-A68B-097779DB340F}" type="presParOf" srcId="{D47F4C74-BADC-4AEC-9308-5D96860D326C}" destId="{181A02A0-64C6-40C2-92D0-35116F013E19}" srcOrd="0" destOrd="0" presId="urn:microsoft.com/office/officeart/2008/layout/LinedList"/>
    <dgm:cxn modelId="{017AEA44-8E93-4398-B2FE-E1341511D93C}" type="presParOf" srcId="{D47F4C74-BADC-4AEC-9308-5D96860D326C}" destId="{EE2F89E9-0059-413E-AFA4-F4EF3E6992BB}" srcOrd="1" destOrd="0" presId="urn:microsoft.com/office/officeart/2008/layout/LinedList"/>
    <dgm:cxn modelId="{7301702D-25F4-4C7C-B552-5C2ECF3EF459}" type="presParOf" srcId="{D6CAFC70-37E4-4779-B58D-2AB594E53E38}" destId="{F251CFF7-5871-45D6-B289-BAA47552A4A3}" srcOrd="2" destOrd="0" presId="urn:microsoft.com/office/officeart/2008/layout/LinedList"/>
    <dgm:cxn modelId="{09EA8691-A16B-4784-A0FC-B1789AD4BD4C}" type="presParOf" srcId="{D6CAFC70-37E4-4779-B58D-2AB594E53E38}" destId="{50986090-04B5-4A2E-B68B-CA94D3D470C8}" srcOrd="3" destOrd="0" presId="urn:microsoft.com/office/officeart/2008/layout/LinedList"/>
    <dgm:cxn modelId="{1B8D30E4-444A-4993-B554-0B3C1F5F56E5}" type="presParOf" srcId="{50986090-04B5-4A2E-B68B-CA94D3D470C8}" destId="{0BE87436-68C6-4F64-BD11-63A8263190A5}" srcOrd="0" destOrd="0" presId="urn:microsoft.com/office/officeart/2008/layout/LinedList"/>
    <dgm:cxn modelId="{9D23839F-5F52-42ED-A023-63DB7C35C92B}" type="presParOf" srcId="{50986090-04B5-4A2E-B68B-CA94D3D470C8}" destId="{24B05F28-87D7-4560-8475-59A678E3C97A}" srcOrd="1" destOrd="0" presId="urn:microsoft.com/office/officeart/2008/layout/LinedList"/>
    <dgm:cxn modelId="{40C8FB83-C788-4D52-9373-5E6582E40F78}" type="presParOf" srcId="{D6CAFC70-37E4-4779-B58D-2AB594E53E38}" destId="{68211E8D-D8C8-4EC7-A5E3-6735BD8B4C05}" srcOrd="4" destOrd="0" presId="urn:microsoft.com/office/officeart/2008/layout/LinedList"/>
    <dgm:cxn modelId="{ECB94964-C95C-4B46-BBF0-84F131A8EE41}" type="presParOf" srcId="{D6CAFC70-37E4-4779-B58D-2AB594E53E38}" destId="{E20ACACB-26A0-406E-8D7C-F8BF650E562A}" srcOrd="5" destOrd="0" presId="urn:microsoft.com/office/officeart/2008/layout/LinedList"/>
    <dgm:cxn modelId="{BCFCFD13-556E-4FAF-91A9-878555665420}" type="presParOf" srcId="{E20ACACB-26A0-406E-8D7C-F8BF650E562A}" destId="{E9CF4323-4BC6-4145-ADAA-DAF74001B520}" srcOrd="0" destOrd="0" presId="urn:microsoft.com/office/officeart/2008/layout/LinedList"/>
    <dgm:cxn modelId="{E2A22610-CF4A-4992-BB0D-C0CC26CA5171}" type="presParOf" srcId="{E20ACACB-26A0-406E-8D7C-F8BF650E562A}" destId="{EA76DD6E-35EE-4F4C-AC7A-8A27ECAD8340}" srcOrd="1" destOrd="0" presId="urn:microsoft.com/office/officeart/2008/layout/LinedList"/>
    <dgm:cxn modelId="{8BFE112A-31DE-44DD-8D87-5FF495A5E856}" type="presParOf" srcId="{D6CAFC70-37E4-4779-B58D-2AB594E53E38}" destId="{0425BEDC-47C5-4A70-8F60-CCC8A83C9B86}" srcOrd="6" destOrd="0" presId="urn:microsoft.com/office/officeart/2008/layout/LinedList"/>
    <dgm:cxn modelId="{9FAFC297-85C8-4AB8-B20B-C1B43B021BCD}" type="presParOf" srcId="{D6CAFC70-37E4-4779-B58D-2AB594E53E38}" destId="{0A7962EB-EA20-4226-AB87-26F021986EC2}" srcOrd="7" destOrd="0" presId="urn:microsoft.com/office/officeart/2008/layout/LinedList"/>
    <dgm:cxn modelId="{19CC176B-3662-4968-9DD6-9181F959FBF9}" type="presParOf" srcId="{0A7962EB-EA20-4226-AB87-26F021986EC2}" destId="{5D5D0D4C-EA81-433C-B23F-4B931FDE01B0}" srcOrd="0" destOrd="0" presId="urn:microsoft.com/office/officeart/2008/layout/LinedList"/>
    <dgm:cxn modelId="{2B1642B0-7E85-4015-9C07-831DF97A1D7C}" type="presParOf" srcId="{0A7962EB-EA20-4226-AB87-26F021986EC2}" destId="{DC37ABEF-771D-4BE5-B3C9-BF3A48AD20C5}" srcOrd="1" destOrd="0" presId="urn:microsoft.com/office/officeart/2008/layout/LinedList"/>
    <dgm:cxn modelId="{A2BA8D7C-53FE-402D-86E4-3E0F76A3772C}" type="presParOf" srcId="{D6CAFC70-37E4-4779-B58D-2AB594E53E38}" destId="{3E41F9A1-793B-413A-B1BA-B8E48B9EF950}" srcOrd="8" destOrd="0" presId="urn:microsoft.com/office/officeart/2008/layout/LinedList"/>
    <dgm:cxn modelId="{B1CB5F11-F63F-48B9-BAD4-2B4AECA45642}" type="presParOf" srcId="{D6CAFC70-37E4-4779-B58D-2AB594E53E38}" destId="{43721909-42AC-4CFD-AB8A-3CA322FDFF78}" srcOrd="9" destOrd="0" presId="urn:microsoft.com/office/officeart/2008/layout/LinedList"/>
    <dgm:cxn modelId="{43ACABFE-9E02-4629-AFD5-DF6B531D5ACE}" type="presParOf" srcId="{43721909-42AC-4CFD-AB8A-3CA322FDFF78}" destId="{4A561F44-3850-4299-8DA5-F2836835661E}" srcOrd="0" destOrd="0" presId="urn:microsoft.com/office/officeart/2008/layout/LinedList"/>
    <dgm:cxn modelId="{AABCAD49-1F13-4313-ADFF-25210E7F934A}" type="presParOf" srcId="{43721909-42AC-4CFD-AB8A-3CA322FDFF78}" destId="{F58B9474-66E7-41D0-B7B6-3558E591B295}" srcOrd="1" destOrd="0" presId="urn:microsoft.com/office/officeart/2008/layout/LinedList"/>
    <dgm:cxn modelId="{0E2D0F2E-1C86-42C3-A6BD-9A239CCFBAE2}" type="presParOf" srcId="{D6CAFC70-37E4-4779-B58D-2AB594E53E38}" destId="{8AD5EAFE-4E9C-4709-8418-82FA3D500EE6}" srcOrd="10" destOrd="0" presId="urn:microsoft.com/office/officeart/2008/layout/LinedList"/>
    <dgm:cxn modelId="{7DE33FB7-C921-418A-AE85-CA71ACA6932E}" type="presParOf" srcId="{D6CAFC70-37E4-4779-B58D-2AB594E53E38}" destId="{18E7DAFE-5536-4FF9-946E-84A64B1E8C81}" srcOrd="11" destOrd="0" presId="urn:microsoft.com/office/officeart/2008/layout/LinedList"/>
    <dgm:cxn modelId="{B8BA1426-84A6-4FD6-B082-C0B718DB6689}" type="presParOf" srcId="{18E7DAFE-5536-4FF9-946E-84A64B1E8C81}" destId="{C6F1118B-8640-4CA8-9979-0DA3FC4D7372}" srcOrd="0" destOrd="0" presId="urn:microsoft.com/office/officeart/2008/layout/LinedList"/>
    <dgm:cxn modelId="{59C85225-ED4B-4AB4-BED1-9FB1668D0EA5}" type="presParOf" srcId="{18E7DAFE-5536-4FF9-946E-84A64B1E8C81}" destId="{47CCD905-E103-4A4C-8AC7-F44FF3B591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384531-145C-4CF3-9575-ED2AD52BAA1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0895161-5BDF-4865-B84B-19BE8B2A331D}">
      <dgm:prSet/>
      <dgm:spPr/>
      <dgm:t>
        <a:bodyPr/>
        <a:lstStyle/>
        <a:p>
          <a:r>
            <a:rPr lang="tr-TR"/>
            <a:t>Modellerin Low-Poly olması.</a:t>
          </a:r>
          <a:endParaRPr lang="en-US"/>
        </a:p>
      </dgm:t>
    </dgm:pt>
    <dgm:pt modelId="{2C35259E-FFB4-4A7A-A079-C92F25898E48}" type="parTrans" cxnId="{0D6FDF2F-70E6-42B1-8090-4E0BF6974ECB}">
      <dgm:prSet/>
      <dgm:spPr/>
      <dgm:t>
        <a:bodyPr/>
        <a:lstStyle/>
        <a:p>
          <a:endParaRPr lang="en-US"/>
        </a:p>
      </dgm:t>
    </dgm:pt>
    <dgm:pt modelId="{5A581D4B-3BDC-4045-8310-C3FD1F095B9F}" type="sibTrans" cxnId="{0D6FDF2F-70E6-42B1-8090-4E0BF6974ECB}">
      <dgm:prSet/>
      <dgm:spPr/>
      <dgm:t>
        <a:bodyPr/>
        <a:lstStyle/>
        <a:p>
          <a:endParaRPr lang="en-US"/>
        </a:p>
      </dgm:t>
    </dgm:pt>
    <dgm:pt modelId="{EDE80964-A97E-4EED-8317-191246353431}">
      <dgm:prSet/>
      <dgm:spPr/>
      <dgm:t>
        <a:bodyPr/>
        <a:lstStyle/>
        <a:p>
          <a:r>
            <a:rPr lang="tr-TR"/>
            <a:t>HyperCasual Renklerinin seçilmesi</a:t>
          </a:r>
          <a:endParaRPr lang="en-US"/>
        </a:p>
      </dgm:t>
    </dgm:pt>
    <dgm:pt modelId="{E22CA853-ABFF-4A5B-B663-FCC732773005}" type="parTrans" cxnId="{4DEAF320-65E9-4B40-A8A3-162D8A49D10B}">
      <dgm:prSet/>
      <dgm:spPr/>
      <dgm:t>
        <a:bodyPr/>
        <a:lstStyle/>
        <a:p>
          <a:endParaRPr lang="en-US"/>
        </a:p>
      </dgm:t>
    </dgm:pt>
    <dgm:pt modelId="{4BA4F86A-7E78-4E33-9A1B-8BF55822323B}" type="sibTrans" cxnId="{4DEAF320-65E9-4B40-A8A3-162D8A49D10B}">
      <dgm:prSet/>
      <dgm:spPr/>
      <dgm:t>
        <a:bodyPr/>
        <a:lstStyle/>
        <a:p>
          <a:endParaRPr lang="en-US"/>
        </a:p>
      </dgm:t>
    </dgm:pt>
    <dgm:pt modelId="{072812BA-429B-4F61-85CE-54D11107FFF9}">
      <dgm:prSet/>
      <dgm:spPr/>
      <dgm:t>
        <a:bodyPr/>
        <a:lstStyle/>
        <a:p>
          <a:r>
            <a:rPr lang="tr-TR"/>
            <a:t>Olan silahlardansa hayal gücüyle farklı silahlar üretme esas alınacaktır.</a:t>
          </a:r>
          <a:endParaRPr lang="en-US"/>
        </a:p>
      </dgm:t>
    </dgm:pt>
    <dgm:pt modelId="{D13C565A-8184-421C-849D-D271203F9B3B}" type="parTrans" cxnId="{7741954D-4906-4B8B-887B-BD52B470AA98}">
      <dgm:prSet/>
      <dgm:spPr/>
      <dgm:t>
        <a:bodyPr/>
        <a:lstStyle/>
        <a:p>
          <a:endParaRPr lang="en-US"/>
        </a:p>
      </dgm:t>
    </dgm:pt>
    <dgm:pt modelId="{B39A84DB-2460-4447-ACF5-BE804F68CA8D}" type="sibTrans" cxnId="{7741954D-4906-4B8B-887B-BD52B470AA98}">
      <dgm:prSet/>
      <dgm:spPr/>
      <dgm:t>
        <a:bodyPr/>
        <a:lstStyle/>
        <a:p>
          <a:endParaRPr lang="en-US"/>
        </a:p>
      </dgm:t>
    </dgm:pt>
    <dgm:pt modelId="{8E4F7373-5DF4-4A8D-8935-350D1E6EE5A1}" type="pres">
      <dgm:prSet presAssocID="{11384531-145C-4CF3-9575-ED2AD52BAA12}" presName="hierChild1" presStyleCnt="0">
        <dgm:presLayoutVars>
          <dgm:chPref val="1"/>
          <dgm:dir/>
          <dgm:animOne val="branch"/>
          <dgm:animLvl val="lvl"/>
          <dgm:resizeHandles/>
        </dgm:presLayoutVars>
      </dgm:prSet>
      <dgm:spPr/>
      <dgm:t>
        <a:bodyPr/>
        <a:lstStyle/>
        <a:p>
          <a:endParaRPr lang="tr-TR"/>
        </a:p>
      </dgm:t>
    </dgm:pt>
    <dgm:pt modelId="{C13B06E1-5FBC-49D1-B62F-5CF55A94419A}" type="pres">
      <dgm:prSet presAssocID="{80895161-5BDF-4865-B84B-19BE8B2A331D}" presName="hierRoot1" presStyleCnt="0"/>
      <dgm:spPr/>
    </dgm:pt>
    <dgm:pt modelId="{F1325A61-2C0D-4FD4-8143-E616F6E46318}" type="pres">
      <dgm:prSet presAssocID="{80895161-5BDF-4865-B84B-19BE8B2A331D}" presName="composite" presStyleCnt="0"/>
      <dgm:spPr/>
    </dgm:pt>
    <dgm:pt modelId="{A712E39B-972E-40EE-9F63-20D19FDA9677}" type="pres">
      <dgm:prSet presAssocID="{80895161-5BDF-4865-B84B-19BE8B2A331D}" presName="background" presStyleLbl="node0" presStyleIdx="0" presStyleCnt="3"/>
      <dgm:spPr/>
    </dgm:pt>
    <dgm:pt modelId="{5C4E3856-EF88-4C86-AF5B-0BF285BB91E2}" type="pres">
      <dgm:prSet presAssocID="{80895161-5BDF-4865-B84B-19BE8B2A331D}" presName="text" presStyleLbl="fgAcc0" presStyleIdx="0" presStyleCnt="3">
        <dgm:presLayoutVars>
          <dgm:chPref val="3"/>
        </dgm:presLayoutVars>
      </dgm:prSet>
      <dgm:spPr/>
      <dgm:t>
        <a:bodyPr/>
        <a:lstStyle/>
        <a:p>
          <a:endParaRPr lang="tr-TR"/>
        </a:p>
      </dgm:t>
    </dgm:pt>
    <dgm:pt modelId="{FDD7BD55-564D-41C9-8D77-D612BA72C8C5}" type="pres">
      <dgm:prSet presAssocID="{80895161-5BDF-4865-B84B-19BE8B2A331D}" presName="hierChild2" presStyleCnt="0"/>
      <dgm:spPr/>
    </dgm:pt>
    <dgm:pt modelId="{4D11F265-7542-411B-800E-F12482AB3284}" type="pres">
      <dgm:prSet presAssocID="{EDE80964-A97E-4EED-8317-191246353431}" presName="hierRoot1" presStyleCnt="0"/>
      <dgm:spPr/>
    </dgm:pt>
    <dgm:pt modelId="{8729885A-9777-48C8-AFF1-D6C7476A67A6}" type="pres">
      <dgm:prSet presAssocID="{EDE80964-A97E-4EED-8317-191246353431}" presName="composite" presStyleCnt="0"/>
      <dgm:spPr/>
    </dgm:pt>
    <dgm:pt modelId="{4F857D8E-22E3-4BBC-820B-52EDB366ED6B}" type="pres">
      <dgm:prSet presAssocID="{EDE80964-A97E-4EED-8317-191246353431}" presName="background" presStyleLbl="node0" presStyleIdx="1" presStyleCnt="3"/>
      <dgm:spPr/>
    </dgm:pt>
    <dgm:pt modelId="{F5136564-D816-4FD6-879D-F64F24C7BC4F}" type="pres">
      <dgm:prSet presAssocID="{EDE80964-A97E-4EED-8317-191246353431}" presName="text" presStyleLbl="fgAcc0" presStyleIdx="1" presStyleCnt="3">
        <dgm:presLayoutVars>
          <dgm:chPref val="3"/>
        </dgm:presLayoutVars>
      </dgm:prSet>
      <dgm:spPr/>
      <dgm:t>
        <a:bodyPr/>
        <a:lstStyle/>
        <a:p>
          <a:endParaRPr lang="tr-TR"/>
        </a:p>
      </dgm:t>
    </dgm:pt>
    <dgm:pt modelId="{A45D531C-B8E2-4D15-88B6-334E0E7150DB}" type="pres">
      <dgm:prSet presAssocID="{EDE80964-A97E-4EED-8317-191246353431}" presName="hierChild2" presStyleCnt="0"/>
      <dgm:spPr/>
    </dgm:pt>
    <dgm:pt modelId="{62EF0995-26CF-495C-AD7E-FA8EB8E1A201}" type="pres">
      <dgm:prSet presAssocID="{072812BA-429B-4F61-85CE-54D11107FFF9}" presName="hierRoot1" presStyleCnt="0"/>
      <dgm:spPr/>
    </dgm:pt>
    <dgm:pt modelId="{E7018B8F-1109-4459-B0CC-66E8071AB39C}" type="pres">
      <dgm:prSet presAssocID="{072812BA-429B-4F61-85CE-54D11107FFF9}" presName="composite" presStyleCnt="0"/>
      <dgm:spPr/>
    </dgm:pt>
    <dgm:pt modelId="{C65456F1-951A-46C9-B265-5E5399FEBA31}" type="pres">
      <dgm:prSet presAssocID="{072812BA-429B-4F61-85CE-54D11107FFF9}" presName="background" presStyleLbl="node0" presStyleIdx="2" presStyleCnt="3"/>
      <dgm:spPr/>
    </dgm:pt>
    <dgm:pt modelId="{019F241C-7331-4CDB-B4A8-9892BDD9382C}" type="pres">
      <dgm:prSet presAssocID="{072812BA-429B-4F61-85CE-54D11107FFF9}" presName="text" presStyleLbl="fgAcc0" presStyleIdx="2" presStyleCnt="3">
        <dgm:presLayoutVars>
          <dgm:chPref val="3"/>
        </dgm:presLayoutVars>
      </dgm:prSet>
      <dgm:spPr/>
      <dgm:t>
        <a:bodyPr/>
        <a:lstStyle/>
        <a:p>
          <a:endParaRPr lang="tr-TR"/>
        </a:p>
      </dgm:t>
    </dgm:pt>
    <dgm:pt modelId="{0F45A98B-D861-4B2F-8607-DD10EFD8282E}" type="pres">
      <dgm:prSet presAssocID="{072812BA-429B-4F61-85CE-54D11107FFF9}" presName="hierChild2" presStyleCnt="0"/>
      <dgm:spPr/>
    </dgm:pt>
  </dgm:ptLst>
  <dgm:cxnLst>
    <dgm:cxn modelId="{B4FE92CA-75F8-4872-9B2A-C48EF1DD88E9}" type="presOf" srcId="{11384531-145C-4CF3-9575-ED2AD52BAA12}" destId="{8E4F7373-5DF4-4A8D-8935-350D1E6EE5A1}" srcOrd="0" destOrd="0" presId="urn:microsoft.com/office/officeart/2005/8/layout/hierarchy1"/>
    <dgm:cxn modelId="{5B28A8B4-5E1A-408A-B2F9-32884A2F2571}" type="presOf" srcId="{EDE80964-A97E-4EED-8317-191246353431}" destId="{F5136564-D816-4FD6-879D-F64F24C7BC4F}" srcOrd="0" destOrd="0" presId="urn:microsoft.com/office/officeart/2005/8/layout/hierarchy1"/>
    <dgm:cxn modelId="{D70AF1F2-7CAD-432C-940C-C803D1C5E09E}" type="presOf" srcId="{80895161-5BDF-4865-B84B-19BE8B2A331D}" destId="{5C4E3856-EF88-4C86-AF5B-0BF285BB91E2}" srcOrd="0" destOrd="0" presId="urn:microsoft.com/office/officeart/2005/8/layout/hierarchy1"/>
    <dgm:cxn modelId="{0D6FDF2F-70E6-42B1-8090-4E0BF6974ECB}" srcId="{11384531-145C-4CF3-9575-ED2AD52BAA12}" destId="{80895161-5BDF-4865-B84B-19BE8B2A331D}" srcOrd="0" destOrd="0" parTransId="{2C35259E-FFB4-4A7A-A079-C92F25898E48}" sibTransId="{5A581D4B-3BDC-4045-8310-C3FD1F095B9F}"/>
    <dgm:cxn modelId="{7741954D-4906-4B8B-887B-BD52B470AA98}" srcId="{11384531-145C-4CF3-9575-ED2AD52BAA12}" destId="{072812BA-429B-4F61-85CE-54D11107FFF9}" srcOrd="2" destOrd="0" parTransId="{D13C565A-8184-421C-849D-D271203F9B3B}" sibTransId="{B39A84DB-2460-4447-ACF5-BE804F68CA8D}"/>
    <dgm:cxn modelId="{4DEAF320-65E9-4B40-A8A3-162D8A49D10B}" srcId="{11384531-145C-4CF3-9575-ED2AD52BAA12}" destId="{EDE80964-A97E-4EED-8317-191246353431}" srcOrd="1" destOrd="0" parTransId="{E22CA853-ABFF-4A5B-B663-FCC732773005}" sibTransId="{4BA4F86A-7E78-4E33-9A1B-8BF55822323B}"/>
    <dgm:cxn modelId="{3C9A1E31-185C-4F8E-B8B1-BB73320CDF72}" type="presOf" srcId="{072812BA-429B-4F61-85CE-54D11107FFF9}" destId="{019F241C-7331-4CDB-B4A8-9892BDD9382C}" srcOrd="0" destOrd="0" presId="urn:microsoft.com/office/officeart/2005/8/layout/hierarchy1"/>
    <dgm:cxn modelId="{9AC61025-DEEB-40DD-B396-C0B856287FFC}" type="presParOf" srcId="{8E4F7373-5DF4-4A8D-8935-350D1E6EE5A1}" destId="{C13B06E1-5FBC-49D1-B62F-5CF55A94419A}" srcOrd="0" destOrd="0" presId="urn:microsoft.com/office/officeart/2005/8/layout/hierarchy1"/>
    <dgm:cxn modelId="{52B69173-66F5-4463-8E1B-235131B432E9}" type="presParOf" srcId="{C13B06E1-5FBC-49D1-B62F-5CF55A94419A}" destId="{F1325A61-2C0D-4FD4-8143-E616F6E46318}" srcOrd="0" destOrd="0" presId="urn:microsoft.com/office/officeart/2005/8/layout/hierarchy1"/>
    <dgm:cxn modelId="{16B2FB88-43B8-48D7-9400-EC28DC7AAC19}" type="presParOf" srcId="{F1325A61-2C0D-4FD4-8143-E616F6E46318}" destId="{A712E39B-972E-40EE-9F63-20D19FDA9677}" srcOrd="0" destOrd="0" presId="urn:microsoft.com/office/officeart/2005/8/layout/hierarchy1"/>
    <dgm:cxn modelId="{74221536-9004-4E8E-9ADC-B6C7D21022DC}" type="presParOf" srcId="{F1325A61-2C0D-4FD4-8143-E616F6E46318}" destId="{5C4E3856-EF88-4C86-AF5B-0BF285BB91E2}" srcOrd="1" destOrd="0" presId="urn:microsoft.com/office/officeart/2005/8/layout/hierarchy1"/>
    <dgm:cxn modelId="{75A35AD8-55C6-468B-B49D-0B10FD40BFCE}" type="presParOf" srcId="{C13B06E1-5FBC-49D1-B62F-5CF55A94419A}" destId="{FDD7BD55-564D-41C9-8D77-D612BA72C8C5}" srcOrd="1" destOrd="0" presId="urn:microsoft.com/office/officeart/2005/8/layout/hierarchy1"/>
    <dgm:cxn modelId="{3DC6973C-3C9A-4422-AD62-15449E1AA587}" type="presParOf" srcId="{8E4F7373-5DF4-4A8D-8935-350D1E6EE5A1}" destId="{4D11F265-7542-411B-800E-F12482AB3284}" srcOrd="1" destOrd="0" presId="urn:microsoft.com/office/officeart/2005/8/layout/hierarchy1"/>
    <dgm:cxn modelId="{C3833D68-8B04-4D98-85C8-FE8DBF0C6F3E}" type="presParOf" srcId="{4D11F265-7542-411B-800E-F12482AB3284}" destId="{8729885A-9777-48C8-AFF1-D6C7476A67A6}" srcOrd="0" destOrd="0" presId="urn:microsoft.com/office/officeart/2005/8/layout/hierarchy1"/>
    <dgm:cxn modelId="{5B15BA05-A1EC-489C-AA60-029735714E59}" type="presParOf" srcId="{8729885A-9777-48C8-AFF1-D6C7476A67A6}" destId="{4F857D8E-22E3-4BBC-820B-52EDB366ED6B}" srcOrd="0" destOrd="0" presId="urn:microsoft.com/office/officeart/2005/8/layout/hierarchy1"/>
    <dgm:cxn modelId="{C779CEC0-7F4C-451B-9CDD-E53353B8DB9F}" type="presParOf" srcId="{8729885A-9777-48C8-AFF1-D6C7476A67A6}" destId="{F5136564-D816-4FD6-879D-F64F24C7BC4F}" srcOrd="1" destOrd="0" presId="urn:microsoft.com/office/officeart/2005/8/layout/hierarchy1"/>
    <dgm:cxn modelId="{28F3CCB1-3B5F-48ED-9111-DD25A4CF174E}" type="presParOf" srcId="{4D11F265-7542-411B-800E-F12482AB3284}" destId="{A45D531C-B8E2-4D15-88B6-334E0E7150DB}" srcOrd="1" destOrd="0" presId="urn:microsoft.com/office/officeart/2005/8/layout/hierarchy1"/>
    <dgm:cxn modelId="{CE6B8F3E-77F0-44C3-80CB-EC79FDA1942B}" type="presParOf" srcId="{8E4F7373-5DF4-4A8D-8935-350D1E6EE5A1}" destId="{62EF0995-26CF-495C-AD7E-FA8EB8E1A201}" srcOrd="2" destOrd="0" presId="urn:microsoft.com/office/officeart/2005/8/layout/hierarchy1"/>
    <dgm:cxn modelId="{ACA6B7E4-3B95-4186-9010-790DE00D15FF}" type="presParOf" srcId="{62EF0995-26CF-495C-AD7E-FA8EB8E1A201}" destId="{E7018B8F-1109-4459-B0CC-66E8071AB39C}" srcOrd="0" destOrd="0" presId="urn:microsoft.com/office/officeart/2005/8/layout/hierarchy1"/>
    <dgm:cxn modelId="{82374C98-CDA9-403F-9F2F-8B7D21C11717}" type="presParOf" srcId="{E7018B8F-1109-4459-B0CC-66E8071AB39C}" destId="{C65456F1-951A-46C9-B265-5E5399FEBA31}" srcOrd="0" destOrd="0" presId="urn:microsoft.com/office/officeart/2005/8/layout/hierarchy1"/>
    <dgm:cxn modelId="{FB9F0C80-8C51-4D4C-978B-AFEEEABE7C24}" type="presParOf" srcId="{E7018B8F-1109-4459-B0CC-66E8071AB39C}" destId="{019F241C-7331-4CDB-B4A8-9892BDD9382C}" srcOrd="1" destOrd="0" presId="urn:microsoft.com/office/officeart/2005/8/layout/hierarchy1"/>
    <dgm:cxn modelId="{AEF7230F-C943-4678-ABC5-0D6CD981EB61}" type="presParOf" srcId="{62EF0995-26CF-495C-AD7E-FA8EB8E1A201}" destId="{0F45A98B-D861-4B2F-8607-DD10EFD828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9C63E-38D7-4C09-8493-B17C95250223}">
      <dsp:nvSpPr>
        <dsp:cNvPr id="0" name=""/>
        <dsp:cNvSpPr/>
      </dsp:nvSpPr>
      <dsp:spPr>
        <a:xfrm>
          <a:off x="0" y="2124"/>
          <a:ext cx="479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A02A0-64C6-40C2-92D0-35116F013E19}">
      <dsp:nvSpPr>
        <dsp:cNvPr id="0" name=""/>
        <dsp:cNvSpPr/>
      </dsp:nvSpPr>
      <dsp:spPr>
        <a:xfrm>
          <a:off x="0" y="2124"/>
          <a:ext cx="4799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Biyolojik silahlar</a:t>
          </a:r>
          <a:endParaRPr lang="en-US" sz="3300" kern="1200"/>
        </a:p>
      </dsp:txBody>
      <dsp:txXfrm>
        <a:off x="0" y="2124"/>
        <a:ext cx="4799120" cy="724514"/>
      </dsp:txXfrm>
    </dsp:sp>
    <dsp:sp modelId="{F251CFF7-5871-45D6-B289-BAA47552A4A3}">
      <dsp:nvSpPr>
        <dsp:cNvPr id="0" name=""/>
        <dsp:cNvSpPr/>
      </dsp:nvSpPr>
      <dsp:spPr>
        <a:xfrm>
          <a:off x="0" y="726639"/>
          <a:ext cx="479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87436-68C6-4F64-BD11-63A8263190A5}">
      <dsp:nvSpPr>
        <dsp:cNvPr id="0" name=""/>
        <dsp:cNvSpPr/>
      </dsp:nvSpPr>
      <dsp:spPr>
        <a:xfrm>
          <a:off x="0" y="726639"/>
          <a:ext cx="4799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Kimyasal silahlar</a:t>
          </a:r>
          <a:endParaRPr lang="en-US" sz="3300" kern="1200"/>
        </a:p>
      </dsp:txBody>
      <dsp:txXfrm>
        <a:off x="0" y="726639"/>
        <a:ext cx="4799120" cy="724514"/>
      </dsp:txXfrm>
    </dsp:sp>
    <dsp:sp modelId="{68211E8D-D8C8-4EC7-A5E3-6735BD8B4C05}">
      <dsp:nvSpPr>
        <dsp:cNvPr id="0" name=""/>
        <dsp:cNvSpPr/>
      </dsp:nvSpPr>
      <dsp:spPr>
        <a:xfrm>
          <a:off x="0" y="1451154"/>
          <a:ext cx="479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CF4323-4BC6-4145-ADAA-DAF74001B520}">
      <dsp:nvSpPr>
        <dsp:cNvPr id="0" name=""/>
        <dsp:cNvSpPr/>
      </dsp:nvSpPr>
      <dsp:spPr>
        <a:xfrm>
          <a:off x="0" y="1451154"/>
          <a:ext cx="4799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Nükleer silahlar</a:t>
          </a:r>
          <a:endParaRPr lang="en-US" sz="3300" kern="1200"/>
        </a:p>
      </dsp:txBody>
      <dsp:txXfrm>
        <a:off x="0" y="1451154"/>
        <a:ext cx="4799120" cy="724514"/>
      </dsp:txXfrm>
    </dsp:sp>
    <dsp:sp modelId="{0425BEDC-47C5-4A70-8F60-CCC8A83C9B86}">
      <dsp:nvSpPr>
        <dsp:cNvPr id="0" name=""/>
        <dsp:cNvSpPr/>
      </dsp:nvSpPr>
      <dsp:spPr>
        <a:xfrm>
          <a:off x="0" y="2175669"/>
          <a:ext cx="479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D0D4C-EA81-433C-B23F-4B931FDE01B0}">
      <dsp:nvSpPr>
        <dsp:cNvPr id="0" name=""/>
        <dsp:cNvSpPr/>
      </dsp:nvSpPr>
      <dsp:spPr>
        <a:xfrm>
          <a:off x="0" y="2175669"/>
          <a:ext cx="4799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Roket ve füzeler</a:t>
          </a:r>
          <a:endParaRPr lang="en-US" sz="3300" kern="1200"/>
        </a:p>
      </dsp:txBody>
      <dsp:txXfrm>
        <a:off x="0" y="2175669"/>
        <a:ext cx="4799120" cy="724514"/>
      </dsp:txXfrm>
    </dsp:sp>
    <dsp:sp modelId="{3E41F9A1-793B-413A-B1BA-B8E48B9EF950}">
      <dsp:nvSpPr>
        <dsp:cNvPr id="0" name=""/>
        <dsp:cNvSpPr/>
      </dsp:nvSpPr>
      <dsp:spPr>
        <a:xfrm>
          <a:off x="0" y="2900183"/>
          <a:ext cx="479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61F44-3850-4299-8DA5-F2836835661E}">
      <dsp:nvSpPr>
        <dsp:cNvPr id="0" name=""/>
        <dsp:cNvSpPr/>
      </dsp:nvSpPr>
      <dsp:spPr>
        <a:xfrm>
          <a:off x="0" y="2900183"/>
          <a:ext cx="4799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Ağır silahlar</a:t>
          </a:r>
          <a:endParaRPr lang="en-US" sz="3300" kern="1200"/>
        </a:p>
      </dsp:txBody>
      <dsp:txXfrm>
        <a:off x="0" y="2900183"/>
        <a:ext cx="4799120" cy="724514"/>
      </dsp:txXfrm>
    </dsp:sp>
    <dsp:sp modelId="{8AD5EAFE-4E9C-4709-8418-82FA3D500EE6}">
      <dsp:nvSpPr>
        <dsp:cNvPr id="0" name=""/>
        <dsp:cNvSpPr/>
      </dsp:nvSpPr>
      <dsp:spPr>
        <a:xfrm>
          <a:off x="0" y="3624698"/>
          <a:ext cx="479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1118B-8640-4CA8-9979-0DA3FC4D7372}">
      <dsp:nvSpPr>
        <dsp:cNvPr id="0" name=""/>
        <dsp:cNvSpPr/>
      </dsp:nvSpPr>
      <dsp:spPr>
        <a:xfrm>
          <a:off x="0" y="3624698"/>
          <a:ext cx="479912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Eski Çağ Silahları</a:t>
          </a:r>
          <a:endParaRPr lang="en-US" sz="3300" kern="1200"/>
        </a:p>
      </dsp:txBody>
      <dsp:txXfrm>
        <a:off x="0" y="3624698"/>
        <a:ext cx="479912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2E39B-972E-40EE-9F63-20D19FDA9677}">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E3856-EF88-4C86-AF5B-0BF285BB91E2}">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tr-TR" sz="2700" kern="1200"/>
            <a:t>Modellerin Low-Poly olması.</a:t>
          </a:r>
          <a:endParaRPr lang="en-US" sz="2700" kern="1200"/>
        </a:p>
      </dsp:txBody>
      <dsp:txXfrm>
        <a:off x="398656" y="1088253"/>
        <a:ext cx="2959127" cy="1837317"/>
      </dsp:txXfrm>
    </dsp:sp>
    <dsp:sp modelId="{4F857D8E-22E3-4BBC-820B-52EDB366ED6B}">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36564-D816-4FD6-879D-F64F24C7BC4F}">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tr-TR" sz="2700" kern="1200"/>
            <a:t>HyperCasual Renklerinin seçilmesi</a:t>
          </a:r>
          <a:endParaRPr lang="en-US" sz="2700" kern="1200"/>
        </a:p>
      </dsp:txBody>
      <dsp:txXfrm>
        <a:off x="4155097" y="1088253"/>
        <a:ext cx="2959127" cy="1837317"/>
      </dsp:txXfrm>
    </dsp:sp>
    <dsp:sp modelId="{C65456F1-951A-46C9-B265-5E5399FEBA31}">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F241C-7331-4CDB-B4A8-9892BDD9382C}">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tr-TR" sz="2700" kern="1200"/>
            <a:t>Olan silahlardansa hayal gücüyle farklı silahlar üretme esas alınacaktır.</a:t>
          </a:r>
          <a:endParaRPr lang="en-US" sz="2700" kern="1200"/>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C1419-721F-4CE9-B485-7AD7FB604C00}" type="datetimeFigureOut">
              <a:rPr lang="tr-TR" smtClean="0"/>
              <a:t>5.12.2022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A6509-E1A6-4CB9-9FE4-D2F76DE35AF3}" type="slidenum">
              <a:rPr lang="tr-TR" smtClean="0"/>
              <a:t>‹#›</a:t>
            </a:fld>
            <a:endParaRPr lang="tr-TR"/>
          </a:p>
        </p:txBody>
      </p:sp>
    </p:spTree>
    <p:extLst>
      <p:ext uri="{BB962C8B-B14F-4D97-AF65-F5344CB8AC3E}">
        <p14:creationId xmlns:p14="http://schemas.microsoft.com/office/powerpoint/2010/main" val="25079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F4A6509-E1A6-4CB9-9FE4-D2F76DE35AF3}" type="slidenum">
              <a:rPr lang="tr-TR" smtClean="0"/>
              <a:t>13</a:t>
            </a:fld>
            <a:endParaRPr lang="tr-TR"/>
          </a:p>
        </p:txBody>
      </p:sp>
    </p:spTree>
    <p:extLst>
      <p:ext uri="{BB962C8B-B14F-4D97-AF65-F5344CB8AC3E}">
        <p14:creationId xmlns:p14="http://schemas.microsoft.com/office/powerpoint/2010/main" val="240339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B00D19D-78FB-41AF-8454-4E4C56E9CFFF}" type="datetimeFigureOut">
              <a:rPr lang="tr-TR" smtClean="0"/>
              <a:t>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359946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B00D19D-78FB-41AF-8454-4E4C56E9CFFF}" type="datetimeFigureOut">
              <a:rPr lang="tr-TR" smtClean="0"/>
              <a:t>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235124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B00D19D-78FB-41AF-8454-4E4C56E9CFFF}" type="datetimeFigureOut">
              <a:rPr lang="tr-TR" smtClean="0"/>
              <a:t>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292080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B00D19D-78FB-41AF-8454-4E4C56E9CFFF}" type="datetimeFigureOut">
              <a:rPr lang="tr-TR" smtClean="0"/>
              <a:t>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176249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B00D19D-78FB-41AF-8454-4E4C56E9CFFF}" type="datetimeFigureOut">
              <a:rPr lang="tr-TR" smtClean="0"/>
              <a:t>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47242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B00D19D-78FB-41AF-8454-4E4C56E9CFFF}" type="datetimeFigureOut">
              <a:rPr lang="tr-TR" smtClean="0"/>
              <a:t>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416054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B00D19D-78FB-41AF-8454-4E4C56E9CFFF}" type="datetimeFigureOut">
              <a:rPr lang="tr-TR" smtClean="0"/>
              <a:t>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303755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B00D19D-78FB-41AF-8454-4E4C56E9CFFF}" type="datetimeFigureOut">
              <a:rPr lang="tr-TR" smtClean="0"/>
              <a:t>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157596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0D19D-78FB-41AF-8454-4E4C56E9CFFF}" type="datetimeFigureOut">
              <a:rPr lang="tr-TR" smtClean="0"/>
              <a:t>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385891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B00D19D-78FB-41AF-8454-4E4C56E9CFFF}" type="datetimeFigureOut">
              <a:rPr lang="tr-TR" smtClean="0"/>
              <a:t>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97427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B00D19D-78FB-41AF-8454-4E4C56E9CFFF}" type="datetimeFigureOut">
              <a:rPr lang="tr-TR" smtClean="0"/>
              <a:t>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FA8582-37A2-43EA-A528-1DA0E1526D33}" type="slidenum">
              <a:rPr lang="tr-TR" smtClean="0"/>
              <a:t>‹#›</a:t>
            </a:fld>
            <a:endParaRPr lang="tr-TR"/>
          </a:p>
        </p:txBody>
      </p:sp>
    </p:spTree>
    <p:extLst>
      <p:ext uri="{BB962C8B-B14F-4D97-AF65-F5344CB8AC3E}">
        <p14:creationId xmlns:p14="http://schemas.microsoft.com/office/powerpoint/2010/main" val="62175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0D19D-78FB-41AF-8454-4E4C56E9CFFF}" type="datetimeFigureOut">
              <a:rPr lang="tr-TR" smtClean="0"/>
              <a:t>5.12.2022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A8582-37A2-43EA-A528-1DA0E1526D33}" type="slidenum">
              <a:rPr lang="tr-TR" smtClean="0"/>
              <a:t>‹#›</a:t>
            </a:fld>
            <a:endParaRPr lang="tr-TR"/>
          </a:p>
        </p:txBody>
      </p:sp>
    </p:spTree>
    <p:extLst>
      <p:ext uri="{BB962C8B-B14F-4D97-AF65-F5344CB8AC3E}">
        <p14:creationId xmlns:p14="http://schemas.microsoft.com/office/powerpoint/2010/main" val="38646259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BDFED6-6E33-4606-AFE2-886ADB1C01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4" descr="silah içeren bir resim&#10;&#10;Açıklama otomatik olarak oluşturuldu">
            <a:extLst>
              <a:ext uri="{FF2B5EF4-FFF2-40B4-BE49-F238E27FC236}">
                <a16:creationId xmlns:a16="http://schemas.microsoft.com/office/drawing/2014/main" id="{B7FA3ED0-DAF0-1BB7-2B1B-E4E30B1CF18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63876" r="6385" b="1"/>
          <a:stretch/>
        </p:blipFill>
        <p:spPr>
          <a:xfrm rot="5400000">
            <a:off x="6529265" y="-1981333"/>
            <a:ext cx="3681406" cy="7644062"/>
          </a:xfrm>
          <a:prstGeom prst="rect">
            <a:avLst/>
          </a:prstGeom>
        </p:spPr>
      </p:pic>
      <p:pic>
        <p:nvPicPr>
          <p:cNvPr id="7" name="Resim 6" descr="silah, karanlık içeren bir resim&#10;&#10;Açıklama otomatik olarak oluşturuldu">
            <a:extLst>
              <a:ext uri="{FF2B5EF4-FFF2-40B4-BE49-F238E27FC236}">
                <a16:creationId xmlns:a16="http://schemas.microsoft.com/office/drawing/2014/main" id="{C1000E54-972D-AE39-59B0-3363095F73FB}"/>
              </a:ext>
            </a:extLst>
          </p:cNvPr>
          <p:cNvPicPr>
            <a:picLocks noChangeAspect="1"/>
          </p:cNvPicPr>
          <p:nvPr/>
        </p:nvPicPr>
        <p:blipFill rotWithShape="1">
          <a:blip r:embed="rId3">
            <a:extLst>
              <a:ext uri="{28A0092B-C50C-407E-A947-70E740481C1C}">
                <a14:useLocalDpi xmlns:a14="http://schemas.microsoft.com/office/drawing/2010/main" val="0"/>
              </a:ext>
            </a:extLst>
          </a:blip>
          <a:srcRect t="12188" r="-1" b="13933"/>
          <a:stretch/>
        </p:blipFill>
        <p:spPr>
          <a:xfrm>
            <a:off x="4547938" y="3681409"/>
            <a:ext cx="7644062" cy="3176595"/>
          </a:xfrm>
          <a:prstGeom prst="rect">
            <a:avLst/>
          </a:prstGeom>
        </p:spPr>
      </p:pic>
      <p:sp>
        <p:nvSpPr>
          <p:cNvPr id="14" name="Rectangle 13">
            <a:extLst>
              <a:ext uri="{FF2B5EF4-FFF2-40B4-BE49-F238E27FC236}">
                <a16:creationId xmlns:a16="http://schemas.microsoft.com/office/drawing/2014/main" id="{890DEF05-784E-4B61-89E4-04C4ECF4E5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16D0FBA-6028-BFBB-38D6-C2E588F7FCCF}"/>
              </a:ext>
            </a:extLst>
          </p:cNvPr>
          <p:cNvSpPr>
            <a:spLocks noGrp="1"/>
          </p:cNvSpPr>
          <p:nvPr>
            <p:ph type="ctrTitle"/>
          </p:nvPr>
        </p:nvSpPr>
        <p:spPr>
          <a:xfrm>
            <a:off x="838200" y="1115219"/>
            <a:ext cx="5395912" cy="2387600"/>
          </a:xfrm>
        </p:spPr>
        <p:txBody>
          <a:bodyPr>
            <a:normAutofit/>
          </a:bodyPr>
          <a:lstStyle/>
          <a:p>
            <a:pPr algn="l"/>
            <a:r>
              <a:rPr lang="tr-TR" sz="5000">
                <a:solidFill>
                  <a:schemeClr val="bg1"/>
                </a:solidFill>
              </a:rPr>
              <a:t>SİLAH ASSET SETİ</a:t>
            </a:r>
          </a:p>
        </p:txBody>
      </p:sp>
      <p:sp>
        <p:nvSpPr>
          <p:cNvPr id="3" name="Alt Başlık 2">
            <a:extLst>
              <a:ext uri="{FF2B5EF4-FFF2-40B4-BE49-F238E27FC236}">
                <a16:creationId xmlns:a16="http://schemas.microsoft.com/office/drawing/2014/main" id="{8EB3E927-3A74-7B12-B37F-38D24F657CFE}"/>
              </a:ext>
            </a:extLst>
          </p:cNvPr>
          <p:cNvSpPr>
            <a:spLocks noGrp="1"/>
          </p:cNvSpPr>
          <p:nvPr>
            <p:ph type="subTitle" idx="1"/>
          </p:nvPr>
        </p:nvSpPr>
        <p:spPr>
          <a:xfrm>
            <a:off x="838200" y="3902075"/>
            <a:ext cx="5395912" cy="2070100"/>
          </a:xfrm>
        </p:spPr>
        <p:txBody>
          <a:bodyPr>
            <a:normAutofit/>
          </a:bodyPr>
          <a:lstStyle/>
          <a:p>
            <a:pPr algn="l"/>
            <a:r>
              <a:rPr lang="tr-TR" sz="2000" dirty="0">
                <a:solidFill>
                  <a:schemeClr val="bg1"/>
                </a:solidFill>
              </a:rPr>
              <a:t>Başlangıç </a:t>
            </a:r>
            <a:r>
              <a:rPr lang="tr-TR" sz="2000" dirty="0" smtClean="0">
                <a:solidFill>
                  <a:schemeClr val="bg1"/>
                </a:solidFill>
              </a:rPr>
              <a:t>Tarihi:05.12.2022</a:t>
            </a:r>
            <a:endParaRPr lang="tr-TR" sz="2000" dirty="0">
              <a:solidFill>
                <a:schemeClr val="bg1"/>
              </a:solidFill>
            </a:endParaRPr>
          </a:p>
          <a:p>
            <a:pPr algn="l"/>
            <a:r>
              <a:rPr lang="tr-TR" sz="2000" dirty="0">
                <a:solidFill>
                  <a:schemeClr val="bg1"/>
                </a:solidFill>
              </a:rPr>
              <a:t>Tahmini Teslim </a:t>
            </a:r>
            <a:r>
              <a:rPr lang="tr-TR" sz="2000" dirty="0" smtClean="0">
                <a:solidFill>
                  <a:schemeClr val="bg1"/>
                </a:solidFill>
              </a:rPr>
              <a:t>Tarihi:19.12.2022 </a:t>
            </a:r>
            <a:r>
              <a:rPr lang="tr-TR" sz="2000" dirty="0">
                <a:solidFill>
                  <a:schemeClr val="bg1"/>
                </a:solidFill>
              </a:rPr>
              <a:t>~ (?) </a:t>
            </a:r>
          </a:p>
          <a:p>
            <a:pPr algn="l"/>
            <a:r>
              <a:rPr lang="tr-TR" sz="2000" dirty="0" smtClean="0">
                <a:solidFill>
                  <a:schemeClr val="bg1"/>
                </a:solidFill>
              </a:rPr>
              <a:t>12</a:t>
            </a:r>
            <a:r>
              <a:rPr lang="tr-TR" sz="2000" dirty="0" smtClean="0">
                <a:solidFill>
                  <a:schemeClr val="bg1"/>
                </a:solidFill>
              </a:rPr>
              <a:t>.12.2022 </a:t>
            </a:r>
            <a:r>
              <a:rPr lang="tr-TR" sz="2000" dirty="0">
                <a:solidFill>
                  <a:schemeClr val="bg1"/>
                </a:solidFill>
                <a:sym typeface="Wingdings" panose="05000000000000000000" pitchFamily="2" charset="2"/>
              </a:rPr>
              <a:t> FREE Teslim</a:t>
            </a:r>
          </a:p>
          <a:p>
            <a:pPr algn="l"/>
            <a:r>
              <a:rPr lang="tr-TR" sz="2000" dirty="0" smtClean="0">
                <a:solidFill>
                  <a:schemeClr val="bg1"/>
                </a:solidFill>
                <a:sym typeface="Wingdings" panose="05000000000000000000" pitchFamily="2" charset="2"/>
              </a:rPr>
              <a:t>19</a:t>
            </a:r>
            <a:r>
              <a:rPr lang="tr-TR" sz="2000" dirty="0" smtClean="0">
                <a:solidFill>
                  <a:schemeClr val="bg1"/>
                </a:solidFill>
                <a:sym typeface="Wingdings" panose="05000000000000000000" pitchFamily="2" charset="2"/>
              </a:rPr>
              <a:t>.12.2022 </a:t>
            </a:r>
            <a:r>
              <a:rPr lang="tr-TR" sz="2000" dirty="0">
                <a:solidFill>
                  <a:schemeClr val="bg1"/>
                </a:solidFill>
                <a:sym typeface="Wingdings" panose="05000000000000000000" pitchFamily="2" charset="2"/>
              </a:rPr>
              <a:t> İlk Test</a:t>
            </a:r>
          </a:p>
          <a:p>
            <a:pPr algn="l"/>
            <a:r>
              <a:rPr lang="tr-TR" sz="2000" dirty="0" smtClean="0">
                <a:solidFill>
                  <a:schemeClr val="bg1"/>
                </a:solidFill>
                <a:sym typeface="Wingdings" panose="05000000000000000000" pitchFamily="2" charset="2"/>
              </a:rPr>
              <a:t>23</a:t>
            </a:r>
            <a:r>
              <a:rPr lang="tr-TR" sz="2000" dirty="0" smtClean="0">
                <a:solidFill>
                  <a:schemeClr val="bg1"/>
                </a:solidFill>
                <a:sym typeface="Wingdings" panose="05000000000000000000" pitchFamily="2" charset="2"/>
              </a:rPr>
              <a:t>.12.2022</a:t>
            </a:r>
            <a:r>
              <a:rPr lang="tr-TR" sz="2000" dirty="0">
                <a:solidFill>
                  <a:schemeClr val="bg1"/>
                </a:solidFill>
                <a:sym typeface="Wingdings" panose="05000000000000000000" pitchFamily="2" charset="2"/>
              </a:rPr>
              <a:t>Full Paket Yayın</a:t>
            </a:r>
          </a:p>
        </p:txBody>
      </p:sp>
      <p:cxnSp>
        <p:nvCxnSpPr>
          <p:cNvPr id="16" name="Straight Connector 15">
            <a:extLst>
              <a:ext uri="{FF2B5EF4-FFF2-40B4-BE49-F238E27FC236}">
                <a16:creationId xmlns:a16="http://schemas.microsoft.com/office/drawing/2014/main" id="{C41BAEC7-F7B0-4224-8B18-8F74B7D87F0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873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5C29C1-9749-C7BE-93BB-8014E3830826}"/>
              </a:ext>
            </a:extLst>
          </p:cNvPr>
          <p:cNvSpPr>
            <a:spLocks noGrp="1"/>
          </p:cNvSpPr>
          <p:nvPr>
            <p:ph type="title"/>
          </p:nvPr>
        </p:nvSpPr>
        <p:spPr>
          <a:xfrm>
            <a:off x="4965430" y="629268"/>
            <a:ext cx="6586491" cy="1286160"/>
          </a:xfrm>
        </p:spPr>
        <p:txBody>
          <a:bodyPr anchor="b">
            <a:normAutofit/>
          </a:bodyPr>
          <a:lstStyle/>
          <a:p>
            <a:r>
              <a:rPr lang="tr-TR" b="1"/>
              <a:t>Drone silahları</a:t>
            </a:r>
          </a:p>
        </p:txBody>
      </p:sp>
      <p:sp>
        <p:nvSpPr>
          <p:cNvPr id="3" name="İçerik Yer Tutucusu 2">
            <a:extLst>
              <a:ext uri="{FF2B5EF4-FFF2-40B4-BE49-F238E27FC236}">
                <a16:creationId xmlns:a16="http://schemas.microsoft.com/office/drawing/2014/main" id="{F9F5FF5B-10C2-0ABD-960F-BB70D52E30BD}"/>
              </a:ext>
            </a:extLst>
          </p:cNvPr>
          <p:cNvSpPr>
            <a:spLocks noGrp="1"/>
          </p:cNvSpPr>
          <p:nvPr>
            <p:ph idx="1"/>
          </p:nvPr>
        </p:nvSpPr>
        <p:spPr>
          <a:xfrm>
            <a:off x="4965431" y="2438400"/>
            <a:ext cx="6586489" cy="3785419"/>
          </a:xfrm>
        </p:spPr>
        <p:txBody>
          <a:bodyPr>
            <a:normAutofit/>
          </a:bodyPr>
          <a:lstStyle/>
          <a:p>
            <a:r>
              <a:rPr lang="tr-TR" sz="2000" b="1"/>
              <a:t>Drone</a:t>
            </a:r>
            <a:r>
              <a:rPr lang="tr-TR" sz="2000"/>
              <a:t> saldırısı ya da </a:t>
            </a:r>
            <a:r>
              <a:rPr lang="tr-TR" sz="2000" b="1"/>
              <a:t>insansız hava aracı </a:t>
            </a:r>
            <a:r>
              <a:rPr lang="tr-TR" sz="2000"/>
              <a:t>saldırısı, bir veya daha fazla insansız hava muharebe aracı veya silahlı hale getirilmiş ticarî insansız hava aracı (İHA) tarafından yapılan saldırıdır.</a:t>
            </a:r>
          </a:p>
        </p:txBody>
      </p:sp>
      <p:pic>
        <p:nvPicPr>
          <p:cNvPr id="9" name="Picture 8" descr="Alanın üzerine içte uçan">
            <a:extLst>
              <a:ext uri="{FF2B5EF4-FFF2-40B4-BE49-F238E27FC236}">
                <a16:creationId xmlns:a16="http://schemas.microsoft.com/office/drawing/2014/main" id="{A30D08B2-F8ED-63BF-D194-683248592566}"/>
              </a:ext>
            </a:extLst>
          </p:cNvPr>
          <p:cNvPicPr>
            <a:picLocks noChangeAspect="1"/>
          </p:cNvPicPr>
          <p:nvPr/>
        </p:nvPicPr>
        <p:blipFill rotWithShape="1">
          <a:blip r:embed="rId2"/>
          <a:srcRect l="33687" r="21193" b="-1"/>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A803D"/>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AC86F4AB-584E-99DE-DBB1-7E95F3616641}"/>
              </a:ext>
            </a:extLst>
          </p:cNvPr>
          <p:cNvSpPr txBox="1"/>
          <p:nvPr/>
        </p:nvSpPr>
        <p:spPr>
          <a:xfrm>
            <a:off x="5553075" y="4429125"/>
            <a:ext cx="4248150" cy="646331"/>
          </a:xfrm>
          <a:prstGeom prst="rect">
            <a:avLst/>
          </a:prstGeom>
          <a:noFill/>
        </p:spPr>
        <p:txBody>
          <a:bodyPr wrap="square" rtlCol="0">
            <a:spAutoFit/>
          </a:bodyPr>
          <a:lstStyle/>
          <a:p>
            <a:pPr marL="342900" indent="-342900">
              <a:buAutoNum type="arabicPeriod"/>
            </a:pPr>
            <a:r>
              <a:rPr lang="tr-TR" dirty="0" err="1"/>
              <a:t>Drone</a:t>
            </a:r>
            <a:endParaRPr lang="tr-TR" dirty="0"/>
          </a:p>
          <a:p>
            <a:pPr marL="342900" indent="-342900">
              <a:buAutoNum type="arabicPeriod"/>
            </a:pPr>
            <a:endParaRPr lang="tr-TR" dirty="0"/>
          </a:p>
        </p:txBody>
      </p:sp>
    </p:spTree>
    <p:extLst>
      <p:ext uri="{BB962C8B-B14F-4D97-AF65-F5344CB8AC3E}">
        <p14:creationId xmlns:p14="http://schemas.microsoft.com/office/powerpoint/2010/main" val="2181202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58">
            <a:extLst>
              <a:ext uri="{FF2B5EF4-FFF2-40B4-BE49-F238E27FC236}">
                <a16:creationId xmlns:a16="http://schemas.microsoft.com/office/drawing/2014/main" id="{129F4FEF-3F4E-4042-8E6D-C24E201FB3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4C91FB3-8C36-D613-2596-D593802E2958}"/>
              </a:ext>
            </a:extLst>
          </p:cNvPr>
          <p:cNvSpPr>
            <a:spLocks noGrp="1"/>
          </p:cNvSpPr>
          <p:nvPr>
            <p:ph type="title"/>
          </p:nvPr>
        </p:nvSpPr>
        <p:spPr>
          <a:xfrm>
            <a:off x="6248400" y="365125"/>
            <a:ext cx="5105400" cy="2579692"/>
          </a:xfrm>
        </p:spPr>
        <p:txBody>
          <a:bodyPr anchor="b">
            <a:normAutofit/>
          </a:bodyPr>
          <a:lstStyle/>
          <a:p>
            <a:r>
              <a:rPr lang="tr-TR" b="1"/>
              <a:t>Elektronik silahları</a:t>
            </a:r>
          </a:p>
        </p:txBody>
      </p:sp>
      <p:pic>
        <p:nvPicPr>
          <p:cNvPr id="2054" name="Picture 6" descr="Bu Silah, Radyo Dalgaları ile Dronları Kibarca İndiriyor. - Popular Science">
            <a:extLst>
              <a:ext uri="{FF2B5EF4-FFF2-40B4-BE49-F238E27FC236}">
                <a16:creationId xmlns:a16="http://schemas.microsoft.com/office/drawing/2014/main" id="{1A61C806-1326-FC4D-D849-9620B82058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74"/>
          <a:stretch/>
        </p:blipFill>
        <p:spPr bwMode="auto">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2 kilometre mesafeden drone avlayabilen sinyal bozucu silah [Video] - LOG">
            <a:extLst>
              <a:ext uri="{FF2B5EF4-FFF2-40B4-BE49-F238E27FC236}">
                <a16:creationId xmlns:a16="http://schemas.microsoft.com/office/drawing/2014/main" id="{E58B2D82-9B3D-F5B7-0E99-35C50C1003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74" b="12001"/>
          <a:stretch/>
        </p:blipFill>
        <p:spPr bwMode="auto">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4260714F-31C4-DDA8-CD15-5FC4430557AB}"/>
              </a:ext>
            </a:extLst>
          </p:cNvPr>
          <p:cNvSpPr>
            <a:spLocks noGrp="1"/>
          </p:cNvSpPr>
          <p:nvPr>
            <p:ph idx="1"/>
          </p:nvPr>
        </p:nvSpPr>
        <p:spPr>
          <a:xfrm>
            <a:off x="6248399" y="3124206"/>
            <a:ext cx="5105400" cy="1603912"/>
          </a:xfrm>
        </p:spPr>
        <p:txBody>
          <a:bodyPr>
            <a:normAutofit/>
          </a:bodyPr>
          <a:lstStyle/>
          <a:p>
            <a:r>
              <a:rPr lang="tr-TR" sz="2000" b="1" dirty="0"/>
              <a:t>Elektronik savaş </a:t>
            </a:r>
            <a:r>
              <a:rPr lang="tr-TR" sz="2000" dirty="0"/>
              <a:t>veya elektronik harp, askerî terminolojiye radyo dalgalarının kullanımı ve bir ordunun taktik teknolojik üstünlüğünün savaşın sonucunda belirleyici rol oynamaya başlaması ile girmiş bir harp terimidir.</a:t>
            </a:r>
          </a:p>
        </p:txBody>
      </p:sp>
      <p:sp>
        <p:nvSpPr>
          <p:cNvPr id="4" name="Metin kutusu 3">
            <a:extLst>
              <a:ext uri="{FF2B5EF4-FFF2-40B4-BE49-F238E27FC236}">
                <a16:creationId xmlns:a16="http://schemas.microsoft.com/office/drawing/2014/main" id="{438271E2-6B32-9042-DEFB-EAB939E398FF}"/>
              </a:ext>
            </a:extLst>
          </p:cNvPr>
          <p:cNvSpPr txBox="1"/>
          <p:nvPr/>
        </p:nvSpPr>
        <p:spPr>
          <a:xfrm>
            <a:off x="6991350" y="5211877"/>
            <a:ext cx="3771900" cy="646331"/>
          </a:xfrm>
          <a:prstGeom prst="rect">
            <a:avLst/>
          </a:prstGeom>
          <a:noFill/>
        </p:spPr>
        <p:txBody>
          <a:bodyPr wrap="square" rtlCol="0">
            <a:spAutoFit/>
          </a:bodyPr>
          <a:lstStyle/>
          <a:p>
            <a:pPr marL="342900" indent="-342900">
              <a:buAutoNum type="arabicPeriod"/>
            </a:pPr>
            <a:r>
              <a:rPr lang="tr-TR" dirty="0"/>
              <a:t>Elektronik Dalga yayan silahlar </a:t>
            </a:r>
          </a:p>
          <a:p>
            <a:r>
              <a:rPr lang="tr-TR" dirty="0"/>
              <a:t>(Hayal Gücüne bırakıyorum.)</a:t>
            </a:r>
          </a:p>
        </p:txBody>
      </p:sp>
    </p:spTree>
    <p:extLst>
      <p:ext uri="{BB962C8B-B14F-4D97-AF65-F5344CB8AC3E}">
        <p14:creationId xmlns:p14="http://schemas.microsoft.com/office/powerpoint/2010/main" val="3418439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1AFFEB-B70A-5657-439F-F86B249D2D26}"/>
              </a:ext>
            </a:extLst>
          </p:cNvPr>
          <p:cNvSpPr>
            <a:spLocks noGrp="1"/>
          </p:cNvSpPr>
          <p:nvPr>
            <p:ph type="title"/>
          </p:nvPr>
        </p:nvSpPr>
        <p:spPr>
          <a:xfrm>
            <a:off x="4965430" y="629268"/>
            <a:ext cx="6586491" cy="1286160"/>
          </a:xfrm>
        </p:spPr>
        <p:txBody>
          <a:bodyPr anchor="b">
            <a:normAutofit/>
          </a:bodyPr>
          <a:lstStyle/>
          <a:p>
            <a:r>
              <a:rPr lang="tr-TR" b="1"/>
              <a:t>Piyade</a:t>
            </a:r>
          </a:p>
        </p:txBody>
      </p:sp>
      <p:sp>
        <p:nvSpPr>
          <p:cNvPr id="3" name="İçerik Yer Tutucusu 2">
            <a:extLst>
              <a:ext uri="{FF2B5EF4-FFF2-40B4-BE49-F238E27FC236}">
                <a16:creationId xmlns:a16="http://schemas.microsoft.com/office/drawing/2014/main" id="{7D1B7084-9E15-6E91-4C44-9B2F583E5C7A}"/>
              </a:ext>
            </a:extLst>
          </p:cNvPr>
          <p:cNvSpPr>
            <a:spLocks noGrp="1"/>
          </p:cNvSpPr>
          <p:nvPr>
            <p:ph idx="1"/>
          </p:nvPr>
        </p:nvSpPr>
        <p:spPr>
          <a:xfrm>
            <a:off x="4965431" y="2438400"/>
            <a:ext cx="6586489" cy="3785419"/>
          </a:xfrm>
        </p:spPr>
        <p:txBody>
          <a:bodyPr>
            <a:normAutofit/>
          </a:bodyPr>
          <a:lstStyle/>
          <a:p>
            <a:r>
              <a:rPr lang="tr-TR" sz="2000"/>
              <a:t>TSK'da piyade sınıfı yakalarındaki yeşil zemin üzerine çapraz tüfekten ayırt edilebilir. Piyadenin temel silahı piyade tüfeğidir. </a:t>
            </a:r>
          </a:p>
        </p:txBody>
      </p:sp>
      <p:pic>
        <p:nvPicPr>
          <p:cNvPr id="9" name="Resim 8" descr="açık hava, gök, dağ, doğa içeren bir resim&#10;&#10;Açıklama otomatik olarak oluşturuldu">
            <a:extLst>
              <a:ext uri="{FF2B5EF4-FFF2-40B4-BE49-F238E27FC236}">
                <a16:creationId xmlns:a16="http://schemas.microsoft.com/office/drawing/2014/main" id="{A41571D7-3E42-28CE-0AF0-53EE7ECF89B6}"/>
              </a:ext>
            </a:extLst>
          </p:cNvPr>
          <p:cNvPicPr>
            <a:picLocks noChangeAspect="1"/>
          </p:cNvPicPr>
          <p:nvPr/>
        </p:nvPicPr>
        <p:blipFill rotWithShape="1">
          <a:blip r:embed="rId2">
            <a:extLst>
              <a:ext uri="{28A0092B-C50C-407E-A947-70E740481C1C}">
                <a14:useLocalDpi xmlns:a14="http://schemas.microsoft.com/office/drawing/2010/main" val="0"/>
              </a:ext>
            </a:extLst>
          </a:blip>
          <a:srcRect l="15606" r="39275" b="-1"/>
          <a:stretch/>
        </p:blipFill>
        <p:spPr>
          <a:xfrm>
            <a:off x="20" y="10"/>
            <a:ext cx="4635571" cy="6857990"/>
          </a:xfrm>
          <a:prstGeom prst="rect">
            <a:avLst/>
          </a:prstGeom>
          <a:effectLst/>
        </p:spPr>
      </p:pic>
      <p:cxnSp>
        <p:nvCxnSpPr>
          <p:cNvPr id="14"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CE409055-641A-CCF5-8CCE-CF4CC29116FE}"/>
              </a:ext>
            </a:extLst>
          </p:cNvPr>
          <p:cNvSpPr txBox="1"/>
          <p:nvPr/>
        </p:nvSpPr>
        <p:spPr>
          <a:xfrm>
            <a:off x="5362575" y="3809999"/>
            <a:ext cx="1647825" cy="369332"/>
          </a:xfrm>
          <a:prstGeom prst="rect">
            <a:avLst/>
          </a:prstGeom>
          <a:noFill/>
        </p:spPr>
        <p:txBody>
          <a:bodyPr wrap="square" rtlCol="0">
            <a:spAutoFit/>
          </a:bodyPr>
          <a:lstStyle/>
          <a:p>
            <a:pPr marL="342900" indent="-342900">
              <a:buAutoNum type="arabicPeriod"/>
            </a:pPr>
            <a:r>
              <a:rPr lang="tr-TR" dirty="0"/>
              <a:t>Tüfek</a:t>
            </a:r>
          </a:p>
        </p:txBody>
      </p:sp>
    </p:spTree>
    <p:extLst>
      <p:ext uri="{BB962C8B-B14F-4D97-AF65-F5344CB8AC3E}">
        <p14:creationId xmlns:p14="http://schemas.microsoft.com/office/powerpoint/2010/main" val="17088469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5879C5-1606-4F87-8C8B-A72705C5C518}"/>
              </a:ext>
            </a:extLst>
          </p:cNvPr>
          <p:cNvSpPr>
            <a:spLocks noGrp="1"/>
          </p:cNvSpPr>
          <p:nvPr>
            <p:ph type="title"/>
          </p:nvPr>
        </p:nvSpPr>
        <p:spPr>
          <a:xfrm>
            <a:off x="5277329" y="365761"/>
            <a:ext cx="6274590" cy="979170"/>
          </a:xfrm>
          <a:noFill/>
        </p:spPr>
        <p:txBody>
          <a:bodyPr vert="horz" lIns="91440" tIns="45720" rIns="91440" bIns="45720" rtlCol="0" anchor="b">
            <a:normAutofit fontScale="90000"/>
          </a:bodyPr>
          <a:lstStyle/>
          <a:p>
            <a:pPr algn="ctr"/>
            <a:r>
              <a:rPr lang="en-US" sz="6600" b="1" dirty="0" err="1"/>
              <a:t>Eşyalar</a:t>
            </a:r>
            <a:endParaRPr lang="en-US" sz="6600" b="1" dirty="0"/>
          </a:p>
        </p:txBody>
      </p:sp>
      <p:pic>
        <p:nvPicPr>
          <p:cNvPr id="9" name="Picture 8" descr="Kutu içinde okul malzemeleri">
            <a:extLst>
              <a:ext uri="{FF2B5EF4-FFF2-40B4-BE49-F238E27FC236}">
                <a16:creationId xmlns:a16="http://schemas.microsoft.com/office/drawing/2014/main" id="{6093681A-43B4-436C-2979-214C76FBC3F0}"/>
              </a:ext>
            </a:extLst>
          </p:cNvPr>
          <p:cNvPicPr>
            <a:picLocks noChangeAspect="1"/>
          </p:cNvPicPr>
          <p:nvPr/>
        </p:nvPicPr>
        <p:blipFill rotWithShape="1">
          <a:blip r:embed="rId3"/>
          <a:srcRect l="24628" r="30241"/>
          <a:stretch/>
        </p:blipFill>
        <p:spPr>
          <a:xfrm>
            <a:off x="1" y="10"/>
            <a:ext cx="4654296" cy="6857990"/>
          </a:xfrm>
          <a:prstGeom prst="rect">
            <a:avLst/>
          </a:prstGeom>
        </p:spPr>
      </p:pic>
      <p:sp>
        <p:nvSpPr>
          <p:cNvPr id="4" name="Metin kutusu 3">
            <a:extLst>
              <a:ext uri="{FF2B5EF4-FFF2-40B4-BE49-F238E27FC236}">
                <a16:creationId xmlns:a16="http://schemas.microsoft.com/office/drawing/2014/main" id="{0C5DC25D-89F0-2B05-FEEA-9CA84096BC04}"/>
              </a:ext>
            </a:extLst>
          </p:cNvPr>
          <p:cNvSpPr txBox="1"/>
          <p:nvPr/>
        </p:nvSpPr>
        <p:spPr>
          <a:xfrm>
            <a:off x="5277329" y="1078231"/>
            <a:ext cx="6587569" cy="5632311"/>
          </a:xfrm>
          <a:prstGeom prst="rect">
            <a:avLst/>
          </a:prstGeom>
          <a:noFill/>
        </p:spPr>
        <p:txBody>
          <a:bodyPr wrap="square" rtlCol="0">
            <a:spAutoFit/>
          </a:bodyPr>
          <a:lstStyle/>
          <a:p>
            <a:pPr marL="342900" indent="-342900">
              <a:buFont typeface="+mj-lt"/>
              <a:buAutoNum type="arabicPeriod"/>
            </a:pPr>
            <a:r>
              <a:rPr lang="tr-TR" dirty="0"/>
              <a:t>Levye</a:t>
            </a:r>
          </a:p>
          <a:p>
            <a:pPr marL="342900" indent="-342900">
              <a:buFont typeface="+mj-lt"/>
              <a:buAutoNum type="arabicPeriod"/>
            </a:pPr>
            <a:r>
              <a:rPr lang="tr-TR" dirty="0"/>
              <a:t>Boru</a:t>
            </a:r>
          </a:p>
          <a:p>
            <a:pPr marL="342900" indent="-342900">
              <a:buFont typeface="+mj-lt"/>
              <a:buAutoNum type="arabicPeriod"/>
            </a:pPr>
            <a:r>
              <a:rPr lang="tr-TR" dirty="0"/>
              <a:t>Anahtar</a:t>
            </a:r>
          </a:p>
          <a:p>
            <a:pPr marL="342900" indent="-342900">
              <a:buFont typeface="+mj-lt"/>
              <a:buAutoNum type="arabicPeriod"/>
            </a:pPr>
            <a:r>
              <a:rPr lang="tr-TR" dirty="0"/>
              <a:t>Çekiç</a:t>
            </a:r>
          </a:p>
          <a:p>
            <a:pPr marL="342900" indent="-342900">
              <a:buFont typeface="+mj-lt"/>
              <a:buAutoNum type="arabicPeriod"/>
            </a:pPr>
            <a:r>
              <a:rPr lang="tr-TR" dirty="0"/>
              <a:t>Sineklik</a:t>
            </a:r>
          </a:p>
          <a:p>
            <a:pPr marL="342900" indent="-342900">
              <a:buFont typeface="+mj-lt"/>
              <a:buAutoNum type="arabicPeriod"/>
            </a:pPr>
            <a:r>
              <a:rPr lang="tr-TR" dirty="0"/>
              <a:t>Hokey Sopası</a:t>
            </a:r>
          </a:p>
          <a:p>
            <a:pPr marL="342900" indent="-342900">
              <a:buFont typeface="+mj-lt"/>
              <a:buAutoNum type="arabicPeriod"/>
            </a:pPr>
            <a:r>
              <a:rPr lang="tr-TR" dirty="0"/>
              <a:t>Balta</a:t>
            </a:r>
          </a:p>
          <a:p>
            <a:pPr marL="342900" indent="-342900">
              <a:buFont typeface="+mj-lt"/>
              <a:buAutoNum type="arabicPeriod"/>
            </a:pPr>
            <a:r>
              <a:rPr lang="tr-TR" dirty="0"/>
              <a:t>Bıçak</a:t>
            </a:r>
          </a:p>
          <a:p>
            <a:pPr marL="342900" indent="-342900">
              <a:buFont typeface="+mj-lt"/>
              <a:buAutoNum type="arabicPeriod"/>
            </a:pPr>
            <a:r>
              <a:rPr lang="tr-TR" dirty="0"/>
              <a:t>Pala</a:t>
            </a:r>
          </a:p>
          <a:p>
            <a:pPr marL="342900" indent="-342900">
              <a:buFont typeface="+mj-lt"/>
              <a:buAutoNum type="arabicPeriod"/>
            </a:pPr>
            <a:r>
              <a:rPr lang="tr-TR" dirty="0"/>
              <a:t>Beyzbol Sopası</a:t>
            </a:r>
          </a:p>
          <a:p>
            <a:pPr marL="342900" indent="-342900">
              <a:buFont typeface="+mj-lt"/>
              <a:buAutoNum type="arabicPeriod"/>
            </a:pPr>
            <a:r>
              <a:rPr lang="tr-TR" dirty="0"/>
              <a:t>Kürek</a:t>
            </a:r>
          </a:p>
          <a:p>
            <a:pPr marL="342900" indent="-342900">
              <a:buFont typeface="+mj-lt"/>
              <a:buAutoNum type="arabicPeriod"/>
            </a:pPr>
            <a:r>
              <a:rPr lang="tr-TR" dirty="0"/>
              <a:t>Şişe</a:t>
            </a:r>
          </a:p>
          <a:p>
            <a:pPr marL="342900" indent="-342900">
              <a:buFont typeface="+mj-lt"/>
              <a:buAutoNum type="arabicPeriod"/>
            </a:pPr>
            <a:r>
              <a:rPr lang="tr-TR" dirty="0"/>
              <a:t>Cop</a:t>
            </a:r>
          </a:p>
          <a:p>
            <a:pPr marL="342900" indent="-342900">
              <a:buFont typeface="+mj-lt"/>
              <a:buAutoNum type="arabicPeriod"/>
            </a:pPr>
            <a:r>
              <a:rPr lang="tr-TR" dirty="0"/>
              <a:t>Golf Sopası</a:t>
            </a:r>
          </a:p>
          <a:p>
            <a:pPr marL="342900" indent="-342900">
              <a:buFont typeface="+mj-lt"/>
              <a:buAutoNum type="arabicPeriod"/>
            </a:pPr>
            <a:r>
              <a:rPr lang="tr-TR" dirty="0"/>
              <a:t>Elektrikli Testere</a:t>
            </a:r>
          </a:p>
          <a:p>
            <a:pPr marL="342900" indent="-342900">
              <a:buFont typeface="+mj-lt"/>
              <a:buAutoNum type="arabicPeriod"/>
            </a:pPr>
            <a:r>
              <a:rPr lang="tr-TR" dirty="0"/>
              <a:t>Koltuk Değneği</a:t>
            </a:r>
          </a:p>
          <a:p>
            <a:pPr marL="342900" indent="-342900">
              <a:buFont typeface="+mj-lt"/>
              <a:buAutoNum type="arabicPeriod"/>
            </a:pPr>
            <a:r>
              <a:rPr lang="tr-TR" dirty="0"/>
              <a:t>Origami</a:t>
            </a:r>
          </a:p>
          <a:p>
            <a:pPr marL="342900" indent="-342900">
              <a:buFont typeface="+mj-lt"/>
              <a:buAutoNum type="arabicPeriod"/>
            </a:pPr>
            <a:r>
              <a:rPr lang="tr-TR" dirty="0"/>
              <a:t>Kalem</a:t>
            </a:r>
          </a:p>
          <a:p>
            <a:pPr marL="342900" indent="-342900">
              <a:buFont typeface="+mj-lt"/>
              <a:buAutoNum type="arabicPeriod"/>
            </a:pPr>
            <a:r>
              <a:rPr lang="tr-TR" dirty="0"/>
              <a:t>Makas</a:t>
            </a:r>
          </a:p>
          <a:p>
            <a:pPr marL="342900" indent="-342900">
              <a:buFont typeface="+mj-lt"/>
              <a:buAutoNum type="arabicPeriod"/>
            </a:pPr>
            <a:endParaRPr lang="tr-TR" dirty="0"/>
          </a:p>
        </p:txBody>
      </p:sp>
    </p:spTree>
    <p:extLst>
      <p:ext uri="{BB962C8B-B14F-4D97-AF65-F5344CB8AC3E}">
        <p14:creationId xmlns:p14="http://schemas.microsoft.com/office/powerpoint/2010/main" val="2827699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FFAF80F8-EF6C-5BDF-52A9-A64D2716A517}"/>
              </a:ext>
            </a:extLst>
          </p:cNvPr>
          <p:cNvSpPr>
            <a:spLocks noGrp="1"/>
          </p:cNvSpPr>
          <p:nvPr>
            <p:ph type="title"/>
          </p:nvPr>
        </p:nvSpPr>
        <p:spPr>
          <a:xfrm>
            <a:off x="1383564" y="348865"/>
            <a:ext cx="9718111" cy="1576446"/>
          </a:xfrm>
        </p:spPr>
        <p:txBody>
          <a:bodyPr anchor="ctr">
            <a:normAutofit/>
          </a:bodyPr>
          <a:lstStyle/>
          <a:p>
            <a:r>
              <a:rPr lang="tr-TR" sz="4000">
                <a:solidFill>
                  <a:srgbClr val="FFFFFF"/>
                </a:solidFill>
              </a:rPr>
              <a:t>Başlık ve Konsept Üzerine:</a:t>
            </a:r>
          </a:p>
        </p:txBody>
      </p:sp>
      <p:graphicFrame>
        <p:nvGraphicFramePr>
          <p:cNvPr id="5" name="İçerik Yer Tutucusu 2">
            <a:extLst>
              <a:ext uri="{FF2B5EF4-FFF2-40B4-BE49-F238E27FC236}">
                <a16:creationId xmlns:a16="http://schemas.microsoft.com/office/drawing/2014/main" id="{780D9F6A-8074-3330-A021-C74CB0035B93}"/>
              </a:ext>
            </a:extLst>
          </p:cNvPr>
          <p:cNvGraphicFramePr>
            <a:graphicFrameLocks noGrp="1"/>
          </p:cNvGraphicFramePr>
          <p:nvPr>
            <p:ph idx="1"/>
            <p:extLst>
              <p:ext uri="{D42A27DB-BD31-4B8C-83A1-F6EECF244321}">
                <p14:modId xmlns:p14="http://schemas.microsoft.com/office/powerpoint/2010/main" val="52437423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0906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461B91-C74E-18A5-EED5-29F981EF5705}"/>
              </a:ext>
            </a:extLst>
          </p:cNvPr>
          <p:cNvSpPr>
            <a:spLocks noGrp="1"/>
          </p:cNvSpPr>
          <p:nvPr>
            <p:ph type="title"/>
          </p:nvPr>
        </p:nvSpPr>
        <p:spPr/>
        <p:txBody>
          <a:bodyPr/>
          <a:lstStyle/>
          <a:p>
            <a:r>
              <a:rPr lang="tr-TR" b="1" dirty="0">
                <a:latin typeface="Amasis MT Pro Black" panose="02040A04050005020304" pitchFamily="18" charset="-94"/>
              </a:rPr>
              <a:t>Silah Tipleri</a:t>
            </a:r>
          </a:p>
        </p:txBody>
      </p:sp>
      <p:graphicFrame>
        <p:nvGraphicFramePr>
          <p:cNvPr id="10" name="İçerik Yer Tutucusu 2">
            <a:extLst>
              <a:ext uri="{FF2B5EF4-FFF2-40B4-BE49-F238E27FC236}">
                <a16:creationId xmlns:a16="http://schemas.microsoft.com/office/drawing/2014/main" id="{046DF794-7F79-0399-D06C-1DD9327DA2A4}"/>
              </a:ext>
            </a:extLst>
          </p:cNvPr>
          <p:cNvGraphicFramePr>
            <a:graphicFrameLocks noGrp="1"/>
          </p:cNvGraphicFramePr>
          <p:nvPr>
            <p:ph idx="1"/>
          </p:nvPr>
        </p:nvGraphicFramePr>
        <p:xfrm>
          <a:off x="838200" y="1825625"/>
          <a:ext cx="479912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6A341BDE-F41F-F2A9-54C2-768AC922D733}"/>
              </a:ext>
            </a:extLst>
          </p:cNvPr>
          <p:cNvSpPr txBox="1"/>
          <p:nvPr/>
        </p:nvSpPr>
        <p:spPr>
          <a:xfrm>
            <a:off x="6336632" y="1825625"/>
            <a:ext cx="4799120" cy="37093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tr-TR" sz="3200" dirty="0"/>
              <a:t>    Konvansiyonel silahlar</a:t>
            </a:r>
          </a:p>
          <a:p>
            <a:pPr marL="285750" indent="-285750">
              <a:lnSpc>
                <a:spcPct val="150000"/>
              </a:lnSpc>
              <a:buFont typeface="Arial" panose="020B0604020202020204" pitchFamily="34" charset="0"/>
              <a:buChar char="•"/>
            </a:pPr>
            <a:r>
              <a:rPr lang="tr-TR" sz="3200" dirty="0"/>
              <a:t>    </a:t>
            </a:r>
            <a:r>
              <a:rPr lang="tr-TR" sz="3200" dirty="0" err="1"/>
              <a:t>Drone</a:t>
            </a:r>
            <a:r>
              <a:rPr lang="tr-TR" sz="3200" dirty="0"/>
              <a:t> silahları</a:t>
            </a:r>
          </a:p>
          <a:p>
            <a:pPr marL="285750" indent="-285750">
              <a:lnSpc>
                <a:spcPct val="150000"/>
              </a:lnSpc>
              <a:buFont typeface="Arial" panose="020B0604020202020204" pitchFamily="34" charset="0"/>
              <a:buChar char="•"/>
            </a:pPr>
            <a:r>
              <a:rPr lang="tr-TR" sz="3200" dirty="0"/>
              <a:t>    Elektronik silahları</a:t>
            </a:r>
          </a:p>
          <a:p>
            <a:pPr marL="285750" indent="-285750">
              <a:lnSpc>
                <a:spcPct val="150000"/>
              </a:lnSpc>
              <a:buFont typeface="Arial" panose="020B0604020202020204" pitchFamily="34" charset="0"/>
              <a:buChar char="•"/>
            </a:pPr>
            <a:r>
              <a:rPr lang="tr-TR" sz="3200" dirty="0"/>
              <a:t>    Piyade</a:t>
            </a:r>
          </a:p>
          <a:p>
            <a:pPr marL="285750" indent="-285750">
              <a:lnSpc>
                <a:spcPct val="150000"/>
              </a:lnSpc>
              <a:buFont typeface="Arial" panose="020B0604020202020204" pitchFamily="34" charset="0"/>
              <a:buChar char="•"/>
            </a:pPr>
            <a:r>
              <a:rPr lang="tr-TR" sz="3200" dirty="0"/>
              <a:t>    Eşyalar</a:t>
            </a:r>
          </a:p>
        </p:txBody>
      </p:sp>
      <p:sp>
        <p:nvSpPr>
          <p:cNvPr id="6" name="Metin kutusu 5">
            <a:extLst>
              <a:ext uri="{FF2B5EF4-FFF2-40B4-BE49-F238E27FC236}">
                <a16:creationId xmlns:a16="http://schemas.microsoft.com/office/drawing/2014/main" id="{FF5CFE42-13D6-B2C0-6C3C-6D57F0BF8475}"/>
              </a:ext>
            </a:extLst>
          </p:cNvPr>
          <p:cNvSpPr txBox="1"/>
          <p:nvPr/>
        </p:nvSpPr>
        <p:spPr>
          <a:xfrm>
            <a:off x="0" y="6488668"/>
            <a:ext cx="6096000" cy="369332"/>
          </a:xfrm>
          <a:prstGeom prst="rect">
            <a:avLst/>
          </a:prstGeom>
          <a:noFill/>
        </p:spPr>
        <p:txBody>
          <a:bodyPr wrap="square">
            <a:spAutoFit/>
          </a:bodyPr>
          <a:lstStyle/>
          <a:p>
            <a:r>
              <a:rPr lang="tr-TR" dirty="0"/>
              <a:t>https://tr.wikipedia.org/wiki/Silah</a:t>
            </a:r>
          </a:p>
        </p:txBody>
      </p:sp>
    </p:spTree>
    <p:extLst>
      <p:ext uri="{BB962C8B-B14F-4D97-AF65-F5344CB8AC3E}">
        <p14:creationId xmlns:p14="http://schemas.microsoft.com/office/powerpoint/2010/main" val="13643993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FDD23-5EED-51EF-76A6-A79E7E1B9410}"/>
              </a:ext>
            </a:extLst>
          </p:cNvPr>
          <p:cNvSpPr>
            <a:spLocks noGrp="1"/>
          </p:cNvSpPr>
          <p:nvPr>
            <p:ph type="title"/>
          </p:nvPr>
        </p:nvSpPr>
        <p:spPr>
          <a:xfrm>
            <a:off x="4965430" y="629268"/>
            <a:ext cx="6586491" cy="1286160"/>
          </a:xfrm>
        </p:spPr>
        <p:txBody>
          <a:bodyPr anchor="b">
            <a:normAutofit/>
          </a:bodyPr>
          <a:lstStyle/>
          <a:p>
            <a:r>
              <a:rPr lang="tr-TR" b="1"/>
              <a:t>Biyolojik Silahlar</a:t>
            </a:r>
          </a:p>
        </p:txBody>
      </p:sp>
      <p:sp>
        <p:nvSpPr>
          <p:cNvPr id="3" name="İçerik Yer Tutucusu 2">
            <a:extLst>
              <a:ext uri="{FF2B5EF4-FFF2-40B4-BE49-F238E27FC236}">
                <a16:creationId xmlns:a16="http://schemas.microsoft.com/office/drawing/2014/main" id="{D431F415-644B-24B4-50E1-2BDEFA5E5643}"/>
              </a:ext>
            </a:extLst>
          </p:cNvPr>
          <p:cNvSpPr>
            <a:spLocks noGrp="1"/>
          </p:cNvSpPr>
          <p:nvPr>
            <p:ph idx="1"/>
          </p:nvPr>
        </p:nvSpPr>
        <p:spPr>
          <a:xfrm>
            <a:off x="4965431" y="2438400"/>
            <a:ext cx="6586489" cy="3785419"/>
          </a:xfrm>
        </p:spPr>
        <p:txBody>
          <a:bodyPr>
            <a:normAutofit/>
          </a:bodyPr>
          <a:lstStyle/>
          <a:p>
            <a:r>
              <a:rPr lang="tr-TR" sz="2000" b="1"/>
              <a:t>Biyolojik silah</a:t>
            </a:r>
            <a:r>
              <a:rPr lang="tr-TR" sz="2000"/>
              <a:t>, ölümcül veya basitçe etkisiz hale getirilebilen hastalıkların yayılmasıyla orduları veya düşman popülasyonlarını zayıflatmak amacıyla organizmaları (patojenik mikroplar veya diğerleri) kullanan bir silahtır.</a:t>
            </a:r>
          </a:p>
        </p:txBody>
      </p:sp>
      <p:pic>
        <p:nvPicPr>
          <p:cNvPr id="14" name="Picture 13" descr="Mikroskobun yakından görünümü">
            <a:extLst>
              <a:ext uri="{FF2B5EF4-FFF2-40B4-BE49-F238E27FC236}">
                <a16:creationId xmlns:a16="http://schemas.microsoft.com/office/drawing/2014/main" id="{2E1A3870-0ED0-9D25-B9A5-C45943AB69F4}"/>
              </a:ext>
            </a:extLst>
          </p:cNvPr>
          <p:cNvPicPr>
            <a:picLocks noChangeAspect="1"/>
          </p:cNvPicPr>
          <p:nvPr/>
        </p:nvPicPr>
        <p:blipFill rotWithShape="1">
          <a:blip r:embed="rId2"/>
          <a:srcRect l="23072" r="31808" b="-1"/>
          <a:stretch/>
        </p:blipFill>
        <p:spPr>
          <a:xfrm>
            <a:off x="20" y="10"/>
            <a:ext cx="4635571" cy="6857990"/>
          </a:xfrm>
          <a:prstGeom prst="rect">
            <a:avLst/>
          </a:prstGeom>
          <a:effectLst/>
        </p:spPr>
      </p:pic>
      <p:cxnSp>
        <p:nvCxnSpPr>
          <p:cNvPr id="18" name="Straight Connector 17">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C8172"/>
            </a:solidFill>
          </a:ln>
        </p:spPr>
        <p:style>
          <a:lnRef idx="1">
            <a:schemeClr val="accent1"/>
          </a:lnRef>
          <a:fillRef idx="0">
            <a:schemeClr val="accent1"/>
          </a:fillRef>
          <a:effectRef idx="0">
            <a:schemeClr val="accent1"/>
          </a:effectRef>
          <a:fontRef idx="minor">
            <a:schemeClr val="tx1"/>
          </a:fontRef>
        </p:style>
      </p:cxnSp>
      <p:sp>
        <p:nvSpPr>
          <p:cNvPr id="24" name="Metin kutusu 23">
            <a:extLst>
              <a:ext uri="{FF2B5EF4-FFF2-40B4-BE49-F238E27FC236}">
                <a16:creationId xmlns:a16="http://schemas.microsoft.com/office/drawing/2014/main" id="{E5475528-A2DD-D320-ABA1-D87C674DBF1B}"/>
              </a:ext>
            </a:extLst>
          </p:cNvPr>
          <p:cNvSpPr txBox="1"/>
          <p:nvPr/>
        </p:nvSpPr>
        <p:spPr>
          <a:xfrm>
            <a:off x="5362575" y="3809999"/>
            <a:ext cx="4606615" cy="646331"/>
          </a:xfrm>
          <a:prstGeom prst="rect">
            <a:avLst/>
          </a:prstGeom>
          <a:noFill/>
        </p:spPr>
        <p:txBody>
          <a:bodyPr wrap="square" rtlCol="0">
            <a:spAutoFit/>
          </a:bodyPr>
          <a:lstStyle/>
          <a:p>
            <a:pPr marL="342900" indent="-342900">
              <a:buAutoNum type="arabicPeriod"/>
            </a:pPr>
            <a:r>
              <a:rPr lang="tr-TR" dirty="0"/>
              <a:t>Biyolojik Silah</a:t>
            </a:r>
            <a:br>
              <a:rPr lang="tr-TR" dirty="0"/>
            </a:br>
            <a:r>
              <a:rPr lang="tr-TR" dirty="0"/>
              <a:t>(Hayal gücüne bırakıyorum.)</a:t>
            </a:r>
          </a:p>
        </p:txBody>
      </p:sp>
    </p:spTree>
    <p:extLst>
      <p:ext uri="{BB962C8B-B14F-4D97-AF65-F5344CB8AC3E}">
        <p14:creationId xmlns:p14="http://schemas.microsoft.com/office/powerpoint/2010/main" val="490579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5B88F6-0BF5-48D7-1812-41486A8CE785}"/>
              </a:ext>
            </a:extLst>
          </p:cNvPr>
          <p:cNvSpPr>
            <a:spLocks noGrp="1"/>
          </p:cNvSpPr>
          <p:nvPr>
            <p:ph type="title"/>
          </p:nvPr>
        </p:nvSpPr>
        <p:spPr>
          <a:xfrm>
            <a:off x="4965430" y="629268"/>
            <a:ext cx="6586491" cy="1286160"/>
          </a:xfrm>
        </p:spPr>
        <p:txBody>
          <a:bodyPr anchor="b">
            <a:normAutofit/>
          </a:bodyPr>
          <a:lstStyle/>
          <a:p>
            <a:r>
              <a:rPr lang="tr-TR" b="1"/>
              <a:t>Kimyasal Silahlar</a:t>
            </a:r>
          </a:p>
        </p:txBody>
      </p:sp>
      <p:sp>
        <p:nvSpPr>
          <p:cNvPr id="3" name="İçerik Yer Tutucusu 2">
            <a:extLst>
              <a:ext uri="{FF2B5EF4-FFF2-40B4-BE49-F238E27FC236}">
                <a16:creationId xmlns:a16="http://schemas.microsoft.com/office/drawing/2014/main" id="{44161C3A-7F6D-914B-F073-5B9D621CED92}"/>
              </a:ext>
            </a:extLst>
          </p:cNvPr>
          <p:cNvSpPr>
            <a:spLocks noGrp="1"/>
          </p:cNvSpPr>
          <p:nvPr>
            <p:ph idx="1"/>
          </p:nvPr>
        </p:nvSpPr>
        <p:spPr>
          <a:xfrm>
            <a:off x="4965431" y="2438400"/>
            <a:ext cx="6586489" cy="3785419"/>
          </a:xfrm>
        </p:spPr>
        <p:txBody>
          <a:bodyPr>
            <a:normAutofit/>
          </a:bodyPr>
          <a:lstStyle/>
          <a:p>
            <a:r>
              <a:rPr lang="tr-TR" sz="2000" b="1"/>
              <a:t>Kimyasal savaş</a:t>
            </a:r>
            <a:r>
              <a:rPr lang="tr-TR" sz="2000"/>
              <a:t>, kimyasal silahların kullanıldığı saldırılara verilen isimdir.</a:t>
            </a:r>
          </a:p>
          <a:p>
            <a:r>
              <a:rPr lang="tr-TR" sz="2000" b="1"/>
              <a:t>Kimyasal silahlar</a:t>
            </a:r>
            <a:r>
              <a:rPr lang="tr-TR" sz="2000"/>
              <a:t>, insan üzerinde fiziksel ya da psikolojik tahrip etkisi yapmak üzere kimyevi maddelerin zehirleyici özelliklerinden yararlanılarak üretilmiş olan maddelerdir.</a:t>
            </a:r>
          </a:p>
        </p:txBody>
      </p:sp>
      <p:pic>
        <p:nvPicPr>
          <p:cNvPr id="9" name="Picture 8" descr="Gökyüzü üzerindeki kırmızı duman">
            <a:extLst>
              <a:ext uri="{FF2B5EF4-FFF2-40B4-BE49-F238E27FC236}">
                <a16:creationId xmlns:a16="http://schemas.microsoft.com/office/drawing/2014/main" id="{4D1BFB8B-843A-F96A-18ED-F537BAC4876C}"/>
              </a:ext>
            </a:extLst>
          </p:cNvPr>
          <p:cNvPicPr>
            <a:picLocks noChangeAspect="1"/>
          </p:cNvPicPr>
          <p:nvPr/>
        </p:nvPicPr>
        <p:blipFill rotWithShape="1">
          <a:blip r:embed="rId2"/>
          <a:srcRect l="32286" r="22595" b="-1"/>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7359"/>
            </a:solidFill>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8F7D112B-2E13-3D17-C33A-B6581CA0C365}"/>
              </a:ext>
            </a:extLst>
          </p:cNvPr>
          <p:cNvSpPr txBox="1"/>
          <p:nvPr/>
        </p:nvSpPr>
        <p:spPr>
          <a:xfrm>
            <a:off x="5496390" y="4902819"/>
            <a:ext cx="4093659" cy="646331"/>
          </a:xfrm>
          <a:prstGeom prst="rect">
            <a:avLst/>
          </a:prstGeom>
          <a:noFill/>
        </p:spPr>
        <p:txBody>
          <a:bodyPr wrap="square" rtlCol="0">
            <a:spAutoFit/>
          </a:bodyPr>
          <a:lstStyle/>
          <a:p>
            <a:pPr marL="342900" indent="-342900">
              <a:buAutoNum type="arabicPeriod"/>
            </a:pPr>
            <a:r>
              <a:rPr lang="tr-TR" dirty="0"/>
              <a:t>Kimyasal Silahlar</a:t>
            </a:r>
            <a:br>
              <a:rPr lang="tr-TR" dirty="0"/>
            </a:br>
            <a:r>
              <a:rPr lang="tr-TR" dirty="0"/>
              <a:t>(Hayal gücüne bırakıyorum)</a:t>
            </a:r>
          </a:p>
        </p:txBody>
      </p:sp>
    </p:spTree>
    <p:extLst>
      <p:ext uri="{BB962C8B-B14F-4D97-AF65-F5344CB8AC3E}">
        <p14:creationId xmlns:p14="http://schemas.microsoft.com/office/powerpoint/2010/main" val="366577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B9B907B-F9A2-45A5-BDBA-C371127CA6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 name="Başlık 1">
            <a:extLst>
              <a:ext uri="{FF2B5EF4-FFF2-40B4-BE49-F238E27FC236}">
                <a16:creationId xmlns:a16="http://schemas.microsoft.com/office/drawing/2014/main" id="{3CCAF5FB-5CD3-0241-C78D-68596B16A287}"/>
              </a:ext>
            </a:extLst>
          </p:cNvPr>
          <p:cNvSpPr>
            <a:spLocks noGrp="1"/>
          </p:cNvSpPr>
          <p:nvPr>
            <p:ph type="title"/>
          </p:nvPr>
        </p:nvSpPr>
        <p:spPr>
          <a:xfrm>
            <a:off x="4916251" y="662400"/>
            <a:ext cx="6614814" cy="1492132"/>
          </a:xfrm>
        </p:spPr>
        <p:txBody>
          <a:bodyPr anchor="t">
            <a:normAutofit/>
          </a:bodyPr>
          <a:lstStyle/>
          <a:p>
            <a:r>
              <a:rPr lang="tr-TR" b="1"/>
              <a:t>Nükleer Silahlar</a:t>
            </a:r>
          </a:p>
        </p:txBody>
      </p:sp>
      <p:pic>
        <p:nvPicPr>
          <p:cNvPr id="9" name="Picture 8" descr="Yeşil duman">
            <a:extLst>
              <a:ext uri="{FF2B5EF4-FFF2-40B4-BE49-F238E27FC236}">
                <a16:creationId xmlns:a16="http://schemas.microsoft.com/office/drawing/2014/main" id="{BB480ECD-ED0F-6649-5362-46567AEC9C25}"/>
              </a:ext>
            </a:extLst>
          </p:cNvPr>
          <p:cNvPicPr>
            <a:picLocks noChangeAspect="1"/>
          </p:cNvPicPr>
          <p:nvPr/>
        </p:nvPicPr>
        <p:blipFill rotWithShape="1">
          <a:blip r:embed="rId2"/>
          <a:srcRect l="22520" r="42637"/>
          <a:stretch/>
        </p:blipFill>
        <p:spPr>
          <a:xfrm>
            <a:off x="688434" y="-9525"/>
            <a:ext cx="3584766" cy="6867525"/>
          </a:xfrm>
          <a:prstGeom prst="rect">
            <a:avLst/>
          </a:prstGeom>
        </p:spPr>
      </p:pic>
      <p:sp>
        <p:nvSpPr>
          <p:cNvPr id="15"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7"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3" name="İçerik Yer Tutucusu 2">
            <a:extLst>
              <a:ext uri="{FF2B5EF4-FFF2-40B4-BE49-F238E27FC236}">
                <a16:creationId xmlns:a16="http://schemas.microsoft.com/office/drawing/2014/main" id="{CFF18F10-DCFA-02F4-A6A7-196D8447D757}"/>
              </a:ext>
            </a:extLst>
          </p:cNvPr>
          <p:cNvSpPr>
            <a:spLocks noGrp="1"/>
          </p:cNvSpPr>
          <p:nvPr>
            <p:ph idx="1"/>
          </p:nvPr>
        </p:nvSpPr>
        <p:spPr>
          <a:xfrm>
            <a:off x="4916251" y="2286000"/>
            <a:ext cx="6614814" cy="3844800"/>
          </a:xfrm>
        </p:spPr>
        <p:txBody>
          <a:bodyPr>
            <a:normAutofit/>
          </a:bodyPr>
          <a:lstStyle/>
          <a:p>
            <a:r>
              <a:rPr lang="tr-TR" sz="2000" b="1">
                <a:solidFill>
                  <a:schemeClr val="tx1">
                    <a:alpha val="60000"/>
                  </a:schemeClr>
                </a:solidFill>
              </a:rPr>
              <a:t>Nükleer silah</a:t>
            </a:r>
            <a:r>
              <a:rPr lang="tr-TR" sz="2000">
                <a:solidFill>
                  <a:schemeClr val="tx1">
                    <a:alpha val="60000"/>
                  </a:schemeClr>
                </a:solidFill>
              </a:rPr>
              <a:t>, nükleer reaksiyon ve nükleer fisyon birlikte kullanılmasıyla ya da çok daha kuvvetli bir füzyonla elde edilen yüksek yok etme gücüne sahip silahtır. Genel patlayıcılardan farklı olarak çok daha fazla zarar vermek amaçlı kullanılır. Sadece kullanılan bir silah, tüm bir kenti ya da bir ülkeyi canlı, cansız ne varsa tamamen yok edecek güçtedir. </a:t>
            </a:r>
          </a:p>
        </p:txBody>
      </p:sp>
      <p:sp>
        <p:nvSpPr>
          <p:cNvPr id="11" name="Metin kutusu 10">
            <a:extLst>
              <a:ext uri="{FF2B5EF4-FFF2-40B4-BE49-F238E27FC236}">
                <a16:creationId xmlns:a16="http://schemas.microsoft.com/office/drawing/2014/main" id="{39B4EF61-1452-6F74-6072-7578465E4D7F}"/>
              </a:ext>
            </a:extLst>
          </p:cNvPr>
          <p:cNvSpPr txBox="1"/>
          <p:nvPr/>
        </p:nvSpPr>
        <p:spPr>
          <a:xfrm>
            <a:off x="4961633" y="4835911"/>
            <a:ext cx="4007607" cy="646331"/>
          </a:xfrm>
          <a:prstGeom prst="rect">
            <a:avLst/>
          </a:prstGeom>
          <a:noFill/>
        </p:spPr>
        <p:txBody>
          <a:bodyPr wrap="square" rtlCol="0">
            <a:spAutoFit/>
          </a:bodyPr>
          <a:lstStyle/>
          <a:p>
            <a:pPr marL="342900" indent="-342900">
              <a:buAutoNum type="arabicPeriod"/>
            </a:pPr>
            <a:r>
              <a:rPr lang="tr-TR" dirty="0"/>
              <a:t>Nükleer Silahlar</a:t>
            </a:r>
            <a:br>
              <a:rPr lang="tr-TR" dirty="0"/>
            </a:br>
            <a:r>
              <a:rPr lang="tr-TR" dirty="0"/>
              <a:t>(Hayal gücüne bırakıyorum)</a:t>
            </a:r>
          </a:p>
        </p:txBody>
      </p:sp>
    </p:spTree>
    <p:extLst>
      <p:ext uri="{BB962C8B-B14F-4D97-AF65-F5344CB8AC3E}">
        <p14:creationId xmlns:p14="http://schemas.microsoft.com/office/powerpoint/2010/main" val="1755276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8A083-E32C-843D-0B20-A96EC5632C8E}"/>
              </a:ext>
            </a:extLst>
          </p:cNvPr>
          <p:cNvSpPr>
            <a:spLocks noGrp="1"/>
          </p:cNvSpPr>
          <p:nvPr>
            <p:ph type="title"/>
          </p:nvPr>
        </p:nvSpPr>
        <p:spPr>
          <a:xfrm>
            <a:off x="4965430" y="629268"/>
            <a:ext cx="6586491" cy="1286160"/>
          </a:xfrm>
        </p:spPr>
        <p:txBody>
          <a:bodyPr anchor="b">
            <a:normAutofit/>
          </a:bodyPr>
          <a:lstStyle/>
          <a:p>
            <a:r>
              <a:rPr lang="tr-TR" b="1"/>
              <a:t>Roketler ve Füzeler</a:t>
            </a:r>
          </a:p>
        </p:txBody>
      </p:sp>
      <p:sp>
        <p:nvSpPr>
          <p:cNvPr id="3" name="İçerik Yer Tutucusu 2">
            <a:extLst>
              <a:ext uri="{FF2B5EF4-FFF2-40B4-BE49-F238E27FC236}">
                <a16:creationId xmlns:a16="http://schemas.microsoft.com/office/drawing/2014/main" id="{022FD5E7-B90B-65A2-F2FD-2278CE773FEB}"/>
              </a:ext>
            </a:extLst>
          </p:cNvPr>
          <p:cNvSpPr>
            <a:spLocks noGrp="1"/>
          </p:cNvSpPr>
          <p:nvPr>
            <p:ph idx="1"/>
          </p:nvPr>
        </p:nvSpPr>
        <p:spPr>
          <a:xfrm>
            <a:off x="4965431" y="2438400"/>
            <a:ext cx="6586489" cy="3785419"/>
          </a:xfrm>
        </p:spPr>
        <p:txBody>
          <a:bodyPr>
            <a:normAutofit/>
          </a:bodyPr>
          <a:lstStyle/>
          <a:p>
            <a:r>
              <a:rPr lang="tr-TR" sz="2000" b="1"/>
              <a:t>Roket</a:t>
            </a:r>
            <a:r>
              <a:rPr lang="tr-TR" sz="2000"/>
              <a:t> bir uzay aracı, hava aracı, araç, atkı veya bombadır. Bir roket motorundan itme gücü elde eder. Roket motoru egzozu tamamen roket içinde taşınan roket itici yakıtından oluşur. </a:t>
            </a:r>
          </a:p>
          <a:p>
            <a:r>
              <a:rPr lang="tr-TR" sz="2000" b="1"/>
              <a:t>Füzeler</a:t>
            </a:r>
            <a:r>
              <a:rPr lang="tr-TR" sz="2000"/>
              <a:t>, roketlerden farklı olarak sadece atmosferde çalışan çeşitli güdüm sistemleri ile (görüntü algılayıcılar, ısıl algılayıcılar, radar, ataletsel algılayıcılar, GPS, vb.) hedefe yönelen karmaşık silahlardır.</a:t>
            </a:r>
          </a:p>
        </p:txBody>
      </p:sp>
      <p:pic>
        <p:nvPicPr>
          <p:cNvPr id="9" name="Picture 8" descr="Roket fırlatma">
            <a:extLst>
              <a:ext uri="{FF2B5EF4-FFF2-40B4-BE49-F238E27FC236}">
                <a16:creationId xmlns:a16="http://schemas.microsoft.com/office/drawing/2014/main" id="{7EC011CA-032A-A7B9-1D79-A4CDAD8C59EB}"/>
              </a:ext>
            </a:extLst>
          </p:cNvPr>
          <p:cNvPicPr>
            <a:picLocks noChangeAspect="1"/>
          </p:cNvPicPr>
          <p:nvPr/>
        </p:nvPicPr>
        <p:blipFill rotWithShape="1">
          <a:blip r:embed="rId2"/>
          <a:srcRect l="41133" r="13747" b="-1"/>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08879"/>
            </a:solidFill>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5CEAB3B2-7A52-168B-414B-0F720194897B}"/>
              </a:ext>
            </a:extLst>
          </p:cNvPr>
          <p:cNvSpPr txBox="1"/>
          <p:nvPr/>
        </p:nvSpPr>
        <p:spPr>
          <a:xfrm>
            <a:off x="5441795" y="5374888"/>
            <a:ext cx="2943922" cy="646331"/>
          </a:xfrm>
          <a:prstGeom prst="rect">
            <a:avLst/>
          </a:prstGeom>
          <a:noFill/>
        </p:spPr>
        <p:txBody>
          <a:bodyPr wrap="square" rtlCol="0">
            <a:spAutoFit/>
          </a:bodyPr>
          <a:lstStyle/>
          <a:p>
            <a:pPr marL="342900" indent="-342900">
              <a:buAutoNum type="arabicPeriod"/>
            </a:pPr>
            <a:r>
              <a:rPr lang="tr-TR" dirty="0"/>
              <a:t>Roket</a:t>
            </a:r>
          </a:p>
          <a:p>
            <a:pPr marL="342900" indent="-342900">
              <a:buAutoNum type="arabicPeriod"/>
            </a:pPr>
            <a:r>
              <a:rPr lang="tr-TR" dirty="0"/>
              <a:t>Füze</a:t>
            </a:r>
          </a:p>
        </p:txBody>
      </p:sp>
    </p:spTree>
    <p:extLst>
      <p:ext uri="{BB962C8B-B14F-4D97-AF65-F5344CB8AC3E}">
        <p14:creationId xmlns:p14="http://schemas.microsoft.com/office/powerpoint/2010/main" val="950812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DBFFB5-0DED-1D08-899A-39C352548A2A}"/>
              </a:ext>
            </a:extLst>
          </p:cNvPr>
          <p:cNvSpPr>
            <a:spLocks noGrp="1"/>
          </p:cNvSpPr>
          <p:nvPr>
            <p:ph type="title"/>
          </p:nvPr>
        </p:nvSpPr>
        <p:spPr>
          <a:xfrm>
            <a:off x="4965430" y="629266"/>
            <a:ext cx="6586491" cy="1676603"/>
          </a:xfrm>
        </p:spPr>
        <p:txBody>
          <a:bodyPr>
            <a:normAutofit/>
          </a:bodyPr>
          <a:lstStyle/>
          <a:p>
            <a:r>
              <a:rPr lang="tr-TR" sz="5400" b="1"/>
              <a:t>Ağır Silahlar</a:t>
            </a:r>
          </a:p>
        </p:txBody>
      </p:sp>
      <p:sp>
        <p:nvSpPr>
          <p:cNvPr id="3" name="İçerik Yer Tutucusu 2">
            <a:extLst>
              <a:ext uri="{FF2B5EF4-FFF2-40B4-BE49-F238E27FC236}">
                <a16:creationId xmlns:a16="http://schemas.microsoft.com/office/drawing/2014/main" id="{4E1A04C3-71F0-BF33-F270-90FF12E2951C}"/>
              </a:ext>
            </a:extLst>
          </p:cNvPr>
          <p:cNvSpPr>
            <a:spLocks noGrp="1"/>
          </p:cNvSpPr>
          <p:nvPr>
            <p:ph idx="1"/>
          </p:nvPr>
        </p:nvSpPr>
        <p:spPr>
          <a:xfrm>
            <a:off x="4965431" y="2438400"/>
            <a:ext cx="6586489" cy="3785419"/>
          </a:xfrm>
        </p:spPr>
        <p:txBody>
          <a:bodyPr>
            <a:normAutofit/>
          </a:bodyPr>
          <a:lstStyle/>
          <a:p>
            <a:r>
              <a:rPr lang="tr-TR" sz="2400" b="1"/>
              <a:t>Ağır silahlar</a:t>
            </a:r>
            <a:r>
              <a:rPr lang="tr-TR" sz="2400"/>
              <a:t>; hafif silahlardan ve piyade silahlarından daha büyük çaplı, mürettebat tarafından kullanılan büyük top, obüs ve roketatar gibi modern savaş silahlarına verilen ad. </a:t>
            </a:r>
          </a:p>
        </p:txBody>
      </p:sp>
      <p:pic>
        <p:nvPicPr>
          <p:cNvPr id="15" name="Resim 14" descr="kamera içeren bir resim&#10;&#10;Açıklama otomatik olarak oluşturuldu">
            <a:extLst>
              <a:ext uri="{FF2B5EF4-FFF2-40B4-BE49-F238E27FC236}">
                <a16:creationId xmlns:a16="http://schemas.microsoft.com/office/drawing/2014/main" id="{3E5AC478-EF5E-E612-52D2-BEFE224C3331}"/>
              </a:ext>
            </a:extLst>
          </p:cNvPr>
          <p:cNvPicPr>
            <a:picLocks noChangeAspect="1"/>
          </p:cNvPicPr>
          <p:nvPr/>
        </p:nvPicPr>
        <p:blipFill rotWithShape="1">
          <a:blip r:embed="rId2">
            <a:extLst>
              <a:ext uri="{28A0092B-C50C-407E-A947-70E740481C1C}">
                <a14:useLocalDpi xmlns:a14="http://schemas.microsoft.com/office/drawing/2010/main" val="0"/>
              </a:ext>
            </a:extLst>
          </a:blip>
          <a:srcRect l="28433" r="20872"/>
          <a:stretch/>
        </p:blipFill>
        <p:spPr>
          <a:xfrm>
            <a:off x="20" y="10"/>
            <a:ext cx="4635571" cy="6857990"/>
          </a:xfrm>
          <a:prstGeom prst="rect">
            <a:avLst/>
          </a:prstGeom>
          <a:effectLst/>
        </p:spPr>
      </p:pic>
      <p:sp>
        <p:nvSpPr>
          <p:cNvPr id="17" name="Metin kutusu 16">
            <a:extLst>
              <a:ext uri="{FF2B5EF4-FFF2-40B4-BE49-F238E27FC236}">
                <a16:creationId xmlns:a16="http://schemas.microsoft.com/office/drawing/2014/main" id="{BC333493-4681-6C87-F259-DC1023055EAE}"/>
              </a:ext>
            </a:extLst>
          </p:cNvPr>
          <p:cNvSpPr txBox="1"/>
          <p:nvPr/>
        </p:nvSpPr>
        <p:spPr>
          <a:xfrm>
            <a:off x="5591175" y="4343400"/>
            <a:ext cx="3676650" cy="1754326"/>
          </a:xfrm>
          <a:prstGeom prst="rect">
            <a:avLst/>
          </a:prstGeom>
          <a:noFill/>
        </p:spPr>
        <p:txBody>
          <a:bodyPr wrap="square" rtlCol="0">
            <a:spAutoFit/>
          </a:bodyPr>
          <a:lstStyle/>
          <a:p>
            <a:pPr marL="342900" indent="-342900">
              <a:buAutoNum type="arabicPeriod"/>
            </a:pPr>
            <a:r>
              <a:rPr lang="tr-TR" dirty="0"/>
              <a:t>Tabancalar</a:t>
            </a:r>
          </a:p>
          <a:p>
            <a:pPr marL="342900" indent="-342900">
              <a:buAutoNum type="arabicPeriod"/>
            </a:pPr>
            <a:r>
              <a:rPr lang="tr-TR" dirty="0"/>
              <a:t>Hafif Makineli SMG</a:t>
            </a:r>
          </a:p>
          <a:p>
            <a:pPr marL="342900" indent="-342900">
              <a:buAutoNum type="arabicPeriod"/>
            </a:pPr>
            <a:r>
              <a:rPr lang="tr-TR" dirty="0"/>
              <a:t>Pompalı</a:t>
            </a:r>
          </a:p>
          <a:p>
            <a:pPr marL="342900" indent="-342900">
              <a:buAutoNum type="arabicPeriod"/>
            </a:pPr>
            <a:r>
              <a:rPr lang="tr-TR" dirty="0"/>
              <a:t>Ağır Makineli</a:t>
            </a:r>
          </a:p>
          <a:p>
            <a:pPr marL="342900" indent="-342900">
              <a:buAutoNum type="arabicPeriod"/>
            </a:pPr>
            <a:r>
              <a:rPr lang="tr-TR" dirty="0" err="1"/>
              <a:t>Sniper</a:t>
            </a:r>
            <a:endParaRPr lang="tr-TR" dirty="0"/>
          </a:p>
          <a:p>
            <a:pPr marL="342900" indent="-342900">
              <a:buAutoNum type="arabicPeriod"/>
            </a:pPr>
            <a:endParaRPr lang="tr-TR" dirty="0"/>
          </a:p>
        </p:txBody>
      </p:sp>
    </p:spTree>
    <p:extLst>
      <p:ext uri="{BB962C8B-B14F-4D97-AF65-F5344CB8AC3E}">
        <p14:creationId xmlns:p14="http://schemas.microsoft.com/office/powerpoint/2010/main" val="3207702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C07EF1-3C5B-DAA7-69DE-B7CE073049DE}"/>
              </a:ext>
            </a:extLst>
          </p:cNvPr>
          <p:cNvSpPr>
            <a:spLocks noGrp="1"/>
          </p:cNvSpPr>
          <p:nvPr>
            <p:ph type="title"/>
          </p:nvPr>
        </p:nvSpPr>
        <p:spPr>
          <a:xfrm>
            <a:off x="4965430" y="629268"/>
            <a:ext cx="6586491" cy="1286160"/>
          </a:xfrm>
        </p:spPr>
        <p:txBody>
          <a:bodyPr anchor="b">
            <a:normAutofit/>
          </a:bodyPr>
          <a:lstStyle/>
          <a:p>
            <a:r>
              <a:rPr lang="tr-TR" b="1"/>
              <a:t>Eski Çağ Silahları</a:t>
            </a:r>
          </a:p>
        </p:txBody>
      </p:sp>
      <p:sp>
        <p:nvSpPr>
          <p:cNvPr id="3" name="İçerik Yer Tutucusu 2">
            <a:extLst>
              <a:ext uri="{FF2B5EF4-FFF2-40B4-BE49-F238E27FC236}">
                <a16:creationId xmlns:a16="http://schemas.microsoft.com/office/drawing/2014/main" id="{534D2E1D-2BD7-7679-E6FE-502F1EE30C33}"/>
              </a:ext>
            </a:extLst>
          </p:cNvPr>
          <p:cNvSpPr>
            <a:spLocks noGrp="1"/>
          </p:cNvSpPr>
          <p:nvPr>
            <p:ph idx="1"/>
          </p:nvPr>
        </p:nvSpPr>
        <p:spPr>
          <a:xfrm>
            <a:off x="4965431" y="2438400"/>
            <a:ext cx="6586489" cy="3785419"/>
          </a:xfrm>
        </p:spPr>
        <p:txBody>
          <a:bodyPr>
            <a:normAutofit/>
          </a:bodyPr>
          <a:lstStyle/>
          <a:p>
            <a:r>
              <a:rPr lang="tr-TR" sz="2000"/>
              <a:t>Eski Zamanda kullanılan silahlardır sapan-taş vb.</a:t>
            </a:r>
          </a:p>
        </p:txBody>
      </p:sp>
      <p:pic>
        <p:nvPicPr>
          <p:cNvPr id="9" name="Picture 8" descr="Dengelenen taş">
            <a:extLst>
              <a:ext uri="{FF2B5EF4-FFF2-40B4-BE49-F238E27FC236}">
                <a16:creationId xmlns:a16="http://schemas.microsoft.com/office/drawing/2014/main" id="{4A7C57FC-38F2-1DE6-C31D-4FDC90D4E1E5}"/>
              </a:ext>
            </a:extLst>
          </p:cNvPr>
          <p:cNvPicPr>
            <a:picLocks noChangeAspect="1"/>
          </p:cNvPicPr>
          <p:nvPr/>
        </p:nvPicPr>
        <p:blipFill rotWithShape="1">
          <a:blip r:embed="rId2"/>
          <a:srcRect l="21820" r="33060" b="-1"/>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38774"/>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56A4DB70-C2EE-5118-55D7-403B14F77B95}"/>
              </a:ext>
            </a:extLst>
          </p:cNvPr>
          <p:cNvSpPr txBox="1"/>
          <p:nvPr/>
        </p:nvSpPr>
        <p:spPr>
          <a:xfrm>
            <a:off x="5715000" y="3429000"/>
            <a:ext cx="1647825" cy="1200329"/>
          </a:xfrm>
          <a:prstGeom prst="rect">
            <a:avLst/>
          </a:prstGeom>
          <a:noFill/>
        </p:spPr>
        <p:txBody>
          <a:bodyPr wrap="square" rtlCol="0">
            <a:spAutoFit/>
          </a:bodyPr>
          <a:lstStyle/>
          <a:p>
            <a:pPr marL="342900" indent="-342900">
              <a:buAutoNum type="arabicPeriod"/>
            </a:pPr>
            <a:r>
              <a:rPr lang="tr-TR" dirty="0"/>
              <a:t>Taş</a:t>
            </a:r>
          </a:p>
          <a:p>
            <a:pPr marL="342900" indent="-342900">
              <a:buAutoNum type="arabicPeriod"/>
            </a:pPr>
            <a:r>
              <a:rPr lang="tr-TR" dirty="0"/>
              <a:t>Sapan</a:t>
            </a:r>
          </a:p>
          <a:p>
            <a:pPr marL="342900" indent="-342900">
              <a:buAutoNum type="arabicPeriod"/>
            </a:pPr>
            <a:r>
              <a:rPr lang="tr-TR" dirty="0"/>
              <a:t>Sopa</a:t>
            </a:r>
          </a:p>
          <a:p>
            <a:pPr marL="342900" indent="-342900">
              <a:buAutoNum type="arabicPeriod"/>
            </a:pPr>
            <a:r>
              <a:rPr lang="tr-TR" dirty="0"/>
              <a:t>Kılıç</a:t>
            </a:r>
          </a:p>
        </p:txBody>
      </p:sp>
    </p:spTree>
    <p:extLst>
      <p:ext uri="{BB962C8B-B14F-4D97-AF65-F5344CB8AC3E}">
        <p14:creationId xmlns:p14="http://schemas.microsoft.com/office/powerpoint/2010/main" val="3825333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BA9C37-80F5-D03C-9756-D3B0806A185D}"/>
              </a:ext>
            </a:extLst>
          </p:cNvPr>
          <p:cNvSpPr>
            <a:spLocks noGrp="1"/>
          </p:cNvSpPr>
          <p:nvPr>
            <p:ph type="title"/>
          </p:nvPr>
        </p:nvSpPr>
        <p:spPr>
          <a:xfrm>
            <a:off x="4965430" y="629268"/>
            <a:ext cx="6586491" cy="1286160"/>
          </a:xfrm>
        </p:spPr>
        <p:txBody>
          <a:bodyPr anchor="b">
            <a:normAutofit/>
          </a:bodyPr>
          <a:lstStyle/>
          <a:p>
            <a:r>
              <a:rPr lang="tr-TR" b="1"/>
              <a:t>Konvansiyonel silahlar</a:t>
            </a:r>
          </a:p>
        </p:txBody>
      </p:sp>
      <p:sp>
        <p:nvSpPr>
          <p:cNvPr id="3" name="İçerik Yer Tutucusu 2">
            <a:extLst>
              <a:ext uri="{FF2B5EF4-FFF2-40B4-BE49-F238E27FC236}">
                <a16:creationId xmlns:a16="http://schemas.microsoft.com/office/drawing/2014/main" id="{E4102C7F-6E79-22BF-E48F-1A4B81627063}"/>
              </a:ext>
            </a:extLst>
          </p:cNvPr>
          <p:cNvSpPr>
            <a:spLocks noGrp="1"/>
          </p:cNvSpPr>
          <p:nvPr>
            <p:ph idx="1"/>
          </p:nvPr>
        </p:nvSpPr>
        <p:spPr>
          <a:xfrm>
            <a:off x="4965431" y="2438400"/>
            <a:ext cx="6586489" cy="3785419"/>
          </a:xfrm>
        </p:spPr>
        <p:txBody>
          <a:bodyPr>
            <a:normAutofit/>
          </a:bodyPr>
          <a:lstStyle/>
          <a:p>
            <a:r>
              <a:rPr lang="tr-TR" sz="2000"/>
              <a:t>Nükleer ve kimyasal silahlar dışında kalan ve her orduda kullanılan, gücü, niteliği bilinen silah.</a:t>
            </a:r>
          </a:p>
        </p:txBody>
      </p:sp>
      <p:pic>
        <p:nvPicPr>
          <p:cNvPr id="9" name="Picture 8">
            <a:extLst>
              <a:ext uri="{FF2B5EF4-FFF2-40B4-BE49-F238E27FC236}">
                <a16:creationId xmlns:a16="http://schemas.microsoft.com/office/drawing/2014/main" id="{BD0B747D-9DEA-46C1-962A-D31D95914A44}"/>
              </a:ext>
            </a:extLst>
          </p:cNvPr>
          <p:cNvPicPr>
            <a:picLocks noChangeAspect="1"/>
          </p:cNvPicPr>
          <p:nvPr/>
        </p:nvPicPr>
        <p:blipFill rotWithShape="1">
          <a:blip r:embed="rId2"/>
          <a:srcRect l="49870" r="5010" b="-1"/>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571CA457-65AF-2782-9936-037AE8F461BF}"/>
              </a:ext>
            </a:extLst>
          </p:cNvPr>
          <p:cNvSpPr txBox="1"/>
          <p:nvPr/>
        </p:nvSpPr>
        <p:spPr>
          <a:xfrm>
            <a:off x="5791200" y="3714750"/>
            <a:ext cx="3667125" cy="369332"/>
          </a:xfrm>
          <a:prstGeom prst="rect">
            <a:avLst/>
          </a:prstGeom>
          <a:noFill/>
        </p:spPr>
        <p:txBody>
          <a:bodyPr wrap="square" rtlCol="0">
            <a:spAutoFit/>
          </a:bodyPr>
          <a:lstStyle/>
          <a:p>
            <a:pPr marL="342900" indent="-342900">
              <a:buAutoNum type="arabicPeriod"/>
            </a:pPr>
            <a:r>
              <a:rPr lang="tr-TR" dirty="0"/>
              <a:t>Dürbün</a:t>
            </a:r>
          </a:p>
        </p:txBody>
      </p:sp>
    </p:spTree>
    <p:extLst>
      <p:ext uri="{BB962C8B-B14F-4D97-AF65-F5344CB8AC3E}">
        <p14:creationId xmlns:p14="http://schemas.microsoft.com/office/powerpoint/2010/main" val="17402430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492</Words>
  <Application>Microsoft Office PowerPoint</Application>
  <PresentationFormat>Geniş ekran</PresentationFormat>
  <Paragraphs>85</Paragraphs>
  <Slides>14</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Amasis MT Pro Black</vt:lpstr>
      <vt:lpstr>Arial</vt:lpstr>
      <vt:lpstr>Calibri</vt:lpstr>
      <vt:lpstr>Calibri Light</vt:lpstr>
      <vt:lpstr>Wingdings</vt:lpstr>
      <vt:lpstr>Office Theme</vt:lpstr>
      <vt:lpstr>SİLAH ASSET SETİ</vt:lpstr>
      <vt:lpstr>Silah Tipleri</vt:lpstr>
      <vt:lpstr>Biyolojik Silahlar</vt:lpstr>
      <vt:lpstr>Kimyasal Silahlar</vt:lpstr>
      <vt:lpstr>Nükleer Silahlar</vt:lpstr>
      <vt:lpstr>Roketler ve Füzeler</vt:lpstr>
      <vt:lpstr>Ağır Silahlar</vt:lpstr>
      <vt:lpstr>Eski Çağ Silahları</vt:lpstr>
      <vt:lpstr>Konvansiyonel silahlar</vt:lpstr>
      <vt:lpstr>Drone silahları</vt:lpstr>
      <vt:lpstr>Elektronik silahları</vt:lpstr>
      <vt:lpstr>Piyade</vt:lpstr>
      <vt:lpstr>Eşyalar</vt:lpstr>
      <vt:lpstr>Başlık ve Konsept Üzerine: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SİLAH ASSET SETİ</dc:title>
  <dc:creator>Şeyma Altıparmak</dc:creator>
  <cp:lastModifiedBy>Şeyma ALTIPARMAK</cp:lastModifiedBy>
  <cp:revision>7</cp:revision>
  <dcterms:created xsi:type="dcterms:W3CDTF">2022-11-09T11:08:52Z</dcterms:created>
  <dcterms:modified xsi:type="dcterms:W3CDTF">2022-12-05T13:47:11Z</dcterms:modified>
</cp:coreProperties>
</file>