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62" r:id="rId5"/>
    <p:sldId id="264" r:id="rId6"/>
    <p:sldId id="259" r:id="rId7"/>
    <p:sldId id="260" r:id="rId8"/>
    <p:sldId id="261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5C3A-A50F-EE44-B874-FE43F37E4702}" type="datetimeFigureOut">
              <a:rPr lang="en-US" smtClean="0"/>
              <a:pPr/>
              <a:t>2/1/10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1E6C-987E-A04D-8F3F-A6D665044B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5C3A-A50F-EE44-B874-FE43F37E4702}" type="datetimeFigureOut">
              <a:rPr lang="en-US" smtClean="0"/>
              <a:pPr/>
              <a:t>2/1/10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1E6C-987E-A04D-8F3F-A6D665044B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5C3A-A50F-EE44-B874-FE43F37E4702}" type="datetimeFigureOut">
              <a:rPr lang="en-US" smtClean="0"/>
              <a:pPr/>
              <a:t>2/1/10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1E6C-987E-A04D-8F3F-A6D665044B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5C3A-A50F-EE44-B874-FE43F37E4702}" type="datetimeFigureOut">
              <a:rPr lang="en-US" smtClean="0"/>
              <a:pPr/>
              <a:t>2/1/10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1E6C-987E-A04D-8F3F-A6D665044B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5C3A-A50F-EE44-B874-FE43F37E4702}" type="datetimeFigureOut">
              <a:rPr lang="en-US" smtClean="0"/>
              <a:pPr/>
              <a:t>2/1/10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1E6C-987E-A04D-8F3F-A6D665044B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5C3A-A50F-EE44-B874-FE43F37E4702}" type="datetimeFigureOut">
              <a:rPr lang="en-US" smtClean="0"/>
              <a:pPr/>
              <a:t>2/1/10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1E6C-987E-A04D-8F3F-A6D665044B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5C3A-A50F-EE44-B874-FE43F37E4702}" type="datetimeFigureOut">
              <a:rPr lang="en-US" smtClean="0"/>
              <a:pPr/>
              <a:t>2/1/10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1E6C-987E-A04D-8F3F-A6D665044B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5C3A-A50F-EE44-B874-FE43F37E4702}" type="datetimeFigureOut">
              <a:rPr lang="en-US" smtClean="0"/>
              <a:pPr/>
              <a:t>2/1/10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1E6C-987E-A04D-8F3F-A6D665044B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5C3A-A50F-EE44-B874-FE43F37E4702}" type="datetimeFigureOut">
              <a:rPr lang="en-US" smtClean="0"/>
              <a:pPr/>
              <a:t>2/1/10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1E6C-987E-A04D-8F3F-A6D665044B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5C3A-A50F-EE44-B874-FE43F37E4702}" type="datetimeFigureOut">
              <a:rPr lang="en-US" smtClean="0"/>
              <a:pPr/>
              <a:t>2/1/10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1E6C-987E-A04D-8F3F-A6D665044B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5C3A-A50F-EE44-B874-FE43F37E4702}" type="datetimeFigureOut">
              <a:rPr lang="en-US" smtClean="0"/>
              <a:pPr/>
              <a:t>2/1/10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1E6C-987E-A04D-8F3F-A6D665044B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CC3F5C3A-A50F-EE44-B874-FE43F37E4702}" type="datetimeFigureOut">
              <a:rPr lang="en-US" smtClean="0"/>
              <a:pPr/>
              <a:t>2/1/10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68EE1E6C-987E-A04D-8F3F-A6D665044B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MintTrack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By Jeff Titus</a:t>
            </a:r>
          </a:p>
          <a:p>
            <a:r>
              <a:rPr lang="en-US" dirty="0" smtClean="0"/>
              <a:t>Christopher C. Wilkins</a:t>
            </a:r>
          </a:p>
          <a:p>
            <a:r>
              <a:rPr lang="en-US" dirty="0" smtClean="0"/>
              <a:t>Stephen </a:t>
            </a:r>
            <a:r>
              <a:rPr lang="en-US" dirty="0" err="1" smtClean="0"/>
              <a:t>Krach</a:t>
            </a:r>
            <a:endParaRPr lang="en-US" dirty="0" smtClean="0"/>
          </a:p>
          <a:p>
            <a:r>
              <a:rPr lang="en-US" dirty="0" smtClean="0"/>
              <a:t>Pablo </a:t>
            </a:r>
            <a:r>
              <a:rPr lang="en-US" dirty="0" err="1" smtClean="0"/>
              <a:t>BajoLaso</a:t>
            </a:r>
            <a:endParaRPr lang="en-US" dirty="0"/>
          </a:p>
        </p:txBody>
      </p:sp>
      <p:pic>
        <p:nvPicPr>
          <p:cNvPr id="4" name="Picture 3" descr="minttrack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30" y="658156"/>
            <a:ext cx="3175001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77"/>
          <p:cNvSpPr>
            <a:spLocks noGrp="1"/>
          </p:cNvSpPr>
          <p:nvPr>
            <p:ph type="title"/>
          </p:nvPr>
        </p:nvSpPr>
        <p:spPr>
          <a:xfrm>
            <a:off x="502920" y="4786272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Question: </a:t>
            </a:r>
            <a:br>
              <a:rPr lang="en-US" dirty="0" smtClean="0"/>
            </a:br>
            <a:r>
              <a:rPr lang="en-US" dirty="0" smtClean="0"/>
              <a:t>Where is my money going?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02920" y="758988"/>
            <a:ext cx="8183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FFFF"/>
                </a:solidFill>
              </a:rPr>
              <a:t>Tracking spending on a daily basis can be a tedious and grueling process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No one has time to sit down everyday and write down what they spent their money on.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People often times forget what they spend their money on before they can log it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 It’s time to let go of the stone age methods of tracking our spending!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Spending needs to be logged the moment we make a purchase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The one device we almost always have with us is our cell phone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739804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Introducing The Cure: </a:t>
            </a:r>
            <a:br>
              <a:rPr lang="en-US" dirty="0" smtClean="0"/>
            </a:br>
            <a:r>
              <a:rPr lang="en-US" dirty="0" err="1" smtClean="0"/>
              <a:t>MintTrack</a:t>
            </a:r>
            <a:r>
              <a:rPr lang="en-US" dirty="0" smtClean="0"/>
              <a:t>! Exclusively for Android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5027" y="728009"/>
            <a:ext cx="78991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Keep track of your daily spending quickly and easily on your Android powered device</a:t>
            </a:r>
          </a:p>
          <a:p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Control</a:t>
            </a:r>
            <a:r>
              <a:rPr lang="en-US" dirty="0" smtClean="0"/>
              <a:t>: Take back</a:t>
            </a:r>
            <a:r>
              <a:rPr lang="en-US" dirty="0" smtClean="0"/>
              <a:t> control </a:t>
            </a:r>
            <a:r>
              <a:rPr lang="en-US" dirty="0" smtClean="0"/>
              <a:t>of where your money is going with </a:t>
            </a:r>
            <a:r>
              <a:rPr lang="en-US" dirty="0" err="1" smtClean="0"/>
              <a:t>MintTrack’s</a:t>
            </a:r>
            <a:r>
              <a:rPr lang="en-US" dirty="0" smtClean="0"/>
              <a:t> ability to track your spending by categories</a:t>
            </a:r>
          </a:p>
          <a:p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 Visualize</a:t>
            </a:r>
            <a:r>
              <a:rPr lang="en-US" dirty="0" smtClean="0"/>
              <a:t>:  Visualize your spending habits</a:t>
            </a:r>
            <a:r>
              <a:rPr lang="en-US" dirty="0" smtClean="0"/>
              <a:t> easily using </a:t>
            </a:r>
            <a:r>
              <a:rPr lang="en-US" dirty="0" err="1" smtClean="0"/>
              <a:t>MintTrack’s</a:t>
            </a:r>
            <a:r>
              <a:rPr lang="en-US" dirty="0" smtClean="0"/>
              <a:t> </a:t>
            </a:r>
            <a:r>
              <a:rPr lang="en-US" dirty="0" smtClean="0"/>
              <a:t>graphing abilities</a:t>
            </a:r>
            <a:endParaRPr lang="en-US" dirty="0" smtClean="0"/>
          </a:p>
          <a:p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 Sanity</a:t>
            </a:r>
            <a:r>
              <a:rPr lang="en-US" dirty="0" smtClean="0"/>
              <a:t>:</a:t>
            </a:r>
            <a:r>
              <a:rPr lang="en-US" dirty="0" smtClean="0"/>
              <a:t> Take your sanity back with the comfort of knowing where you more is being spent.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820361"/>
            <a:ext cx="8183880" cy="1051560"/>
          </a:xfrm>
        </p:spPr>
        <p:txBody>
          <a:bodyPr/>
          <a:lstStyle/>
          <a:p>
            <a:r>
              <a:rPr lang="en-US" dirty="0" smtClean="0"/>
              <a:t>The Details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5400" y="805457"/>
            <a:ext cx="74034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The Language</a:t>
            </a:r>
            <a:r>
              <a:rPr lang="en-US" dirty="0" smtClean="0"/>
              <a:t>: JAVA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FF"/>
                </a:solidFill>
              </a:rPr>
              <a:t>The Platform</a:t>
            </a:r>
            <a:r>
              <a:rPr lang="en-US" dirty="0" smtClean="0"/>
              <a:t>:  Android 1.6 API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FF"/>
                </a:solidFill>
              </a:rPr>
              <a:t>The Data</a:t>
            </a:r>
            <a:r>
              <a:rPr lang="en-US" dirty="0" smtClean="0"/>
              <a:t>:       Stored in </a:t>
            </a:r>
            <a:r>
              <a:rPr lang="en-US" dirty="0" err="1" smtClean="0"/>
              <a:t>SQLite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FFFF"/>
                </a:solidFill>
              </a:rPr>
              <a:t>Product Goal</a:t>
            </a:r>
            <a:r>
              <a:rPr lang="en-US" dirty="0" smtClean="0"/>
              <a:t>: To provide a tool that effectively allows</a:t>
            </a:r>
            <a:r>
              <a:rPr lang="en-US" dirty="0" smtClean="0"/>
              <a:t> you to 			    track personal spending </a:t>
            </a:r>
            <a:r>
              <a:rPr lang="en-US" dirty="0" smtClean="0"/>
              <a:t>habits</a:t>
            </a:r>
            <a:r>
              <a:rPr lang="en-US" dirty="0" smtClean="0"/>
              <a:t> and to know 				    where your money is actually going.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FF"/>
                </a:solidFill>
              </a:rPr>
              <a:t>Group Goal</a:t>
            </a:r>
            <a:r>
              <a:rPr lang="en-US" dirty="0" smtClean="0"/>
              <a:t>:   To become proficient Android Developers and to 			    leave the project with the ability to develop        	               useful applications for the </a:t>
            </a:r>
            <a:r>
              <a:rPr lang="en-US" dirty="0" smtClean="0"/>
              <a:t>Android </a:t>
            </a:r>
            <a:r>
              <a:rPr lang="en-US" dirty="0" smtClean="0"/>
              <a:t>Platform</a:t>
            </a:r>
          </a:p>
          <a:p>
            <a:endParaRPr lang="en-US" dirty="0"/>
          </a:p>
          <a:p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727690"/>
            <a:ext cx="4521217" cy="10515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How’s it Work?</a:t>
            </a:r>
            <a:br>
              <a:rPr lang="en-US" dirty="0" smtClean="0"/>
            </a:br>
            <a:r>
              <a:rPr lang="en-US" dirty="0" smtClean="0"/>
              <a:t>Home</a:t>
            </a:r>
            <a:endParaRPr lang="en-US" dirty="0"/>
          </a:p>
        </p:txBody>
      </p:sp>
      <p:pic>
        <p:nvPicPr>
          <p:cNvPr id="3" name="Picture 2" descr="HomeScre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137" y="584665"/>
            <a:ext cx="3662663" cy="51945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3854" y="777478"/>
            <a:ext cx="412087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live in a fast paced world and often times we just want the bottom line</a:t>
            </a:r>
          </a:p>
          <a:p>
            <a:endParaRPr lang="en-US" dirty="0" smtClean="0"/>
          </a:p>
          <a:p>
            <a:r>
              <a:rPr lang="en-US" dirty="0" smtClean="0"/>
              <a:t>The Home screen is </a:t>
            </a:r>
            <a:r>
              <a:rPr lang="en-US" dirty="0" err="1" smtClean="0"/>
              <a:t>MintTrack’s</a:t>
            </a:r>
            <a:r>
              <a:rPr lang="en-US" dirty="0" smtClean="0"/>
              <a:t> </a:t>
            </a:r>
            <a:r>
              <a:rPr lang="en-US" u="sng" dirty="0" smtClean="0"/>
              <a:t>bottom line</a:t>
            </a:r>
          </a:p>
          <a:p>
            <a:endParaRPr lang="en-US" dirty="0" smtClean="0"/>
          </a:p>
          <a:p>
            <a:r>
              <a:rPr lang="en-US" dirty="0" smtClean="0"/>
              <a:t>The summary provides recent transactions, and the overall totals.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170226"/>
            <a:ext cx="4609976" cy="8322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How's it work?</a:t>
            </a:r>
            <a:br>
              <a:rPr lang="en-US" dirty="0" smtClean="0"/>
            </a:br>
            <a:r>
              <a:rPr lang="en-US" dirty="0" smtClean="0"/>
              <a:t>The Summary</a:t>
            </a:r>
            <a:endParaRPr lang="en-US" dirty="0"/>
          </a:p>
        </p:txBody>
      </p:sp>
      <p:pic>
        <p:nvPicPr>
          <p:cNvPr id="3" name="Picture 2" descr="SummaryScreenDefaul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896" y="525225"/>
            <a:ext cx="3573904" cy="52669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5689" y="712690"/>
            <a:ext cx="42115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you need to view your history in a refined way the audit screen is the place to go</a:t>
            </a:r>
          </a:p>
          <a:p>
            <a:endParaRPr lang="en-US" dirty="0" smtClean="0"/>
          </a:p>
          <a:p>
            <a:r>
              <a:rPr lang="en-US" dirty="0" smtClean="0"/>
              <a:t>From the audit screen the user is able to review his or her overall transaction history</a:t>
            </a:r>
          </a:p>
          <a:p>
            <a:endParaRPr lang="en-US" dirty="0" smtClean="0"/>
          </a:p>
          <a:p>
            <a:r>
              <a:rPr lang="en-US" dirty="0" smtClean="0"/>
              <a:t>The summary screen allows a user to edit and delete any previous transaction created.</a:t>
            </a:r>
          </a:p>
          <a:p>
            <a:endParaRPr lang="en-US" dirty="0" smtClean="0"/>
          </a:p>
          <a:p>
            <a:r>
              <a:rPr lang="en-US" dirty="0" smtClean="0"/>
              <a:t>View your spending history based on your terms.  View By Category/Date Range/Amount.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3161" y="4833319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How’s it work?</a:t>
            </a:r>
            <a:br>
              <a:rPr lang="en-US" dirty="0" smtClean="0"/>
            </a:br>
            <a:r>
              <a:rPr lang="en-US" dirty="0" smtClean="0"/>
              <a:t>Transaction Entry</a:t>
            </a:r>
            <a:endParaRPr lang="en-US" dirty="0"/>
          </a:p>
        </p:txBody>
      </p:sp>
      <p:pic>
        <p:nvPicPr>
          <p:cNvPr id="3" name="Picture 2" descr="ExpenseTransa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763" y="544234"/>
            <a:ext cx="2746424" cy="4039457"/>
          </a:xfrm>
          <a:prstGeom prst="rect">
            <a:avLst/>
          </a:prstGeom>
        </p:spPr>
      </p:pic>
      <p:pic>
        <p:nvPicPr>
          <p:cNvPr id="4" name="Picture 3" descr="IncomeTransac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187" y="544234"/>
            <a:ext cx="2726613" cy="40240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" y="544234"/>
            <a:ext cx="2710843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Easily enter your income and expenses</a:t>
            </a:r>
          </a:p>
          <a:p>
            <a:endParaRPr lang="en-US" dirty="0" smtClean="0"/>
          </a:p>
          <a:p>
            <a:r>
              <a:rPr lang="en-US" dirty="0" smtClean="0"/>
              <a:t>Add a note to keep track of why you are spending money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Dynamically add reasons, payment types, account at will</a:t>
            </a:r>
          </a:p>
          <a:p>
            <a:endParaRPr lang="en-US" dirty="0" smtClean="0"/>
          </a:p>
          <a:p>
            <a:r>
              <a:rPr lang="en-US" dirty="0" smtClean="0"/>
              <a:t>Predate your transactions in the  event you forgot to add something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How’s it work?</a:t>
            </a:r>
            <a:br>
              <a:rPr lang="en-US" dirty="0" smtClean="0"/>
            </a:br>
            <a:r>
              <a:rPr lang="en-US" dirty="0" smtClean="0"/>
              <a:t>Tools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 descr="ToolsMen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439" y="518317"/>
            <a:ext cx="3801361" cy="52871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2730" y="790436"/>
            <a:ext cx="38357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Provides the ability to export the user’s data to CSV format</a:t>
            </a:r>
          </a:p>
          <a:p>
            <a:endParaRPr lang="en-US" dirty="0" smtClean="0"/>
          </a:p>
          <a:p>
            <a:r>
              <a:rPr lang="en-US" dirty="0" smtClean="0"/>
              <a:t>Graphs: Execute graphic rendering of your spending</a:t>
            </a:r>
          </a:p>
          <a:p>
            <a:endParaRPr lang="en-US" dirty="0" smtClean="0"/>
          </a:p>
          <a:p>
            <a:r>
              <a:rPr lang="en-US" dirty="0" smtClean="0"/>
              <a:t>Tip Calculator: YATC (Yet Another Tip Calculator)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459810"/>
            <a:ext cx="8183880" cy="105156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2920" y="673814"/>
            <a:ext cx="8183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charset="2"/>
              <a:buChar char="ü"/>
            </a:pPr>
            <a:r>
              <a:rPr lang="en-US" dirty="0" smtClean="0"/>
              <a:t> </a:t>
            </a:r>
            <a:r>
              <a:rPr lang="en-US" dirty="0" err="1" smtClean="0"/>
              <a:t>MintTrack</a:t>
            </a:r>
            <a:r>
              <a:rPr lang="en-US" dirty="0" smtClean="0"/>
              <a:t> provides a facility to easily keep track of personal     finances</a:t>
            </a:r>
          </a:p>
          <a:p>
            <a:pPr>
              <a:buFont typeface="Wingdings" charset="2"/>
              <a:buChar char="ü"/>
            </a:pPr>
            <a:endParaRPr lang="en-US" dirty="0" smtClean="0"/>
          </a:p>
          <a:p>
            <a:pPr>
              <a:buFont typeface="Wingdings" charset="2"/>
              <a:buChar char="ü"/>
            </a:pPr>
            <a:r>
              <a:rPr lang="en-US" dirty="0" smtClean="0"/>
              <a:t> The Android Mobile device is the ideal place for us to keep track of spending because it is with us at all times</a:t>
            </a:r>
          </a:p>
          <a:p>
            <a:pPr>
              <a:buFont typeface="Wingdings" charset="2"/>
              <a:buChar char="ü"/>
            </a:pPr>
            <a:endParaRPr lang="en-US" dirty="0" smtClean="0"/>
          </a:p>
          <a:p>
            <a:pPr>
              <a:buFont typeface="Wingdings" charset="2"/>
              <a:buChar char="ü"/>
            </a:pPr>
            <a:r>
              <a:rPr lang="en-US" dirty="0" smtClean="0"/>
              <a:t> Categorizing your spending habits helps you plan for the future and detect expensive spending habits.</a:t>
            </a:r>
          </a:p>
          <a:p>
            <a:pPr>
              <a:buFont typeface="Wingdings" charset="2"/>
              <a:buChar char="ü"/>
            </a:pPr>
            <a:endParaRPr lang="en-US" dirty="0" smtClean="0"/>
          </a:p>
          <a:p>
            <a:pPr>
              <a:buFont typeface="Wingdings" charset="2"/>
              <a:buChar char="ü"/>
            </a:pPr>
            <a:r>
              <a:rPr lang="en-US" dirty="0" smtClean="0"/>
              <a:t> Have the information you need at your finger tips.  Savings, checking, expense habits, and much more right in your pocket.</a:t>
            </a:r>
          </a:p>
        </p:txBody>
      </p:sp>
      <p:pic>
        <p:nvPicPr>
          <p:cNvPr id="4" name="Picture 3" descr="minttrack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457" y="4459810"/>
            <a:ext cx="3175001" cy="1162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Aspect.thmx</Template>
  <TotalTime>182</TotalTime>
  <Words>551</Words>
  <Application>Microsoft Macintosh PowerPoint</Application>
  <PresentationFormat>On-screen Show (4:3)</PresentationFormat>
  <Paragraphs>70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Aspect</vt:lpstr>
      <vt:lpstr>MintTrack</vt:lpstr>
      <vt:lpstr>The Question:  Where is my money going?</vt:lpstr>
      <vt:lpstr>Introducing The Cure:  MintTrack! Exclusively for Android</vt:lpstr>
      <vt:lpstr>The Details</vt:lpstr>
      <vt:lpstr>How’s it Work? Home</vt:lpstr>
      <vt:lpstr>How's it work? The Summary</vt:lpstr>
      <vt:lpstr>How’s it work? Transaction Entry</vt:lpstr>
      <vt:lpstr>How’s it work? Tools 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MintTrack</dc:title>
  <dc:creator>Christopher Wilkins</dc:creator>
  <cp:lastModifiedBy>Christopher Wilkins</cp:lastModifiedBy>
  <cp:revision>12</cp:revision>
  <dcterms:created xsi:type="dcterms:W3CDTF">2010-02-01T17:35:03Z</dcterms:created>
  <dcterms:modified xsi:type="dcterms:W3CDTF">2010-02-01T18:48:15Z</dcterms:modified>
</cp:coreProperties>
</file>