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-75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3C28CB-0020-4E3A-9312-D38198B7F037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33240" y="6493320"/>
            <a:ext cx="4224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Bartholomeus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et al. 2013 Eco.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Lett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pic>
        <p:nvPicPr>
          <p:cNvPr id="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66880" y="1676520"/>
            <a:ext cx="3625920" cy="29714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93320"/>
            <a:ext cx="3357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Dostal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et al. 2013 Eco.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Lett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1143000"/>
            <a:ext cx="4333680" cy="4181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88640"/>
            <a:ext cx="53262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Belshe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Schurr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&amp;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Bolker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et al. 2013 Eco.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Lett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pic>
        <p:nvPicPr>
          <p:cNvPr id="4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4571640" cy="65199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228600"/>
            <a:ext cx="6894360" cy="6019560"/>
          </a:xfrm>
          <a:prstGeom prst="rect">
            <a:avLst/>
          </a:prstGeom>
          <a:ln w="936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488640"/>
            <a:ext cx="4394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Morueta-Holme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et al. 2013 Eco.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Lett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93320"/>
            <a:ext cx="2705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Saltre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et al. 2013 GEB</a:t>
            </a:r>
            <a:endParaRPr dirty="0"/>
          </a:p>
        </p:txBody>
      </p:sp>
      <p:pic>
        <p:nvPicPr>
          <p:cNvPr id="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28600"/>
            <a:ext cx="7238520" cy="6197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/>
          <p:nvPr/>
        </p:nvPicPr>
        <p:blipFill>
          <a:blip r:embed="rId2"/>
          <a:srcRect t="35116"/>
          <a:stretch>
            <a:fillRect/>
          </a:stretch>
        </p:blipFill>
        <p:spPr>
          <a:xfrm>
            <a:off x="914400" y="380880"/>
            <a:ext cx="6857640" cy="62884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6488640"/>
            <a:ext cx="2954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Bhatt et al. 2013 Nature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120" y="0"/>
            <a:ext cx="7314840" cy="2952360"/>
          </a:xfrm>
          <a:prstGeom prst="rect">
            <a:avLst/>
          </a:prstGeom>
          <a:ln w="9360">
            <a:noFill/>
          </a:ln>
        </p:spPr>
      </p:pic>
      <p:pic>
        <p:nvPicPr>
          <p:cNvPr id="52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86320" y="2895480"/>
            <a:ext cx="3804480" cy="3885840"/>
          </a:xfrm>
          <a:prstGeom prst="rect">
            <a:avLst/>
          </a:prstGeom>
          <a:ln w="9360"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-4320" y="6493320"/>
            <a:ext cx="2566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Qian et al. 2013 GEB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6493320"/>
            <a:ext cx="3296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Vanderwell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et al. 2013 GEB</a:t>
            </a:r>
            <a:endParaRPr dirty="0"/>
          </a:p>
        </p:txBody>
      </p:sp>
      <p:pic>
        <p:nvPicPr>
          <p:cNvPr id="5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457200"/>
            <a:ext cx="8076960" cy="5699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</dc:creator>
  <cp:lastModifiedBy>petr</cp:lastModifiedBy>
  <cp:revision>1</cp:revision>
  <dcterms:modified xsi:type="dcterms:W3CDTF">2015-02-02T08:20:53Z</dcterms:modified>
</cp:coreProperties>
</file>