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FFAA-2620-4C34-8B30-97E8B4AB973C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3F5F-7D36-4A6D-9797-98E7307849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4648199"/>
            <a:ext cx="345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Bartholomeus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76400"/>
            <a:ext cx="362614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8753" y="5269468"/>
            <a:ext cx="27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Dostal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43000"/>
            <a:ext cx="43338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16149" y="6488668"/>
            <a:ext cx="43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Belshe</a:t>
            </a:r>
            <a:r>
              <a:rPr lang="en-US" dirty="0" smtClean="0"/>
              <a:t>, </a:t>
            </a:r>
            <a:r>
              <a:rPr lang="en-US" dirty="0" err="1" smtClean="0"/>
              <a:t>Schurr</a:t>
            </a:r>
            <a:r>
              <a:rPr lang="en-US" dirty="0" smtClean="0"/>
              <a:t> &amp; Bolker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4572000" cy="652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228600"/>
            <a:ext cx="689472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0438" y="6488668"/>
            <a:ext cx="364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Morueta-Holme</a:t>
            </a:r>
            <a:r>
              <a:rPr lang="en-US" dirty="0" smtClean="0"/>
              <a:t> et al. 2013 Eco. </a:t>
            </a:r>
            <a:r>
              <a:rPr lang="en-US" dirty="0" err="1" smtClean="0"/>
              <a:t>Lett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400800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Saltre</a:t>
            </a:r>
            <a:r>
              <a:rPr lang="en-US" dirty="0" smtClean="0"/>
              <a:t> et al. 2013 GEB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7239000" cy="619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lobal evidence consensus, risk and burden of dengue in 2010."/>
          <p:cNvPicPr>
            <a:picLocks noChangeAspect="1" noChangeArrowheads="1"/>
          </p:cNvPicPr>
          <p:nvPr/>
        </p:nvPicPr>
        <p:blipFill>
          <a:blip r:embed="rId2" cstate="print"/>
          <a:srcRect t="35117"/>
          <a:stretch>
            <a:fillRect/>
          </a:stretch>
        </p:blipFill>
        <p:spPr bwMode="auto">
          <a:xfrm>
            <a:off x="914400" y="381000"/>
            <a:ext cx="6858000" cy="62888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12437" y="6488668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Bhatt et al. 2013 Nature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3152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481" y="2895600"/>
            <a:ext cx="38049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400800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Qian</a:t>
            </a:r>
            <a:r>
              <a:rPr lang="en-US" dirty="0" smtClean="0"/>
              <a:t> et al. 2013 GEB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400800"/>
            <a:ext cx="27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Vanderwell</a:t>
            </a:r>
            <a:r>
              <a:rPr lang="en-US" dirty="0" smtClean="0"/>
              <a:t> et al. 2013 GEB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8077200" cy="57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Petr</dc:creator>
  <cp:lastModifiedBy>Petr</cp:lastModifiedBy>
  <cp:revision>1</cp:revision>
  <dcterms:created xsi:type="dcterms:W3CDTF">2014-02-02T22:28:07Z</dcterms:created>
  <dcterms:modified xsi:type="dcterms:W3CDTF">2014-02-02T22:35:25Z</dcterms:modified>
</cp:coreProperties>
</file>