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FA7-1FBD-41D0-8D97-9A1C1973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4671F-B2EE-471D-9AD8-61785B506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0CA3-2E3F-4E3A-AB4B-8E3C172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1300-8AA1-41DD-827C-59951200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65F2-A81E-437E-BE25-E5C4A294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23DB-AF76-4BB1-B6F1-794F3DEB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E1297-1994-47BD-B15B-DA0A78F0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6E47-8B06-4A40-96DA-04F81085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8304-D0BC-4DCB-8349-C2AC408A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146F-ADD2-49E0-A803-3428CE89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E05C4-06EC-4BD3-B471-0B70602F5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44C6C-3E8A-4587-9B6A-54CEA3C6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8DEC-0974-4B95-9760-06B62E0F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6E6B-CC7A-4D33-9E63-32EFAB1A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D581-3814-4224-B7C4-D26A8BE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E0BC-58D7-4EEC-A341-3C85D088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08CF-8332-434E-8D23-DCF0F59E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BA88-5AC3-444B-83E1-B3A36611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3D20-1DF2-47A5-AFB8-1985750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E930-0381-472E-8177-BD6F0EB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9BFE-CE7B-4F5F-948B-3387C663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923C-8817-4460-B054-09DEF3EC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56CF-ECE0-4EC5-927F-F92F3FF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4376-3DBD-4F06-A429-B87862CF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CEB2-6B74-4791-B644-E8EA2A4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6900-0DE2-4F7B-B317-BCE0DD73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5653-3741-42A8-A4ED-D40D4B505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E68F-6767-42CA-AF03-99D18FA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CF37-F90B-45EC-B53D-FF92DBFE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E3F5-F439-4BA8-9389-C927A26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205CB-FC4E-4F59-A6CC-48DB7495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FAD3-91A3-43FF-BFE8-D666B98C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6635-27A6-45A0-B5CC-53134346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BE47-AA27-4A08-B46C-47468E3E5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1D96C-96F1-4B4A-85BC-0C1B807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CEB9E-BF5C-400B-A7AB-38A66736B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AB798-E99E-4BC5-84C0-B04676EB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605B-C885-4BA0-85DB-27931F9A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A9B24-9649-425F-9B53-70B71C2C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921C-B015-491B-820F-705C28E4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05594-65F4-43CF-9C29-3BEEDF4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F40B6-8C34-4EFD-8A22-2497B6CC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F78F-70A8-49E7-9C69-976DAB0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30D7-A20F-4AF6-B551-76C6AADD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58213-57CE-49AC-B642-A21F7CC1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B1E49-FE56-4DCB-B79B-D1EAA276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9782-0EF0-4310-AC2B-32FC8AA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ED16-8149-420D-8BC2-168120B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40C5-BA00-46F2-AF0B-280DB601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AA5D-060C-4C70-8CF2-4ED7019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3CC1-EA24-46BE-9C22-A22D3F13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C7AF-D39D-49B9-8E8E-F5398C67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3E87-4E8C-411D-8125-5DDCE3A2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2037-283E-4057-B3FF-1CF38BF17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A7C97-538F-4CE7-BFA9-8E2618E0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B557-0C3A-4E9F-A0D3-53CDF1F4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47EA2-4A5F-45DD-9100-0E768AA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5FE3-C692-47D9-AAD2-63938D26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3021B-A58D-4A5E-8923-0602057D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6741-3489-494C-8ACB-AD99ECEE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FDAD-3A9E-484A-AFEC-04800BF71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82A9-F274-4E02-A124-B4CB9DE489C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6FA2-3030-422A-999B-4A2B3ABA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E9A16-7DEB-411F-8869-3F253ED98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736F-556E-4EDA-B4B6-18AEF6E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F4DF3-782A-4C9F-B9C4-468910C4E580}"/>
                  </a:ext>
                </a:extLst>
              </p:cNvPr>
              <p:cNvSpPr txBox="1"/>
              <p:nvPr/>
            </p:nvSpPr>
            <p:spPr>
              <a:xfrm>
                <a:off x="146652" y="621386"/>
                <a:ext cx="667054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𝐷𝑖𝑠𝑒𝑎𝑠𝑒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F4DF3-782A-4C9F-B9C4-468910C4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52" y="621386"/>
                <a:ext cx="6670544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E6C185-C849-4159-9450-0466831E0B98}"/>
                  </a:ext>
                </a:extLst>
              </p:cNvPr>
              <p:cNvSpPr txBox="1"/>
              <p:nvPr/>
            </p:nvSpPr>
            <p:spPr>
              <a:xfrm>
                <a:off x="1838929" y="2038706"/>
                <a:ext cx="10148355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𝐷𝑖𝑠𝑒𝑎𝑠𝑒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𝐷𝑖𝑠𝑒𝑎𝑠𝑒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𝐷𝑖𝑠𝑒𝑎𝑠𝑒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𝐷𝑖𝑠𝑒𝑎𝑠𝑒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E6C185-C849-4159-9450-0466831E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29" y="2038706"/>
                <a:ext cx="10148355" cy="91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03656C-C56B-4BA7-87E5-F2CCC0F7C806}"/>
                  </a:ext>
                </a:extLst>
              </p:cNvPr>
              <p:cNvSpPr txBox="1"/>
              <p:nvPr/>
            </p:nvSpPr>
            <p:spPr>
              <a:xfrm>
                <a:off x="1838929" y="3280323"/>
                <a:ext cx="4671728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0.99 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0.001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0.99 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0.001+0.01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0.999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03656C-C56B-4BA7-87E5-F2CCC0F7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29" y="3280323"/>
                <a:ext cx="4671728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35574-5890-4CBF-8B35-3C54C38BC71B}"/>
                  </a:ext>
                </a:extLst>
              </p:cNvPr>
              <p:cNvSpPr txBox="1"/>
              <p:nvPr/>
            </p:nvSpPr>
            <p:spPr>
              <a:xfrm>
                <a:off x="1838929" y="4735175"/>
                <a:ext cx="1438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=9.02%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35574-5890-4CBF-8B35-3C54C38B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29" y="4735175"/>
                <a:ext cx="14382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6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0F238-4F38-4690-940A-B92CC7604B8F}"/>
                  </a:ext>
                </a:extLst>
              </p:cNvPr>
              <p:cNvSpPr txBox="1"/>
              <p:nvPr/>
            </p:nvSpPr>
            <p:spPr>
              <a:xfrm>
                <a:off x="869984" y="403022"/>
                <a:ext cx="3549241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0F238-4F38-4690-940A-B92CC760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4" y="403022"/>
                <a:ext cx="3549241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Bale</dc:creator>
  <cp:lastModifiedBy>Jeff Bale</cp:lastModifiedBy>
  <cp:revision>3</cp:revision>
  <dcterms:created xsi:type="dcterms:W3CDTF">2018-04-15T23:15:58Z</dcterms:created>
  <dcterms:modified xsi:type="dcterms:W3CDTF">2018-04-16T00:32:42Z</dcterms:modified>
</cp:coreProperties>
</file>