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29"/>
  </p:notesMasterIdLst>
  <p:sldIdLst>
    <p:sldId id="256" r:id="rId4"/>
    <p:sldId id="257" r:id="rId5"/>
    <p:sldId id="258" r:id="rId6"/>
    <p:sldId id="259" r:id="rId7"/>
    <p:sldId id="261" r:id="rId8"/>
    <p:sldId id="266" r:id="rId9"/>
    <p:sldId id="263" r:id="rId10"/>
    <p:sldId id="269" r:id="rId11"/>
    <p:sldId id="281" r:id="rId12"/>
    <p:sldId id="284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6" r:id="rId22"/>
    <p:sldId id="287" r:id="rId23"/>
    <p:sldId id="288" r:id="rId24"/>
    <p:sldId id="285" r:id="rId25"/>
    <p:sldId id="283" r:id="rId26"/>
    <p:sldId id="279" r:id="rId27"/>
    <p:sldId id="280" r:id="rId2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3" autoAdjust="0"/>
    <p:restoredTop sz="94591" autoAdjust="0"/>
  </p:normalViewPr>
  <p:slideViewPr>
    <p:cSldViewPr>
      <p:cViewPr varScale="1">
        <p:scale>
          <a:sx n="54" d="100"/>
          <a:sy n="54" d="100"/>
        </p:scale>
        <p:origin x="52" y="8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2020-10-31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11014985"/>
              </p:ext>
            </p:extLst>
          </p:nvPr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최종수정일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75979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32373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95741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83" r:id="rId3"/>
    <p:sldLayoutId id="2147483684" r:id="rId4"/>
    <p:sldLayoutId id="2147483685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svg"/><Relationship Id="rId7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4.sv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svg"/><Relationship Id="rId7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5428" y="1520204"/>
            <a:ext cx="8463036" cy="126757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3000" dirty="0"/>
              <a:t>건강관리 웹 사이트</a:t>
            </a:r>
            <a:br>
              <a:rPr lang="en-US" altLang="ko-KR" sz="3000" dirty="0"/>
            </a:br>
            <a:r>
              <a:rPr lang="en-US" altLang="ko-KR" sz="3600" dirty="0" err="1"/>
              <a:t>Easy</a:t>
            </a:r>
            <a:r>
              <a:rPr lang="en-US" altLang="ko-KR" sz="3600" dirty="0" err="1">
                <a:solidFill>
                  <a:schemeClr val="accent1"/>
                </a:solidFill>
              </a:rPr>
              <a:t>ET</a:t>
            </a:r>
            <a:endParaRPr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1.0.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2020.10.23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기획팀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조훈기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55776"/>
            <a:ext cx="2267744" cy="4687724"/>
          </a:xfrm>
        </p:spPr>
        <p:txBody>
          <a:bodyPr/>
          <a:lstStyle/>
          <a:p>
            <a:r>
              <a:rPr lang="ko-KR" altLang="en-US" sz="900" dirty="0"/>
              <a:t>로그아웃 버튼</a:t>
            </a:r>
            <a:endParaRPr lang="en-US" altLang="ko-KR" sz="900" dirty="0"/>
          </a:p>
          <a:p>
            <a:r>
              <a:rPr lang="ko-KR" altLang="en-US" sz="900" dirty="0"/>
              <a:t>마이페이지로 이동하는 버튼</a:t>
            </a:r>
            <a:endParaRPr lang="en-US" altLang="ko-KR" sz="900" dirty="0"/>
          </a:p>
          <a:p>
            <a:r>
              <a:rPr lang="ko-KR" altLang="en-US" sz="900" dirty="0"/>
              <a:t>건강 정보 화면 이동 버튼</a:t>
            </a:r>
            <a:endParaRPr lang="en-US" altLang="ko-KR" sz="900" dirty="0"/>
          </a:p>
          <a:p>
            <a:r>
              <a:rPr lang="en-US" altLang="ko-KR" sz="900" dirty="0"/>
              <a:t>BOARD</a:t>
            </a:r>
            <a:r>
              <a:rPr lang="ko-KR" altLang="en-US" sz="900" dirty="0"/>
              <a:t>는 각 게시판으로</a:t>
            </a:r>
            <a:r>
              <a:rPr lang="en-US" altLang="ko-KR" sz="900" dirty="0"/>
              <a:t> </a:t>
            </a:r>
            <a:r>
              <a:rPr lang="ko-KR" altLang="en-US" sz="900" dirty="0"/>
              <a:t>이동하는</a:t>
            </a:r>
            <a:r>
              <a:rPr lang="en-US" altLang="ko-KR" sz="900" dirty="0"/>
              <a:t> Dropbox </a:t>
            </a:r>
            <a:br>
              <a:rPr lang="en-US" altLang="ko-KR" sz="900" dirty="0"/>
            </a:br>
            <a:r>
              <a:rPr lang="en-US" altLang="ko-KR" sz="900" dirty="0"/>
              <a:t>  1)</a:t>
            </a:r>
            <a:r>
              <a:rPr lang="ko-KR" altLang="en-US" sz="900" dirty="0"/>
              <a:t> 소통 게시판</a:t>
            </a:r>
            <a:br>
              <a:rPr lang="en-US" altLang="ko-KR" sz="900" dirty="0"/>
            </a:br>
            <a:r>
              <a:rPr lang="en-US" altLang="ko-KR" sz="900" dirty="0"/>
              <a:t>  2) </a:t>
            </a:r>
            <a:r>
              <a:rPr lang="ko-KR" altLang="en-US" sz="900" dirty="0"/>
              <a:t>추천 게시판</a:t>
            </a:r>
            <a:br>
              <a:rPr lang="en-US" altLang="ko-KR" sz="900" dirty="0"/>
            </a:br>
            <a:r>
              <a:rPr lang="en-US" altLang="ko-KR" sz="900" dirty="0"/>
              <a:t>  3)</a:t>
            </a:r>
            <a:r>
              <a:rPr lang="ko-KR" altLang="en-US" sz="900" dirty="0"/>
              <a:t> 공지사항</a:t>
            </a:r>
            <a:br>
              <a:rPr lang="en-US" altLang="ko-KR" sz="900" dirty="0"/>
            </a:br>
            <a:r>
              <a:rPr lang="ko-KR" altLang="en-US" sz="900" dirty="0"/>
              <a:t>추천 게시판은 운동</a:t>
            </a:r>
            <a:r>
              <a:rPr lang="en-US" altLang="ko-KR" sz="900" dirty="0"/>
              <a:t>/</a:t>
            </a:r>
            <a:r>
              <a:rPr lang="ko-KR" altLang="en-US" sz="900" dirty="0"/>
              <a:t>식단 등록 가능</a:t>
            </a:r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403648" y="-14069"/>
            <a:ext cx="1882844" cy="282324"/>
          </a:xfrm>
        </p:spPr>
        <p:txBody>
          <a:bodyPr/>
          <a:lstStyle/>
          <a:p>
            <a:r>
              <a:rPr lang="ko-KR" altLang="en-US" sz="1100" dirty="0">
                <a:solidFill>
                  <a:schemeClr val="tx1"/>
                </a:solidFill>
              </a:rPr>
              <a:t>메인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화면 </a:t>
            </a:r>
            <a:r>
              <a:rPr lang="en-US" altLang="ko-KR" sz="1100" dirty="0">
                <a:solidFill>
                  <a:schemeClr val="tx1"/>
                </a:solidFill>
              </a:rPr>
              <a:t>- </a:t>
            </a:r>
            <a:r>
              <a:rPr lang="ko-KR" altLang="en-US" sz="1100" dirty="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3.2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0E351B7-39D1-4226-A0F0-AADF87A63841}"/>
              </a:ext>
            </a:extLst>
          </p:cNvPr>
          <p:cNvGrpSpPr/>
          <p:nvPr/>
        </p:nvGrpSpPr>
        <p:grpSpPr>
          <a:xfrm>
            <a:off x="0" y="1078625"/>
            <a:ext cx="6876256" cy="3444195"/>
            <a:chOff x="-10636" y="1494906"/>
            <a:chExt cx="6876256" cy="2785735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24CA518-BD21-4B50-A632-D3E369325022}"/>
                </a:ext>
              </a:extLst>
            </p:cNvPr>
            <p:cNvGrpSpPr/>
            <p:nvPr/>
          </p:nvGrpSpPr>
          <p:grpSpPr>
            <a:xfrm>
              <a:off x="-10636" y="1494906"/>
              <a:ext cx="6876256" cy="2785735"/>
              <a:chOff x="99752" y="915566"/>
              <a:chExt cx="6708373" cy="2021043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A4949B53-0522-4305-A373-561D5CEFFABB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AFE32B55-4989-4F43-BF76-65692C7EA3F1}"/>
                  </a:ext>
                </a:extLst>
              </p:cNvPr>
              <p:cNvCxnSpPr/>
              <p:nvPr/>
            </p:nvCxnSpPr>
            <p:spPr>
              <a:xfrm flipH="1">
                <a:off x="107504" y="915566"/>
                <a:ext cx="6696744" cy="20162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갈매기형 수장 69"/>
            <p:cNvSpPr/>
            <p:nvPr/>
          </p:nvSpPr>
          <p:spPr>
            <a:xfrm>
              <a:off x="6588224" y="2787774"/>
              <a:ext cx="140370" cy="360040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갈매기형 수장 70"/>
            <p:cNvSpPr/>
            <p:nvPr/>
          </p:nvSpPr>
          <p:spPr>
            <a:xfrm flipH="1">
              <a:off x="212463" y="2770833"/>
              <a:ext cx="145257" cy="360040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33742B-59EA-471E-A110-E0A76590A50A}"/>
                </a:ext>
              </a:extLst>
            </p:cNvPr>
            <p:cNvGrpSpPr/>
            <p:nvPr/>
          </p:nvGrpSpPr>
          <p:grpSpPr>
            <a:xfrm flipV="1">
              <a:off x="3275856" y="4155259"/>
              <a:ext cx="288031" cy="60402"/>
              <a:chOff x="7219529" y="2501151"/>
              <a:chExt cx="381080" cy="79915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3217C18-6CA9-484F-A1F6-5F7A5508DD05}"/>
                  </a:ext>
                </a:extLst>
              </p:cNvPr>
              <p:cNvSpPr/>
              <p:nvPr/>
            </p:nvSpPr>
            <p:spPr>
              <a:xfrm>
                <a:off x="7219529" y="2502613"/>
                <a:ext cx="76279" cy="7628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4A1F9AD9-C8B7-4F52-9F06-3B8744218CF5}"/>
                  </a:ext>
                </a:extLst>
              </p:cNvPr>
              <p:cNvSpPr/>
              <p:nvPr/>
            </p:nvSpPr>
            <p:spPr>
              <a:xfrm>
                <a:off x="7371927" y="2504785"/>
                <a:ext cx="76281" cy="76281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3532369A-D772-4734-B282-F3CCF781864B}"/>
                  </a:ext>
                </a:extLst>
              </p:cNvPr>
              <p:cNvSpPr/>
              <p:nvPr/>
            </p:nvSpPr>
            <p:spPr>
              <a:xfrm>
                <a:off x="7524328" y="2501151"/>
                <a:ext cx="76281" cy="76281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0" name="모서리가 둥근 직사각형 123">
            <a:extLst>
              <a:ext uri="{FF2B5EF4-FFF2-40B4-BE49-F238E27FC236}">
                <a16:creationId xmlns:a16="http://schemas.microsoft.com/office/drawing/2014/main" id="{D68EAC95-E60E-4952-A478-E17E68F3D714}"/>
              </a:ext>
            </a:extLst>
          </p:cNvPr>
          <p:cNvSpPr/>
          <p:nvPr/>
        </p:nvSpPr>
        <p:spPr>
          <a:xfrm>
            <a:off x="3813927" y="614882"/>
            <a:ext cx="16668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5A9040C-549D-4279-9120-15608FA49471}"/>
              </a:ext>
            </a:extLst>
          </p:cNvPr>
          <p:cNvGrpSpPr/>
          <p:nvPr/>
        </p:nvGrpSpPr>
        <p:grpSpPr>
          <a:xfrm>
            <a:off x="3076197" y="692407"/>
            <a:ext cx="3835925" cy="276999"/>
            <a:chOff x="3076197" y="720149"/>
            <a:chExt cx="3835925" cy="276999"/>
          </a:xfrm>
        </p:grpSpPr>
        <p:sp>
          <p:nvSpPr>
            <p:cNvPr id="76" name="TextBox 75"/>
            <p:cNvSpPr txBox="1"/>
            <p:nvPr/>
          </p:nvSpPr>
          <p:spPr>
            <a:xfrm>
              <a:off x="3076197" y="720149"/>
              <a:ext cx="3835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  <a:ea typeface="+mn-ea"/>
                </a:rPr>
                <a:t>HOME   |  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  <a:ea typeface="+mn-ea"/>
                </a:rPr>
                <a:t>건강정보   </a:t>
              </a:r>
              <a:r>
                <a:rPr lang="en-US" altLang="ko-KR" sz="1200" b="0" dirty="0">
                  <a:solidFill>
                    <a:schemeClr val="tx1"/>
                  </a:solidFill>
                  <a:latin typeface="+mn-ea"/>
                  <a:ea typeface="+mn-ea"/>
                </a:rPr>
                <a:t>|   </a:t>
              </a:r>
              <a:r>
                <a:rPr lang="ko-KR" altLang="en-US" sz="1200" b="0" dirty="0">
                  <a:solidFill>
                    <a:schemeClr val="tx1"/>
                  </a:solidFill>
                  <a:latin typeface="+mn-ea"/>
                  <a:ea typeface="+mn-ea"/>
                </a:rPr>
                <a:t>명예의 전당   </a:t>
              </a:r>
              <a:r>
                <a:rPr lang="en-US" altLang="ko-KR" sz="1200" b="0" dirty="0">
                  <a:solidFill>
                    <a:schemeClr val="tx1"/>
                  </a:solidFill>
                  <a:latin typeface="+mn-ea"/>
                  <a:ea typeface="+mn-ea"/>
                </a:rPr>
                <a:t>|   </a:t>
              </a:r>
              <a:r>
                <a:rPr lang="en-US" altLang="ko-KR" sz="1200" dirty="0">
                  <a:latin typeface="+mn-ea"/>
                </a:rPr>
                <a:t>BOARD</a:t>
              </a:r>
              <a:endParaRPr lang="ko-KR" altLang="en-US" sz="12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77B40C3E-222F-4607-821A-9DF97E114FDD}"/>
                </a:ext>
              </a:extLst>
            </p:cNvPr>
            <p:cNvSpPr/>
            <p:nvPr/>
          </p:nvSpPr>
          <p:spPr>
            <a:xfrm rot="10800000">
              <a:off x="6669044" y="829706"/>
              <a:ext cx="70185" cy="5802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57D7D363-9FEA-458D-BC95-2C7F725FD2F1}"/>
              </a:ext>
            </a:extLst>
          </p:cNvPr>
          <p:cNvSpPr txBox="1"/>
          <p:nvPr/>
        </p:nvSpPr>
        <p:spPr>
          <a:xfrm>
            <a:off x="1716788" y="1939488"/>
            <a:ext cx="37154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Welcome to </a:t>
            </a:r>
            <a:r>
              <a:rPr lang="en-US" altLang="ko-KR" sz="3000" b="1" dirty="0" err="1">
                <a:latin typeface="+mn-ea"/>
              </a:rPr>
              <a:t>EasyEt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215539-2AC6-4101-8811-8994BE3BE47B}"/>
              </a:ext>
            </a:extLst>
          </p:cNvPr>
          <p:cNvSpPr txBox="1"/>
          <p:nvPr/>
        </p:nvSpPr>
        <p:spPr>
          <a:xfrm>
            <a:off x="2199194" y="2650752"/>
            <a:ext cx="2804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+mn-ea"/>
              </a:rPr>
              <a:t>누구나 쉽게 관리 받는 </a:t>
            </a:r>
            <a:r>
              <a:rPr lang="en-US" altLang="ko-KR" sz="1600" b="1" dirty="0" err="1">
                <a:latin typeface="+mn-ea"/>
              </a:rPr>
              <a:t>EasyEt</a:t>
            </a:r>
            <a:r>
              <a:rPr lang="en-US" altLang="ko-KR" sz="1500" b="1" dirty="0">
                <a:latin typeface="+mn-ea"/>
              </a:rPr>
              <a:t>!</a:t>
            </a:r>
            <a:endParaRPr lang="ko-KR" altLang="en-US" sz="1500" b="1" dirty="0">
              <a:latin typeface="+mn-ea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72C506E-AE53-4BF9-9245-88652695A2F9}"/>
              </a:ext>
            </a:extLst>
          </p:cNvPr>
          <p:cNvSpPr/>
          <p:nvPr/>
        </p:nvSpPr>
        <p:spPr>
          <a:xfrm>
            <a:off x="2989349" y="3133062"/>
            <a:ext cx="939970" cy="3385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함께하기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C4EC853-DA63-4062-B6A3-566C20DF6079}"/>
              </a:ext>
            </a:extLst>
          </p:cNvPr>
          <p:cNvGrpSpPr/>
          <p:nvPr/>
        </p:nvGrpSpPr>
        <p:grpSpPr>
          <a:xfrm>
            <a:off x="59230" y="573278"/>
            <a:ext cx="1440160" cy="492443"/>
            <a:chOff x="0" y="274770"/>
            <a:chExt cx="1611726" cy="60906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DA76E3F-DC04-47A1-B1F9-466A497A8C5E}"/>
                </a:ext>
              </a:extLst>
            </p:cNvPr>
            <p:cNvSpPr/>
            <p:nvPr/>
          </p:nvSpPr>
          <p:spPr>
            <a:xfrm>
              <a:off x="0" y="348942"/>
              <a:ext cx="1611726" cy="511045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BC69E9A-1BAD-4E6D-8940-E0C44F6A6AD3}"/>
                </a:ext>
              </a:extLst>
            </p:cNvPr>
            <p:cNvSpPr txBox="1"/>
            <p:nvPr/>
          </p:nvSpPr>
          <p:spPr>
            <a:xfrm>
              <a:off x="0" y="274770"/>
              <a:ext cx="1611726" cy="609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 err="1">
                  <a:latin typeface="+mn-ea"/>
                </a:rPr>
                <a:t>EasyET</a:t>
              </a:r>
              <a:endParaRPr lang="ko-KR" altLang="en-US" sz="2600" b="1" dirty="0">
                <a:latin typeface="+mn-ea"/>
              </a:endParaRPr>
            </a:p>
          </p:txBody>
        </p:sp>
      </p:grpSp>
      <p:pic>
        <p:nvPicPr>
          <p:cNvPr id="75" name="그래픽 74" descr="봉투">
            <a:extLst>
              <a:ext uri="{FF2B5EF4-FFF2-40B4-BE49-F238E27FC236}">
                <a16:creationId xmlns:a16="http://schemas.microsoft.com/office/drawing/2014/main" id="{5CA4A99C-0177-4D60-A91C-F498871387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30" y="329651"/>
            <a:ext cx="235192" cy="235192"/>
          </a:xfrm>
          <a:prstGeom prst="rect">
            <a:avLst/>
          </a:prstGeom>
        </p:spPr>
      </p:pic>
      <p:pic>
        <p:nvPicPr>
          <p:cNvPr id="77" name="그래픽 76" descr="전화">
            <a:extLst>
              <a:ext uri="{FF2B5EF4-FFF2-40B4-BE49-F238E27FC236}">
                <a16:creationId xmlns:a16="http://schemas.microsoft.com/office/drawing/2014/main" id="{63A34A5B-7F0E-41B3-A07A-8EEF869EBE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9672" y="310693"/>
            <a:ext cx="235192" cy="235192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0010E1E1-ECD9-4BDE-AB33-34E857160661}"/>
              </a:ext>
            </a:extLst>
          </p:cNvPr>
          <p:cNvSpPr txBox="1"/>
          <p:nvPr/>
        </p:nvSpPr>
        <p:spPr>
          <a:xfrm>
            <a:off x="214076" y="303233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easyet@yuhan.ac.kr</a:t>
            </a:r>
            <a:endParaRPr lang="ko-KR" altLang="en-US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14E13A0-06F1-4A4A-B2EE-5877D2271B8B}"/>
              </a:ext>
            </a:extLst>
          </p:cNvPr>
          <p:cNvSpPr txBox="1"/>
          <p:nvPr/>
        </p:nvSpPr>
        <p:spPr>
          <a:xfrm>
            <a:off x="1788624" y="311668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010-0000-0000</a:t>
            </a:r>
            <a:endParaRPr lang="ko-KR" altLang="en-US" sz="11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A357740-D608-43B9-B37E-E04FC4CDCA79}"/>
              </a:ext>
            </a:extLst>
          </p:cNvPr>
          <p:cNvSpPr/>
          <p:nvPr/>
        </p:nvSpPr>
        <p:spPr>
          <a:xfrm>
            <a:off x="4904403" y="328689"/>
            <a:ext cx="817147" cy="2457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BE2E8C-67E6-493B-96FD-F4F6C0D0A2EF}"/>
              </a:ext>
            </a:extLst>
          </p:cNvPr>
          <p:cNvSpPr txBox="1"/>
          <p:nvPr/>
        </p:nvSpPr>
        <p:spPr>
          <a:xfrm>
            <a:off x="4971047" y="322727"/>
            <a:ext cx="7505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</a:rPr>
              <a:t>LOGOUT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4959BDA-0B58-42A4-A975-7B2574239181}"/>
              </a:ext>
            </a:extLst>
          </p:cNvPr>
          <p:cNvSpPr/>
          <p:nvPr/>
        </p:nvSpPr>
        <p:spPr>
          <a:xfrm>
            <a:off x="5877951" y="338860"/>
            <a:ext cx="857200" cy="2369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E14A29-C8D5-4797-85B7-BAACF9AC6C00}"/>
              </a:ext>
            </a:extLst>
          </p:cNvPr>
          <p:cNvSpPr txBox="1"/>
          <p:nvPr/>
        </p:nvSpPr>
        <p:spPr>
          <a:xfrm>
            <a:off x="5886351" y="323605"/>
            <a:ext cx="84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n-ea"/>
              </a:rPr>
              <a:t>MYPAGE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4" name="모서리가 둥근 직사각형 123">
            <a:extLst>
              <a:ext uri="{FF2B5EF4-FFF2-40B4-BE49-F238E27FC236}">
                <a16:creationId xmlns:a16="http://schemas.microsoft.com/office/drawing/2014/main" id="{23EA37AE-18A8-4C64-840D-1B2740ABAF41}"/>
              </a:ext>
            </a:extLst>
          </p:cNvPr>
          <p:cNvSpPr/>
          <p:nvPr/>
        </p:nvSpPr>
        <p:spPr>
          <a:xfrm>
            <a:off x="5832973" y="357254"/>
            <a:ext cx="16668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43" name="모서리가 둥근 직사각형 123">
            <a:extLst>
              <a:ext uri="{FF2B5EF4-FFF2-40B4-BE49-F238E27FC236}">
                <a16:creationId xmlns:a16="http://schemas.microsoft.com/office/drawing/2014/main" id="{219F1996-CAB1-43B9-9B13-92EE43E8B82B}"/>
              </a:ext>
            </a:extLst>
          </p:cNvPr>
          <p:cNvSpPr/>
          <p:nvPr/>
        </p:nvSpPr>
        <p:spPr>
          <a:xfrm>
            <a:off x="4837098" y="349342"/>
            <a:ext cx="16668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54" name="모서리가 둥근 직사각형 123">
            <a:extLst>
              <a:ext uri="{FF2B5EF4-FFF2-40B4-BE49-F238E27FC236}">
                <a16:creationId xmlns:a16="http://schemas.microsoft.com/office/drawing/2014/main" id="{D04DD044-B786-40FE-BB76-8BF65647CF36}"/>
              </a:ext>
            </a:extLst>
          </p:cNvPr>
          <p:cNvSpPr/>
          <p:nvPr/>
        </p:nvSpPr>
        <p:spPr>
          <a:xfrm>
            <a:off x="5965386" y="612091"/>
            <a:ext cx="16668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253555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4. </a:t>
            </a:r>
            <a:r>
              <a:rPr lang="ko-KR" altLang="en-US" sz="2400" dirty="0"/>
              <a:t>건강 정보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136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900" dirty="0"/>
              <a:t>SELECT</a:t>
            </a:r>
            <a:r>
              <a:rPr lang="ko-KR" altLang="en-US" sz="900" dirty="0"/>
              <a:t>를 통해 날짜 별 건강정보를 보여준다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건강정보 입력 페이지로 이동한다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관심 있는 운동 종류를 등록한다</a:t>
            </a:r>
            <a:r>
              <a:rPr lang="en-US" altLang="ko-KR" sz="900" dirty="0"/>
              <a:t>.</a:t>
            </a:r>
            <a:br>
              <a:rPr lang="en-US" altLang="ko-KR" sz="900" dirty="0"/>
            </a:br>
            <a:r>
              <a:rPr lang="en-US" altLang="ko-KR" sz="900" dirty="0"/>
              <a:t>1) </a:t>
            </a:r>
            <a:r>
              <a:rPr lang="ko-KR" altLang="en-US" sz="900" dirty="0"/>
              <a:t>유산소 운동</a:t>
            </a:r>
            <a:br>
              <a:rPr lang="en-US" altLang="ko-KR" sz="900" dirty="0"/>
            </a:br>
            <a:r>
              <a:rPr lang="en-US" altLang="ko-KR" sz="900" dirty="0"/>
              <a:t>2) </a:t>
            </a:r>
            <a:r>
              <a:rPr lang="ko-KR" altLang="en-US" sz="900" dirty="0"/>
              <a:t>무산소 운동</a:t>
            </a:r>
            <a:br>
              <a:rPr lang="en-US" altLang="ko-KR" sz="900" dirty="0"/>
            </a:br>
            <a:r>
              <a:rPr lang="en-US" altLang="ko-KR" sz="900" dirty="0"/>
              <a:t>3) </a:t>
            </a:r>
            <a:r>
              <a:rPr lang="ko-KR" altLang="en-US" sz="900" dirty="0"/>
              <a:t>전신 운동</a:t>
            </a:r>
            <a:br>
              <a:rPr lang="en-US" altLang="ko-KR" sz="900" dirty="0"/>
            </a:br>
            <a:r>
              <a:rPr lang="en-US" altLang="ko-KR" sz="900" dirty="0"/>
              <a:t>4) </a:t>
            </a:r>
            <a:r>
              <a:rPr lang="ko-KR" altLang="en-US" sz="900" dirty="0"/>
              <a:t>하체 운동</a:t>
            </a:r>
            <a:br>
              <a:rPr lang="en-US" altLang="ko-KR" sz="900" dirty="0"/>
            </a:br>
            <a:r>
              <a:rPr lang="en-US" altLang="ko-KR" sz="900" dirty="0"/>
              <a:t>5) </a:t>
            </a:r>
            <a:r>
              <a:rPr lang="ko-KR" altLang="en-US" sz="900" dirty="0"/>
              <a:t>코어 운동</a:t>
            </a:r>
            <a:r>
              <a:rPr lang="en-US" altLang="ko-KR" sz="900" dirty="0"/>
              <a:t> </a:t>
            </a:r>
            <a:br>
              <a:rPr lang="en-US" altLang="ko-KR" sz="900" dirty="0"/>
            </a:br>
            <a:r>
              <a:rPr lang="ko-KR" altLang="en-US" sz="900" dirty="0"/>
              <a:t>        </a:t>
            </a:r>
            <a:r>
              <a:rPr lang="en-US" altLang="ko-KR" sz="900" dirty="0"/>
              <a:t>…</a:t>
            </a:r>
          </a:p>
          <a:p>
            <a:r>
              <a:rPr lang="ko-KR" altLang="en-US" sz="900" dirty="0"/>
              <a:t>입력 된 건강 정보를 바탕으로</a:t>
            </a:r>
            <a:br>
              <a:rPr lang="en-US" altLang="ko-KR" sz="900" dirty="0"/>
            </a:br>
            <a:r>
              <a:rPr lang="ko-KR" altLang="en-US" sz="900" dirty="0"/>
              <a:t>운동과 식단을 추천 받는 페이지로</a:t>
            </a:r>
            <a:br>
              <a:rPr lang="en-US" altLang="ko-KR" sz="900" dirty="0"/>
            </a:br>
            <a:r>
              <a:rPr lang="ko-KR" altLang="en-US" sz="900" dirty="0"/>
              <a:t>이동한다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100" dirty="0">
                <a:solidFill>
                  <a:schemeClr val="tx1"/>
                </a:solidFill>
              </a:rPr>
              <a:t>건강 정보 입력 화면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4.1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3CA05BD-4FB8-4C59-825A-C6B059B2E0B6}"/>
              </a:ext>
            </a:extLst>
          </p:cNvPr>
          <p:cNvSpPr/>
          <p:nvPr/>
        </p:nvSpPr>
        <p:spPr>
          <a:xfrm>
            <a:off x="66734" y="1456904"/>
            <a:ext cx="6737514" cy="341910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2709F6-867B-43FF-862D-7C189786B2C5}"/>
              </a:ext>
            </a:extLst>
          </p:cNvPr>
          <p:cNvSpPr/>
          <p:nvPr/>
        </p:nvSpPr>
        <p:spPr>
          <a:xfrm>
            <a:off x="706994" y="1610775"/>
            <a:ext cx="759002" cy="2469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A6F2CD2-81B9-409B-9454-1072ED71FBCD}"/>
              </a:ext>
            </a:extLst>
          </p:cNvPr>
          <p:cNvSpPr/>
          <p:nvPr/>
        </p:nvSpPr>
        <p:spPr>
          <a:xfrm>
            <a:off x="2228822" y="1604953"/>
            <a:ext cx="759002" cy="2469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180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5A17F71-5768-4375-AAE1-27DC5A0BBFBD}"/>
              </a:ext>
            </a:extLst>
          </p:cNvPr>
          <p:cNvSpPr/>
          <p:nvPr/>
        </p:nvSpPr>
        <p:spPr>
          <a:xfrm>
            <a:off x="4029022" y="1603408"/>
            <a:ext cx="759002" cy="2469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1073A7A-5EAA-452B-BE2A-8233EAA29BA6}"/>
              </a:ext>
            </a:extLst>
          </p:cNvPr>
          <p:cNvSpPr/>
          <p:nvPr/>
        </p:nvSpPr>
        <p:spPr>
          <a:xfrm>
            <a:off x="66734" y="1116548"/>
            <a:ext cx="1912978" cy="2920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2020</a:t>
            </a:r>
            <a:r>
              <a:rPr lang="ko-KR" altLang="en-US" sz="1300" dirty="0">
                <a:solidFill>
                  <a:schemeClr val="tx1"/>
                </a:solidFill>
              </a:rPr>
              <a:t>년 </a:t>
            </a:r>
            <a:r>
              <a:rPr lang="en-US" altLang="ko-KR" sz="1300" dirty="0">
                <a:solidFill>
                  <a:schemeClr val="tx1"/>
                </a:solidFill>
              </a:rPr>
              <a:t>10</a:t>
            </a:r>
            <a:r>
              <a:rPr lang="ko-KR" altLang="en-US" sz="1300" dirty="0">
                <a:solidFill>
                  <a:schemeClr val="tx1"/>
                </a:solidFill>
              </a:rPr>
              <a:t>월 </a:t>
            </a:r>
            <a:r>
              <a:rPr lang="en-US" altLang="ko-KR" sz="1300" dirty="0">
                <a:solidFill>
                  <a:schemeClr val="tx1"/>
                </a:solidFill>
              </a:rPr>
              <a:t>23</a:t>
            </a:r>
            <a:r>
              <a:rPr lang="ko-KR" altLang="en-US" sz="13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25DDC1-332B-44F6-8BC6-1991CF4715CE}"/>
              </a:ext>
            </a:extLst>
          </p:cNvPr>
          <p:cNvSpPr txBox="1"/>
          <p:nvPr/>
        </p:nvSpPr>
        <p:spPr>
          <a:xfrm>
            <a:off x="213626" y="1583853"/>
            <a:ext cx="7410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나이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D2D162-8E0D-4F79-8071-4A90244B1CE1}"/>
              </a:ext>
            </a:extLst>
          </p:cNvPr>
          <p:cNvSpPr txBox="1"/>
          <p:nvPr/>
        </p:nvSpPr>
        <p:spPr>
          <a:xfrm>
            <a:off x="3379385" y="1574671"/>
            <a:ext cx="8314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몸무게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B1554E-A8FF-4C1A-A895-0B53B15F42EF}"/>
              </a:ext>
            </a:extLst>
          </p:cNvPr>
          <p:cNvSpPr txBox="1"/>
          <p:nvPr/>
        </p:nvSpPr>
        <p:spPr>
          <a:xfrm>
            <a:off x="1910446" y="1594275"/>
            <a:ext cx="7410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키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EEAC866-577D-45E6-AB3A-CBDF0052502D}"/>
              </a:ext>
            </a:extLst>
          </p:cNvPr>
          <p:cNvSpPr/>
          <p:nvPr/>
        </p:nvSpPr>
        <p:spPr>
          <a:xfrm>
            <a:off x="169887" y="1993695"/>
            <a:ext cx="6507191" cy="2455529"/>
          </a:xfrm>
          <a:prstGeom prst="roundRect">
            <a:avLst>
              <a:gd name="adj" fmla="val 566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B95809-0563-4E89-AA9D-B15142C62E09}"/>
              </a:ext>
            </a:extLst>
          </p:cNvPr>
          <p:cNvSpPr/>
          <p:nvPr/>
        </p:nvSpPr>
        <p:spPr>
          <a:xfrm>
            <a:off x="5300080" y="1116548"/>
            <a:ext cx="1450399" cy="26688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건강정보 입력하기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90685AD-A5BF-471C-8062-14347D37FF6C}"/>
              </a:ext>
            </a:extLst>
          </p:cNvPr>
          <p:cNvSpPr/>
          <p:nvPr/>
        </p:nvSpPr>
        <p:spPr>
          <a:xfrm>
            <a:off x="5059082" y="4531812"/>
            <a:ext cx="1601150" cy="2969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운동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식단 추천 받기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9766431-5E24-41BB-81E6-988529322F27}"/>
              </a:ext>
            </a:extLst>
          </p:cNvPr>
          <p:cNvGrpSpPr/>
          <p:nvPr/>
        </p:nvGrpSpPr>
        <p:grpSpPr>
          <a:xfrm>
            <a:off x="5324750" y="333288"/>
            <a:ext cx="608287" cy="253916"/>
            <a:chOff x="5547890" y="361095"/>
            <a:chExt cx="608287" cy="25391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8A07FC9C-D741-4F51-BB61-44824876492C}"/>
                </a:ext>
              </a:extLst>
            </p:cNvPr>
            <p:cNvSpPr/>
            <p:nvPr/>
          </p:nvSpPr>
          <p:spPr>
            <a:xfrm>
              <a:off x="5547890" y="376684"/>
              <a:ext cx="608286" cy="2244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04577A-CDB5-4193-9444-44FB4AD9F10F}"/>
                </a:ext>
              </a:extLst>
            </p:cNvPr>
            <p:cNvSpPr txBox="1"/>
            <p:nvPr/>
          </p:nvSpPr>
          <p:spPr>
            <a:xfrm>
              <a:off x="5563985" y="361095"/>
              <a:ext cx="5921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chemeClr val="tx1"/>
                  </a:solidFill>
                  <a:latin typeface="+mn-ea"/>
                  <a:ea typeface="+mn-ea"/>
                </a:rPr>
                <a:t>LOGIN</a:t>
              </a:r>
              <a:endParaRPr lang="ko-KR" altLang="en-US" sz="105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DDC8C95-E0B2-4E7A-9818-A7D2A2980A18}"/>
              </a:ext>
            </a:extLst>
          </p:cNvPr>
          <p:cNvGrpSpPr/>
          <p:nvPr/>
        </p:nvGrpSpPr>
        <p:grpSpPr>
          <a:xfrm>
            <a:off x="6138810" y="330208"/>
            <a:ext cx="612512" cy="253916"/>
            <a:chOff x="6228184" y="358015"/>
            <a:chExt cx="612512" cy="253916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BCDDAD2-A8BD-4504-961C-E8677146B701}"/>
                </a:ext>
              </a:extLst>
            </p:cNvPr>
            <p:cNvSpPr/>
            <p:nvPr/>
          </p:nvSpPr>
          <p:spPr>
            <a:xfrm>
              <a:off x="6228184" y="372378"/>
              <a:ext cx="612512" cy="2244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DCF97B-1216-4193-B11B-E2A3341AFF3A}"/>
                </a:ext>
              </a:extLst>
            </p:cNvPr>
            <p:cNvSpPr txBox="1"/>
            <p:nvPr/>
          </p:nvSpPr>
          <p:spPr>
            <a:xfrm>
              <a:off x="6298283" y="358015"/>
              <a:ext cx="5256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chemeClr val="tx1"/>
                  </a:solidFill>
                  <a:latin typeface="+mn-ea"/>
                  <a:ea typeface="+mn-ea"/>
                </a:rPr>
                <a:t>JOIN</a:t>
              </a:r>
              <a:endParaRPr lang="ko-KR" altLang="en-US" sz="105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2D38B04-B827-4BB6-88BD-E477D97F08EA}"/>
              </a:ext>
            </a:extLst>
          </p:cNvPr>
          <p:cNvGrpSpPr/>
          <p:nvPr/>
        </p:nvGrpSpPr>
        <p:grpSpPr>
          <a:xfrm>
            <a:off x="3084231" y="693131"/>
            <a:ext cx="3835925" cy="276999"/>
            <a:chOff x="3076197" y="720938"/>
            <a:chExt cx="3835925" cy="27699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43AA124-99BF-4BD9-8C67-4F993E27A4F1}"/>
                </a:ext>
              </a:extLst>
            </p:cNvPr>
            <p:cNvSpPr txBox="1"/>
            <p:nvPr/>
          </p:nvSpPr>
          <p:spPr>
            <a:xfrm>
              <a:off x="3076197" y="720938"/>
              <a:ext cx="3835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  <a:ea typeface="+mn-ea"/>
                </a:rPr>
                <a:t>HOME   |  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  <a:ea typeface="+mn-ea"/>
                </a:rPr>
                <a:t>건강정보   </a:t>
              </a:r>
              <a:r>
                <a:rPr lang="en-US" altLang="ko-KR" sz="1200" b="0" dirty="0">
                  <a:solidFill>
                    <a:schemeClr val="tx1"/>
                  </a:solidFill>
                  <a:latin typeface="+mn-ea"/>
                  <a:ea typeface="+mn-ea"/>
                </a:rPr>
                <a:t>|   </a:t>
              </a:r>
              <a:r>
                <a:rPr lang="ko-KR" altLang="en-US" sz="1200" b="0" dirty="0">
                  <a:solidFill>
                    <a:schemeClr val="tx1"/>
                  </a:solidFill>
                  <a:latin typeface="+mn-ea"/>
                  <a:ea typeface="+mn-ea"/>
                </a:rPr>
                <a:t>명예의 전당   </a:t>
              </a:r>
              <a:r>
                <a:rPr lang="en-US" altLang="ko-KR" sz="1200" b="0" dirty="0">
                  <a:solidFill>
                    <a:schemeClr val="tx1"/>
                  </a:solidFill>
                  <a:latin typeface="+mn-ea"/>
                  <a:ea typeface="+mn-ea"/>
                </a:rPr>
                <a:t>|   </a:t>
              </a:r>
              <a:r>
                <a:rPr lang="en-US" altLang="ko-KR" sz="1200" dirty="0">
                  <a:latin typeface="+mn-ea"/>
                </a:rPr>
                <a:t>BOARD</a:t>
              </a:r>
              <a:endParaRPr lang="ko-KR" altLang="en-US" sz="12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04AA4E46-8AE4-4820-939F-BD3AC6D66018}"/>
                </a:ext>
              </a:extLst>
            </p:cNvPr>
            <p:cNvSpPr/>
            <p:nvPr/>
          </p:nvSpPr>
          <p:spPr>
            <a:xfrm rot="10800000">
              <a:off x="6669044" y="829706"/>
              <a:ext cx="70185" cy="5802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모서리가 둥근 직사각형 123"/>
          <p:cNvSpPr/>
          <p:nvPr/>
        </p:nvSpPr>
        <p:spPr>
          <a:xfrm>
            <a:off x="48732" y="1076831"/>
            <a:ext cx="247025" cy="2279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4" name="모서리가 둥근 직사각형 123">
            <a:extLst>
              <a:ext uri="{FF2B5EF4-FFF2-40B4-BE49-F238E27FC236}">
                <a16:creationId xmlns:a16="http://schemas.microsoft.com/office/drawing/2014/main" id="{D192881E-0D5B-45F3-9E1B-CE430C78EC03}"/>
              </a:ext>
            </a:extLst>
          </p:cNvPr>
          <p:cNvSpPr/>
          <p:nvPr/>
        </p:nvSpPr>
        <p:spPr>
          <a:xfrm>
            <a:off x="5004048" y="1104386"/>
            <a:ext cx="247025" cy="2279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7" name="모서리가 둥근 직사각형 123">
            <a:extLst>
              <a:ext uri="{FF2B5EF4-FFF2-40B4-BE49-F238E27FC236}">
                <a16:creationId xmlns:a16="http://schemas.microsoft.com/office/drawing/2014/main" id="{491A6AD8-804B-48F7-AE29-EA9F0A247F61}"/>
              </a:ext>
            </a:extLst>
          </p:cNvPr>
          <p:cNvSpPr/>
          <p:nvPr/>
        </p:nvSpPr>
        <p:spPr>
          <a:xfrm>
            <a:off x="4747560" y="4542686"/>
            <a:ext cx="247025" cy="2279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E6D07D6-7C49-4B96-A189-CB90B7ED0C33}"/>
              </a:ext>
            </a:extLst>
          </p:cNvPr>
          <p:cNvGrpSpPr/>
          <p:nvPr/>
        </p:nvGrpSpPr>
        <p:grpSpPr>
          <a:xfrm>
            <a:off x="59230" y="573278"/>
            <a:ext cx="1440160" cy="492443"/>
            <a:chOff x="0" y="274770"/>
            <a:chExt cx="1611726" cy="60906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E137121-EF2A-47C3-A293-567E8B8C09E7}"/>
                </a:ext>
              </a:extLst>
            </p:cNvPr>
            <p:cNvSpPr/>
            <p:nvPr/>
          </p:nvSpPr>
          <p:spPr>
            <a:xfrm>
              <a:off x="0" y="348942"/>
              <a:ext cx="1611726" cy="511045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E706B24-4C56-4DD1-B145-969F8AFA4033}"/>
                </a:ext>
              </a:extLst>
            </p:cNvPr>
            <p:cNvSpPr txBox="1"/>
            <p:nvPr/>
          </p:nvSpPr>
          <p:spPr>
            <a:xfrm>
              <a:off x="0" y="274770"/>
              <a:ext cx="1611726" cy="609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 err="1">
                  <a:latin typeface="+mn-ea"/>
                </a:rPr>
                <a:t>EasyET</a:t>
              </a:r>
              <a:endParaRPr lang="ko-KR" altLang="en-US" sz="2600" b="1" dirty="0">
                <a:latin typeface="+mn-ea"/>
              </a:endParaRPr>
            </a:p>
          </p:txBody>
        </p:sp>
      </p:grpSp>
      <p:pic>
        <p:nvPicPr>
          <p:cNvPr id="48" name="그래픽 47" descr="봉투">
            <a:extLst>
              <a:ext uri="{FF2B5EF4-FFF2-40B4-BE49-F238E27FC236}">
                <a16:creationId xmlns:a16="http://schemas.microsoft.com/office/drawing/2014/main" id="{7128234B-120B-4C16-8454-3159993892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30" y="329651"/>
            <a:ext cx="235192" cy="235192"/>
          </a:xfrm>
          <a:prstGeom prst="rect">
            <a:avLst/>
          </a:prstGeom>
        </p:spPr>
      </p:pic>
      <p:pic>
        <p:nvPicPr>
          <p:cNvPr id="49" name="그래픽 48" descr="전화">
            <a:extLst>
              <a:ext uri="{FF2B5EF4-FFF2-40B4-BE49-F238E27FC236}">
                <a16:creationId xmlns:a16="http://schemas.microsoft.com/office/drawing/2014/main" id="{F86B325D-9651-4180-AAC9-958428C86F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9672" y="310693"/>
            <a:ext cx="235192" cy="23519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8AF6BA6-ABA7-4385-AE96-FED38FFFF0DC}"/>
              </a:ext>
            </a:extLst>
          </p:cNvPr>
          <p:cNvSpPr txBox="1"/>
          <p:nvPr/>
        </p:nvSpPr>
        <p:spPr>
          <a:xfrm>
            <a:off x="214076" y="303233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easyet@yuhan.ac.kr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19E684-2A8A-4166-9C20-2F63686A349C}"/>
              </a:ext>
            </a:extLst>
          </p:cNvPr>
          <p:cNvSpPr txBox="1"/>
          <p:nvPr/>
        </p:nvSpPr>
        <p:spPr>
          <a:xfrm>
            <a:off x="1788624" y="311668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010-0000-0000</a:t>
            </a:r>
            <a:endParaRPr lang="ko-KR" altLang="en-US" sz="11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7EAEEF4-E55A-4295-BB08-40AD8B7FD7D7}"/>
              </a:ext>
            </a:extLst>
          </p:cNvPr>
          <p:cNvSpPr/>
          <p:nvPr/>
        </p:nvSpPr>
        <p:spPr>
          <a:xfrm>
            <a:off x="5404780" y="1589408"/>
            <a:ext cx="1230774" cy="2810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49A635-B372-42B9-B4DA-6F53FDF3A369}"/>
              </a:ext>
            </a:extLst>
          </p:cNvPr>
          <p:cNvSpPr txBox="1"/>
          <p:nvPr/>
        </p:nvSpPr>
        <p:spPr>
          <a:xfrm>
            <a:off x="5416778" y="1595914"/>
            <a:ext cx="1217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운동 종류 선택</a:t>
            </a:r>
            <a:endParaRPr lang="ko-KR" altLang="en-US" sz="1100" dirty="0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AF5440EB-6553-4C97-9B87-FD6C529E1F5A}"/>
              </a:ext>
            </a:extLst>
          </p:cNvPr>
          <p:cNvSpPr/>
          <p:nvPr/>
        </p:nvSpPr>
        <p:spPr>
          <a:xfrm rot="10800000">
            <a:off x="6518039" y="1701599"/>
            <a:ext cx="70185" cy="580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123">
            <a:extLst>
              <a:ext uri="{FF2B5EF4-FFF2-40B4-BE49-F238E27FC236}">
                <a16:creationId xmlns:a16="http://schemas.microsoft.com/office/drawing/2014/main" id="{879EB9B6-81CC-4F28-AC5E-C0BF820165EB}"/>
              </a:ext>
            </a:extLst>
          </p:cNvPr>
          <p:cNvSpPr/>
          <p:nvPr/>
        </p:nvSpPr>
        <p:spPr>
          <a:xfrm>
            <a:off x="5145258" y="1560131"/>
            <a:ext cx="247025" cy="2279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0D2C4C4A-611D-4E45-9130-F709FBC16835}"/>
              </a:ext>
            </a:extLst>
          </p:cNvPr>
          <p:cNvSpPr/>
          <p:nvPr/>
        </p:nvSpPr>
        <p:spPr>
          <a:xfrm rot="10800000">
            <a:off x="1788624" y="1241575"/>
            <a:ext cx="66938" cy="734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431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96414"/>
            <a:ext cx="2267744" cy="4464495"/>
          </a:xfrm>
        </p:spPr>
        <p:txBody>
          <a:bodyPr/>
          <a:lstStyle/>
          <a:p>
            <a:r>
              <a:rPr lang="ko-KR" altLang="en-US" sz="900" dirty="0"/>
              <a:t>입력된 회원 건강 정보에 알맞은</a:t>
            </a:r>
            <a:r>
              <a:rPr lang="en-US" altLang="ko-KR" sz="900" dirty="0"/>
              <a:t> </a:t>
            </a:r>
            <a:br>
              <a:rPr lang="en-US" altLang="ko-KR" sz="900" dirty="0"/>
            </a:br>
            <a:r>
              <a:rPr lang="ko-KR" altLang="en-US" sz="900" dirty="0"/>
              <a:t>운동을 추천 받는다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입력된 회원 건강 정보에 알맞은</a:t>
            </a:r>
            <a:r>
              <a:rPr lang="en-US" altLang="ko-KR" sz="900" dirty="0"/>
              <a:t> </a:t>
            </a:r>
            <a:br>
              <a:rPr lang="en-US" altLang="ko-KR" sz="900" dirty="0"/>
            </a:br>
            <a:r>
              <a:rPr lang="ko-KR" altLang="en-US" sz="900" dirty="0"/>
              <a:t>식단을 추천 받는다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100" dirty="0">
                <a:solidFill>
                  <a:schemeClr val="tx1"/>
                </a:solidFill>
              </a:rPr>
              <a:t>건강 정보 맞춤형 운동 및 식단 추천 화면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4.2</a:t>
            </a:r>
            <a:endParaRPr lang="ko-KR" altLang="en-US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51201" y="14459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EEAC866-577D-45E6-AB3A-CBDF0052502D}"/>
              </a:ext>
            </a:extLst>
          </p:cNvPr>
          <p:cNvSpPr/>
          <p:nvPr/>
        </p:nvSpPr>
        <p:spPr>
          <a:xfrm>
            <a:off x="159731" y="1705188"/>
            <a:ext cx="3105923" cy="9087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B5A427F-18E0-495D-BCD8-3DFB99264447}"/>
              </a:ext>
            </a:extLst>
          </p:cNvPr>
          <p:cNvSpPr/>
          <p:nvPr/>
        </p:nvSpPr>
        <p:spPr>
          <a:xfrm>
            <a:off x="3635896" y="1705188"/>
            <a:ext cx="3105923" cy="9087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6DA9A-D9A0-4354-84D4-402BC4256DF8}"/>
              </a:ext>
            </a:extLst>
          </p:cNvPr>
          <p:cNvSpPr txBox="1"/>
          <p:nvPr/>
        </p:nvSpPr>
        <p:spPr>
          <a:xfrm>
            <a:off x="2634409" y="656731"/>
            <a:ext cx="1663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운동 및 식단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A5CE51-06D9-46E4-B104-B4EB0B47E1F3}"/>
              </a:ext>
            </a:extLst>
          </p:cNvPr>
          <p:cNvSpPr txBox="1"/>
          <p:nvPr/>
        </p:nvSpPr>
        <p:spPr>
          <a:xfrm>
            <a:off x="1712692" y="1111385"/>
            <a:ext cx="35073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Easyet</a:t>
            </a:r>
            <a:r>
              <a:rPr lang="ko-KR" altLang="en-US" sz="1500" dirty="0"/>
              <a:t>님</a:t>
            </a:r>
            <a:r>
              <a:rPr lang="en-US" altLang="ko-KR" sz="1500" dirty="0"/>
              <a:t>! </a:t>
            </a:r>
            <a:r>
              <a:rPr lang="ko-KR" altLang="en-US" sz="1500" dirty="0"/>
              <a:t>추천하는 운동과 식단입니다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9351942-1AFC-4328-BF98-378C77789DF4}"/>
              </a:ext>
            </a:extLst>
          </p:cNvPr>
          <p:cNvSpPr/>
          <p:nvPr/>
        </p:nvSpPr>
        <p:spPr>
          <a:xfrm>
            <a:off x="159731" y="2738337"/>
            <a:ext cx="3105923" cy="9087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EC31271-B226-4789-B7DE-0724414116E1}"/>
              </a:ext>
            </a:extLst>
          </p:cNvPr>
          <p:cNvSpPr/>
          <p:nvPr/>
        </p:nvSpPr>
        <p:spPr>
          <a:xfrm>
            <a:off x="3635896" y="2738336"/>
            <a:ext cx="3105923" cy="9087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A86F2D3-8F06-4232-87C0-33D4C8B17B2A}"/>
              </a:ext>
            </a:extLst>
          </p:cNvPr>
          <p:cNvSpPr/>
          <p:nvPr/>
        </p:nvSpPr>
        <p:spPr>
          <a:xfrm>
            <a:off x="159731" y="3751186"/>
            <a:ext cx="3105923" cy="9087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4E38BF7-D79D-4FAC-89A2-E50978A72AFC}"/>
              </a:ext>
            </a:extLst>
          </p:cNvPr>
          <p:cNvSpPr/>
          <p:nvPr/>
        </p:nvSpPr>
        <p:spPr>
          <a:xfrm>
            <a:off x="3635896" y="3751186"/>
            <a:ext cx="3105923" cy="9087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227041B-904D-4E67-AC4D-E0B5E2B7DDC4}"/>
              </a:ext>
            </a:extLst>
          </p:cNvPr>
          <p:cNvSpPr/>
          <p:nvPr/>
        </p:nvSpPr>
        <p:spPr>
          <a:xfrm>
            <a:off x="3538313" y="1695514"/>
            <a:ext cx="3105923" cy="9087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F93187E-9F3A-491A-97B3-EE238746C46A}"/>
              </a:ext>
            </a:extLst>
          </p:cNvPr>
          <p:cNvSpPr/>
          <p:nvPr/>
        </p:nvSpPr>
        <p:spPr>
          <a:xfrm>
            <a:off x="3538313" y="2728662"/>
            <a:ext cx="3105923" cy="9087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4F3015-9EF3-46E0-BD8C-37179A2351A6}"/>
              </a:ext>
            </a:extLst>
          </p:cNvPr>
          <p:cNvSpPr/>
          <p:nvPr/>
        </p:nvSpPr>
        <p:spPr>
          <a:xfrm>
            <a:off x="3538313" y="3741512"/>
            <a:ext cx="3105923" cy="9087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C31811-E555-40A2-8C41-D7C5901493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3" y="1791592"/>
            <a:ext cx="342930" cy="3436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547157-C51A-45FC-8E7B-25B2E69D7D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65" y="1779662"/>
            <a:ext cx="358405" cy="35840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E2AFE38-7454-488B-AC89-6AB6858BED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13" y="2824381"/>
            <a:ext cx="342930" cy="343629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D1CA879-2687-4C9C-9B86-C6F0FC2233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85" y="2812451"/>
            <a:ext cx="358405" cy="35840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92D36F9-15C1-4806-8B23-54B2C3483C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1" y="3812173"/>
            <a:ext cx="342930" cy="34362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3F2CCF4-C364-4061-9EDD-C8C4B7BCC5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53" y="3797521"/>
            <a:ext cx="358405" cy="3584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617EBB-D08A-4D42-B69F-9A1373C2C09C}"/>
              </a:ext>
            </a:extLst>
          </p:cNvPr>
          <p:cNvSpPr txBox="1"/>
          <p:nvPr/>
        </p:nvSpPr>
        <p:spPr>
          <a:xfrm flipH="1">
            <a:off x="544741" y="1791591"/>
            <a:ext cx="2713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전신 다이어트 최고의 운동</a:t>
            </a:r>
            <a:r>
              <a:rPr lang="en-US" altLang="ko-KR" sz="1000" b="1" dirty="0"/>
              <a:t>[</a:t>
            </a:r>
            <a:r>
              <a:rPr lang="ko-KR" altLang="en-US" sz="1000" b="1" dirty="0" err="1"/>
              <a:t>칼소폭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핵매운맛</a:t>
            </a:r>
            <a:r>
              <a:rPr lang="en-US" altLang="ko-KR" sz="1000" b="1" dirty="0"/>
              <a:t>] </a:t>
            </a:r>
            <a:r>
              <a:rPr lang="ko-KR" altLang="en-US" sz="1000" b="1" dirty="0"/>
              <a:t>→</a:t>
            </a:r>
            <a:r>
              <a:rPr lang="en-US" altLang="ko-KR" sz="1000" b="1" dirty="0"/>
              <a:t> </a:t>
            </a:r>
            <a:r>
              <a:rPr lang="ko-KR" altLang="en-US" sz="1000" b="1" dirty="0" err="1"/>
              <a:t>땅끄부부</a:t>
            </a:r>
            <a:endParaRPr lang="en-US" altLang="ko-KR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46C26A-DA1F-4ABB-89E0-5F1A2D4ADAF4}"/>
              </a:ext>
            </a:extLst>
          </p:cNvPr>
          <p:cNvSpPr txBox="1"/>
          <p:nvPr/>
        </p:nvSpPr>
        <p:spPr>
          <a:xfrm flipH="1">
            <a:off x="448009" y="2166887"/>
            <a:ext cx="2755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영상 하나로 </a:t>
            </a:r>
            <a:r>
              <a:rPr lang="en-US" altLang="ko-KR" sz="800" dirty="0"/>
              <a:t>‘</a:t>
            </a:r>
            <a:r>
              <a:rPr lang="ko-KR" altLang="en-US" sz="800" dirty="0"/>
              <a:t>전신 모든 부위 유산소 </a:t>
            </a:r>
            <a:r>
              <a:rPr lang="en-US" altLang="ko-KR" sz="800" dirty="0"/>
              <a:t>&amp; </a:t>
            </a:r>
            <a:r>
              <a:rPr lang="ko-KR" altLang="en-US" sz="800" dirty="0"/>
              <a:t>근력 </a:t>
            </a:r>
            <a:r>
              <a:rPr lang="en-US" altLang="ko-KR" sz="800" dirty="0"/>
              <a:t>&amp; </a:t>
            </a:r>
            <a:r>
              <a:rPr lang="ko-KR" altLang="en-US" sz="800" dirty="0"/>
              <a:t>스트레칭</a:t>
            </a:r>
            <a:r>
              <a:rPr lang="en-US" altLang="ko-KR" sz="800" dirty="0"/>
              <a:t>’ </a:t>
            </a:r>
            <a:r>
              <a:rPr lang="ko-KR" altLang="en-US" sz="800" dirty="0"/>
              <a:t>가능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C25CB7-FAF6-4E33-ADA0-4C5B38720065}"/>
              </a:ext>
            </a:extLst>
          </p:cNvPr>
          <p:cNvSpPr txBox="1"/>
          <p:nvPr/>
        </p:nvSpPr>
        <p:spPr>
          <a:xfrm flipH="1">
            <a:off x="548848" y="2818254"/>
            <a:ext cx="2713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복근 만들기 </a:t>
            </a:r>
            <a:r>
              <a:rPr lang="en-US" altLang="ko-KR" sz="1000" b="1" dirty="0"/>
              <a:t>30</a:t>
            </a:r>
            <a:r>
              <a:rPr lang="ko-KR" altLang="en-US" sz="1000" b="1" dirty="0"/>
              <a:t>일 </a:t>
            </a:r>
            <a:r>
              <a:rPr lang="ko-KR" altLang="en-US" sz="1000" b="1" dirty="0" err="1"/>
              <a:t>챌린지</a:t>
            </a:r>
            <a:r>
              <a:rPr lang="ko-KR" altLang="en-US" sz="1000" b="1" dirty="0"/>
              <a:t> →</a:t>
            </a:r>
            <a:r>
              <a:rPr lang="en-US" altLang="ko-KR" sz="1000" b="1" dirty="0"/>
              <a:t> </a:t>
            </a:r>
            <a:r>
              <a:rPr lang="ko-KR" altLang="en-US" sz="1000" b="1" dirty="0" err="1"/>
              <a:t>심으뜸</a:t>
            </a:r>
            <a:endParaRPr lang="en-US" altLang="ko-KR" sz="1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7AF1CF-6CED-4AC4-AA52-5367247FC347}"/>
              </a:ext>
            </a:extLst>
          </p:cNvPr>
          <p:cNvSpPr txBox="1"/>
          <p:nvPr/>
        </p:nvSpPr>
        <p:spPr>
          <a:xfrm flipH="1">
            <a:off x="467544" y="3118197"/>
            <a:ext cx="2870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남자분들에게는 뱃살을 걷어내고 </a:t>
            </a:r>
            <a:r>
              <a:rPr lang="ko-KR" altLang="en-US" sz="800" dirty="0" err="1"/>
              <a:t>식스팩을</a:t>
            </a:r>
            <a:endParaRPr lang="en-US" altLang="ko-KR" sz="800" dirty="0"/>
          </a:p>
          <a:p>
            <a:r>
              <a:rPr lang="ko-KR" altLang="en-US" sz="800" dirty="0"/>
              <a:t>여자분들에게는 여리 여리하고 탄탄한 </a:t>
            </a:r>
            <a:r>
              <a:rPr lang="en-US" altLang="ko-KR" sz="800" dirty="0"/>
              <a:t>11</a:t>
            </a:r>
            <a:r>
              <a:rPr lang="ko-KR" altLang="en-US" sz="800" dirty="0"/>
              <a:t>자 복근을</a:t>
            </a:r>
            <a:r>
              <a:rPr lang="en-US" altLang="ko-KR" sz="800" dirty="0"/>
              <a:t> </a:t>
            </a:r>
            <a:r>
              <a:rPr lang="ko-KR" altLang="en-US" sz="800" dirty="0"/>
              <a:t>선물 할 데일리 복근운동</a:t>
            </a:r>
            <a:r>
              <a:rPr lang="en-US" altLang="ko-KR" sz="800" dirty="0"/>
              <a:t>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72B42E-A577-4053-A075-6A1FE2A2761A}"/>
              </a:ext>
            </a:extLst>
          </p:cNvPr>
          <p:cNvSpPr txBox="1"/>
          <p:nvPr/>
        </p:nvSpPr>
        <p:spPr>
          <a:xfrm flipH="1">
            <a:off x="544740" y="3874124"/>
            <a:ext cx="2755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과식 칼로리 불 태우는 다이어트 전신 유산소 운동→</a:t>
            </a:r>
            <a:r>
              <a:rPr lang="en-US" altLang="ko-KR" sz="1000" b="1" dirty="0"/>
              <a:t> </a:t>
            </a:r>
            <a:r>
              <a:rPr lang="ko-KR" altLang="en-US" sz="1000" b="1" dirty="0" err="1"/>
              <a:t>다노</a:t>
            </a:r>
            <a:endParaRPr lang="en-US" altLang="ko-KR" sz="1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A9D797-C804-42F3-A3FE-B6EBD83A90BD}"/>
              </a:ext>
            </a:extLst>
          </p:cNvPr>
          <p:cNvSpPr txBox="1"/>
          <p:nvPr/>
        </p:nvSpPr>
        <p:spPr>
          <a:xfrm flipH="1">
            <a:off x="467544" y="4227934"/>
            <a:ext cx="2850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전신을 모두 사용해서 팔과 겨드랑이 사이</a:t>
            </a:r>
            <a:r>
              <a:rPr lang="en-US" altLang="ko-KR" sz="800" dirty="0"/>
              <a:t>, </a:t>
            </a:r>
            <a:r>
              <a:rPr lang="ko-KR" altLang="en-US" sz="800" dirty="0"/>
              <a:t>옆구리</a:t>
            </a:r>
            <a:r>
              <a:rPr lang="en-US" altLang="ko-KR" sz="800" dirty="0"/>
              <a:t>, </a:t>
            </a:r>
            <a:r>
              <a:rPr lang="ko-KR" altLang="en-US" sz="800" dirty="0"/>
              <a:t>허벅지 사이에 숨어있는 군살까지 털어버릴 수 있는 유산소 운동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F966CD-050E-48F5-867D-532905A0970C}"/>
              </a:ext>
            </a:extLst>
          </p:cNvPr>
          <p:cNvSpPr txBox="1"/>
          <p:nvPr/>
        </p:nvSpPr>
        <p:spPr>
          <a:xfrm flipH="1">
            <a:off x="3939320" y="1799618"/>
            <a:ext cx="2713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맛있닭</a:t>
            </a:r>
            <a:r>
              <a:rPr lang="ko-KR" altLang="en-US" sz="1000" b="1" dirty="0"/>
              <a:t> 닭가슴살 한끼 </a:t>
            </a:r>
            <a:r>
              <a:rPr lang="ko-KR" altLang="en-US" sz="1000" b="1" dirty="0" err="1"/>
              <a:t>곤약</a:t>
            </a:r>
            <a:r>
              <a:rPr lang="ko-KR" altLang="en-US" sz="1000" b="1" dirty="0"/>
              <a:t> 볶음밥</a:t>
            </a:r>
            <a:endParaRPr lang="en-US" altLang="ko-KR" sz="1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C0216B-413B-4994-8804-46C3D97ADDBA}"/>
              </a:ext>
            </a:extLst>
          </p:cNvPr>
          <p:cNvSpPr txBox="1"/>
          <p:nvPr/>
        </p:nvSpPr>
        <p:spPr>
          <a:xfrm flipH="1">
            <a:off x="3904393" y="2174914"/>
            <a:ext cx="2755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믿을 수 있는 신선한 재료와 </a:t>
            </a:r>
            <a:r>
              <a:rPr lang="ko-KR" altLang="en-US" sz="800" dirty="0" err="1"/>
              <a:t>곤약</a:t>
            </a:r>
            <a:r>
              <a:rPr lang="ko-KR" altLang="en-US" sz="800" dirty="0"/>
              <a:t> 밥으로 영향 균형이 골고루 잡힌 부담 없는 한끼</a:t>
            </a:r>
            <a:r>
              <a:rPr lang="en-US" altLang="ko-KR" sz="800" dirty="0"/>
              <a:t>! </a:t>
            </a:r>
            <a:r>
              <a:rPr lang="ko-KR" altLang="en-US" sz="800" dirty="0"/>
              <a:t>점심에 드세요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69005C-AB5E-49D3-B79E-49BD2F5AE6B3}"/>
              </a:ext>
            </a:extLst>
          </p:cNvPr>
          <p:cNvSpPr txBox="1"/>
          <p:nvPr/>
        </p:nvSpPr>
        <p:spPr>
          <a:xfrm flipH="1">
            <a:off x="3958855" y="2818254"/>
            <a:ext cx="2713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맛있닭</a:t>
            </a:r>
            <a:r>
              <a:rPr lang="ko-KR" altLang="en-US" sz="1000" b="1" dirty="0"/>
              <a:t> 소프트 닭가슴살</a:t>
            </a:r>
            <a:endParaRPr lang="en-US" altLang="ko-KR" sz="1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232BC8-3B7B-451F-A267-29B209090EEF}"/>
              </a:ext>
            </a:extLst>
          </p:cNvPr>
          <p:cNvSpPr txBox="1"/>
          <p:nvPr/>
        </p:nvSpPr>
        <p:spPr>
          <a:xfrm flipH="1">
            <a:off x="3923928" y="3193550"/>
            <a:ext cx="2755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그 어디에도 없는 부드러운</a:t>
            </a:r>
            <a:r>
              <a:rPr lang="en-US" altLang="ko-KR" sz="800" dirty="0"/>
              <a:t> </a:t>
            </a:r>
            <a:r>
              <a:rPr lang="ko-KR" altLang="en-US" sz="800" dirty="0"/>
              <a:t>소프트 닭가슴살</a:t>
            </a:r>
            <a:r>
              <a:rPr lang="en-US" altLang="ko-KR" sz="800" dirty="0"/>
              <a:t>!</a:t>
            </a:r>
            <a:br>
              <a:rPr lang="en-US" altLang="ko-KR" sz="800" dirty="0"/>
            </a:br>
            <a:r>
              <a:rPr lang="ko-KR" altLang="en-US" sz="800" dirty="0"/>
              <a:t>저녁 운동 후 단백질 보충을 위해 드세요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EF0C93-39B1-4CC2-868B-69A8D42CA5BD}"/>
              </a:ext>
            </a:extLst>
          </p:cNvPr>
          <p:cNvSpPr txBox="1"/>
          <p:nvPr/>
        </p:nvSpPr>
        <p:spPr>
          <a:xfrm flipH="1">
            <a:off x="3958855" y="3874124"/>
            <a:ext cx="2713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1am </a:t>
            </a:r>
            <a:r>
              <a:rPr lang="ko-KR" altLang="en-US" sz="1000" b="1" dirty="0"/>
              <a:t>알뜰 데일리 샐러드</a:t>
            </a:r>
            <a:endParaRPr lang="en-US" altLang="ko-KR" sz="1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C312B2-FCB7-4D49-9E20-4AD87B242F98}"/>
              </a:ext>
            </a:extLst>
          </p:cNvPr>
          <p:cNvSpPr txBox="1"/>
          <p:nvPr/>
        </p:nvSpPr>
        <p:spPr>
          <a:xfrm flipH="1">
            <a:off x="3923928" y="4249420"/>
            <a:ext cx="2755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식단관리에서 반드시 필요한 메뉴 샐러드</a:t>
            </a:r>
            <a:r>
              <a:rPr lang="en-US" altLang="ko-KR" sz="800" dirty="0"/>
              <a:t>!</a:t>
            </a:r>
            <a:br>
              <a:rPr lang="en-US" altLang="ko-KR" sz="800" dirty="0"/>
            </a:br>
            <a:r>
              <a:rPr lang="ko-KR" altLang="en-US" sz="800" dirty="0"/>
              <a:t>닭가슴살 또는 식사에 추가해서 드세요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64" name="모서리가 둥근 직사각형 123">
            <a:extLst>
              <a:ext uri="{FF2B5EF4-FFF2-40B4-BE49-F238E27FC236}">
                <a16:creationId xmlns:a16="http://schemas.microsoft.com/office/drawing/2014/main" id="{512BC543-D0EF-4243-B561-901ABA7947CF}"/>
              </a:ext>
            </a:extLst>
          </p:cNvPr>
          <p:cNvSpPr/>
          <p:nvPr/>
        </p:nvSpPr>
        <p:spPr>
          <a:xfrm>
            <a:off x="3500873" y="1431842"/>
            <a:ext cx="216024" cy="2376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010603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5. </a:t>
            </a:r>
            <a:r>
              <a:rPr lang="ko-KR" altLang="en-US" sz="2400" dirty="0"/>
              <a:t>소통 게시판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590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D30CE01-DDFD-4A69-8723-AC9AB42E4735}"/>
              </a:ext>
            </a:extLst>
          </p:cNvPr>
          <p:cNvSpPr/>
          <p:nvPr/>
        </p:nvSpPr>
        <p:spPr>
          <a:xfrm>
            <a:off x="169887" y="1639301"/>
            <a:ext cx="6545467" cy="3308712"/>
          </a:xfrm>
          <a:prstGeom prst="roundRect">
            <a:avLst>
              <a:gd name="adj" fmla="val 394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12157D-5590-46D2-94D3-BF95F627ADA4}"/>
              </a:ext>
            </a:extLst>
          </p:cNvPr>
          <p:cNvSpPr/>
          <p:nvPr/>
        </p:nvSpPr>
        <p:spPr>
          <a:xfrm>
            <a:off x="169887" y="2408704"/>
            <a:ext cx="6545467" cy="2993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900" dirty="0"/>
              <a:t>회원의 소통 게시판 간판</a:t>
            </a:r>
            <a:endParaRPr lang="en-US" altLang="ko-KR" sz="900" dirty="0"/>
          </a:p>
          <a:p>
            <a:r>
              <a:rPr lang="ko-KR" altLang="en-US" sz="900" dirty="0"/>
              <a:t>게시글 작성 페이지로 이동하는 버튼</a:t>
            </a:r>
            <a:endParaRPr lang="en-US" altLang="ko-KR" sz="900" dirty="0"/>
          </a:p>
          <a:p>
            <a:r>
              <a:rPr lang="ko-KR" altLang="en-US" sz="900" dirty="0"/>
              <a:t>게시글 목록</a:t>
            </a:r>
            <a:r>
              <a:rPr lang="en-US" altLang="ko-KR" sz="900" dirty="0"/>
              <a:t>.</a:t>
            </a:r>
            <a:br>
              <a:rPr lang="en-US" altLang="ko-KR" sz="900" dirty="0"/>
            </a:br>
            <a:r>
              <a:rPr lang="ko-KR" altLang="en-US" sz="900" dirty="0"/>
              <a:t>글 제목을 클릭하면 </a:t>
            </a:r>
            <a:br>
              <a:rPr lang="en-US" altLang="ko-KR" sz="900" dirty="0"/>
            </a:br>
            <a:r>
              <a:rPr lang="ko-KR" altLang="en-US" sz="900" dirty="0"/>
              <a:t>글의 상세 페이지로 이동한다</a:t>
            </a:r>
            <a:r>
              <a:rPr lang="en-US" altLang="ko-KR" sz="900" dirty="0"/>
              <a:t>. </a:t>
            </a:r>
            <a:br>
              <a:rPr lang="en-US" altLang="ko-KR" sz="900" dirty="0"/>
            </a:br>
            <a:r>
              <a:rPr lang="ko-KR" altLang="en-US" sz="900" dirty="0"/>
              <a:t>해당 게시글의 댓글 수</a:t>
            </a:r>
            <a:r>
              <a:rPr lang="en-US" altLang="ko-KR" sz="900" dirty="0"/>
              <a:t>,</a:t>
            </a:r>
            <a:r>
              <a:rPr lang="ko-KR" altLang="en-US" sz="900" dirty="0"/>
              <a:t> 추천 수를 </a:t>
            </a:r>
            <a:br>
              <a:rPr lang="en-US" altLang="ko-KR" sz="900" dirty="0"/>
            </a:br>
            <a:r>
              <a:rPr lang="ko-KR" altLang="en-US" sz="900" dirty="0"/>
              <a:t>보여준다</a:t>
            </a:r>
            <a:r>
              <a:rPr lang="en-US" altLang="ko-KR" sz="900" dirty="0"/>
              <a:t>.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100" dirty="0">
                <a:solidFill>
                  <a:schemeClr val="tx1"/>
                </a:solidFill>
              </a:rPr>
              <a:t>소통 게시판 글 목록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5.1</a:t>
            </a:r>
            <a:endParaRPr lang="ko-KR" altLang="en-US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545307" y="108208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4" name="모서리가 둥근 직사각형 123">
            <a:extLst>
              <a:ext uri="{FF2B5EF4-FFF2-40B4-BE49-F238E27FC236}">
                <a16:creationId xmlns:a16="http://schemas.microsoft.com/office/drawing/2014/main" id="{D192881E-0D5B-45F3-9E1B-CE430C78EC03}"/>
              </a:ext>
            </a:extLst>
          </p:cNvPr>
          <p:cNvSpPr/>
          <p:nvPr/>
        </p:nvSpPr>
        <p:spPr>
          <a:xfrm>
            <a:off x="5412869" y="130766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B95809-0563-4E89-AA9D-B15142C62E09}"/>
              </a:ext>
            </a:extLst>
          </p:cNvPr>
          <p:cNvSpPr/>
          <p:nvPr/>
        </p:nvSpPr>
        <p:spPr>
          <a:xfrm>
            <a:off x="5710572" y="1307666"/>
            <a:ext cx="1004782" cy="253838"/>
          </a:xfrm>
          <a:prstGeom prst="roundRect">
            <a:avLst>
              <a:gd name="adj" fmla="val 333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글 작성하기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0E324-F935-407A-9141-C34A50185A37}"/>
              </a:ext>
            </a:extLst>
          </p:cNvPr>
          <p:cNvSpPr txBox="1"/>
          <p:nvPr/>
        </p:nvSpPr>
        <p:spPr>
          <a:xfrm>
            <a:off x="2735484" y="1065371"/>
            <a:ext cx="1593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 w="9525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소통 게시판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5CFEF-25C7-446C-9A76-97C6DC762196}"/>
              </a:ext>
            </a:extLst>
          </p:cNvPr>
          <p:cNvSpPr txBox="1"/>
          <p:nvPr/>
        </p:nvSpPr>
        <p:spPr>
          <a:xfrm>
            <a:off x="286612" y="2426257"/>
            <a:ext cx="6425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다이어트 시작</a:t>
            </a:r>
            <a:r>
              <a:rPr lang="en-US" altLang="ko-KR" sz="1200" dirty="0"/>
              <a:t>! </a:t>
            </a:r>
            <a:r>
              <a:rPr lang="ko-KR" altLang="en-US" sz="1200" dirty="0"/>
              <a:t>            </a:t>
            </a:r>
            <a:r>
              <a:rPr lang="en-US" altLang="ko-KR" sz="1200" dirty="0"/>
              <a:t>8  </a:t>
            </a:r>
            <a:r>
              <a:rPr lang="ko-KR" altLang="en-US" sz="1200" dirty="0"/>
              <a:t>        </a:t>
            </a:r>
            <a:r>
              <a:rPr lang="en-US" altLang="ko-KR" sz="1200" dirty="0"/>
              <a:t>32</a:t>
            </a:r>
            <a:r>
              <a:rPr lang="ko-KR" altLang="en-US" sz="1200" dirty="0"/>
              <a:t>      </a:t>
            </a:r>
            <a:r>
              <a:rPr lang="en-US" altLang="ko-KR" sz="1200" dirty="0"/>
              <a:t>are@yuhan.ac.kr          2020-10-30           20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DE71B20-F2BD-4A0C-B992-122E05A1D63B}"/>
              </a:ext>
            </a:extLst>
          </p:cNvPr>
          <p:cNvGrpSpPr/>
          <p:nvPr/>
        </p:nvGrpSpPr>
        <p:grpSpPr>
          <a:xfrm>
            <a:off x="5324750" y="350732"/>
            <a:ext cx="608287" cy="253916"/>
            <a:chOff x="5547890" y="361095"/>
            <a:chExt cx="608287" cy="2539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FE643BA-BED3-43C4-A902-BF1892AC36C9}"/>
                </a:ext>
              </a:extLst>
            </p:cNvPr>
            <p:cNvSpPr/>
            <p:nvPr/>
          </p:nvSpPr>
          <p:spPr>
            <a:xfrm>
              <a:off x="5547890" y="376684"/>
              <a:ext cx="608286" cy="2244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0A5830-C4B6-48FE-885D-FE642ABF59AB}"/>
                </a:ext>
              </a:extLst>
            </p:cNvPr>
            <p:cNvSpPr txBox="1"/>
            <p:nvPr/>
          </p:nvSpPr>
          <p:spPr>
            <a:xfrm>
              <a:off x="5563985" y="361095"/>
              <a:ext cx="5921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chemeClr val="tx1"/>
                  </a:solidFill>
                  <a:latin typeface="+mn-ea"/>
                  <a:ea typeface="+mn-ea"/>
                </a:rPr>
                <a:t>LOGIN</a:t>
              </a:r>
              <a:endParaRPr lang="ko-KR" altLang="en-US" sz="105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BC8B3AA-BF5C-414E-9D8E-02D82A136CC6}"/>
              </a:ext>
            </a:extLst>
          </p:cNvPr>
          <p:cNvGrpSpPr/>
          <p:nvPr/>
        </p:nvGrpSpPr>
        <p:grpSpPr>
          <a:xfrm>
            <a:off x="6138810" y="347652"/>
            <a:ext cx="612512" cy="253916"/>
            <a:chOff x="6228184" y="358015"/>
            <a:chExt cx="612512" cy="25391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8028DBB5-E6D9-41F5-ADF1-BECDFDDF2559}"/>
                </a:ext>
              </a:extLst>
            </p:cNvPr>
            <p:cNvSpPr/>
            <p:nvPr/>
          </p:nvSpPr>
          <p:spPr>
            <a:xfrm>
              <a:off x="6228184" y="372378"/>
              <a:ext cx="612512" cy="2244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B7235D8-71B9-4A88-933C-A0EC05AFCC85}"/>
                </a:ext>
              </a:extLst>
            </p:cNvPr>
            <p:cNvSpPr txBox="1"/>
            <p:nvPr/>
          </p:nvSpPr>
          <p:spPr>
            <a:xfrm>
              <a:off x="6298283" y="358015"/>
              <a:ext cx="5256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chemeClr val="tx1"/>
                  </a:solidFill>
                  <a:latin typeface="+mn-ea"/>
                  <a:ea typeface="+mn-ea"/>
                </a:rPr>
                <a:t>JOIN</a:t>
              </a:r>
              <a:endParaRPr lang="ko-KR" altLang="en-US" sz="105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B91E515-F7B2-4149-8C45-16241D19CFD6}"/>
              </a:ext>
            </a:extLst>
          </p:cNvPr>
          <p:cNvGrpSpPr/>
          <p:nvPr/>
        </p:nvGrpSpPr>
        <p:grpSpPr>
          <a:xfrm>
            <a:off x="3084231" y="710575"/>
            <a:ext cx="3835925" cy="276999"/>
            <a:chOff x="3076197" y="720938"/>
            <a:chExt cx="3835925" cy="27699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0868FD6-2FFF-4173-98CF-C01C3715D94D}"/>
                </a:ext>
              </a:extLst>
            </p:cNvPr>
            <p:cNvSpPr txBox="1"/>
            <p:nvPr/>
          </p:nvSpPr>
          <p:spPr>
            <a:xfrm>
              <a:off x="3076197" y="720938"/>
              <a:ext cx="3835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  <a:ea typeface="+mn-ea"/>
                </a:rPr>
                <a:t>HOME   |  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  <a:ea typeface="+mn-ea"/>
                </a:rPr>
                <a:t>건강정보   </a:t>
              </a:r>
              <a:r>
                <a:rPr lang="en-US" altLang="ko-KR" sz="1200" b="0" dirty="0">
                  <a:solidFill>
                    <a:schemeClr val="tx1"/>
                  </a:solidFill>
                  <a:latin typeface="+mn-ea"/>
                  <a:ea typeface="+mn-ea"/>
                </a:rPr>
                <a:t>|   </a:t>
              </a:r>
              <a:r>
                <a:rPr lang="ko-KR" altLang="en-US" sz="1200" b="0" dirty="0">
                  <a:solidFill>
                    <a:schemeClr val="tx1"/>
                  </a:solidFill>
                  <a:latin typeface="+mn-ea"/>
                  <a:ea typeface="+mn-ea"/>
                </a:rPr>
                <a:t>명예의 전당   </a:t>
              </a:r>
              <a:r>
                <a:rPr lang="en-US" altLang="ko-KR" sz="1200" b="0" dirty="0">
                  <a:solidFill>
                    <a:schemeClr val="tx1"/>
                  </a:solidFill>
                  <a:latin typeface="+mn-ea"/>
                  <a:ea typeface="+mn-ea"/>
                </a:rPr>
                <a:t>|   </a:t>
              </a:r>
              <a:r>
                <a:rPr lang="en-US" altLang="ko-KR" sz="1200" dirty="0">
                  <a:latin typeface="+mn-ea"/>
                </a:rPr>
                <a:t>BOARD</a:t>
              </a:r>
              <a:endParaRPr lang="ko-KR" altLang="en-US" sz="12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159A6F76-451A-417A-BAE4-3108D0FC15D1}"/>
                </a:ext>
              </a:extLst>
            </p:cNvPr>
            <p:cNvSpPr/>
            <p:nvPr/>
          </p:nvSpPr>
          <p:spPr>
            <a:xfrm rot="10800000">
              <a:off x="6669044" y="829706"/>
              <a:ext cx="70185" cy="5802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래픽 3" descr="채팅 거품">
            <a:extLst>
              <a:ext uri="{FF2B5EF4-FFF2-40B4-BE49-F238E27FC236}">
                <a16:creationId xmlns:a16="http://schemas.microsoft.com/office/drawing/2014/main" id="{AD3C89EA-5453-4A5B-8DED-A462512FE0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2840" y="2449961"/>
            <a:ext cx="244832" cy="244832"/>
          </a:xfrm>
          <a:prstGeom prst="rect">
            <a:avLst/>
          </a:prstGeom>
        </p:spPr>
      </p:pic>
      <p:pic>
        <p:nvPicPr>
          <p:cNvPr id="7" name="그래픽 6" descr="엄지척 기호">
            <a:extLst>
              <a:ext uri="{FF2B5EF4-FFF2-40B4-BE49-F238E27FC236}">
                <a16:creationId xmlns:a16="http://schemas.microsoft.com/office/drawing/2014/main" id="{FDBFAA26-FED0-4F09-A9D3-C8B4D0E30C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2891" y="2435448"/>
            <a:ext cx="244832" cy="2448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B5D5B3-FEE5-4740-871F-E738F559F1EE}"/>
              </a:ext>
            </a:extLst>
          </p:cNvPr>
          <p:cNvSpPr txBox="1"/>
          <p:nvPr/>
        </p:nvSpPr>
        <p:spPr>
          <a:xfrm>
            <a:off x="395858" y="1677946"/>
            <a:ext cx="6272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 제목</a:t>
            </a:r>
            <a:r>
              <a:rPr lang="en-US" altLang="ko-KR" sz="1200" dirty="0"/>
              <a:t>	        </a:t>
            </a:r>
            <a:r>
              <a:rPr lang="ko-KR" altLang="en-US" sz="1200" dirty="0"/>
              <a:t>댓글</a:t>
            </a:r>
            <a:r>
              <a:rPr lang="en-US" altLang="ko-KR" sz="1200" dirty="0"/>
              <a:t>        </a:t>
            </a:r>
            <a:r>
              <a:rPr lang="ko-KR" altLang="en-US" sz="1200" dirty="0"/>
              <a:t>추천</a:t>
            </a:r>
            <a:r>
              <a:rPr lang="en-US" altLang="ko-KR" sz="1200" dirty="0"/>
              <a:t>	    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	                </a:t>
            </a:r>
            <a:r>
              <a:rPr lang="ko-KR" altLang="en-US" sz="1200" dirty="0"/>
              <a:t>작성일           조회수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AC5D6FC-A595-4B22-A7A7-7DD587E1F508}"/>
              </a:ext>
            </a:extLst>
          </p:cNvPr>
          <p:cNvSpPr/>
          <p:nvPr/>
        </p:nvSpPr>
        <p:spPr>
          <a:xfrm>
            <a:off x="169887" y="2704496"/>
            <a:ext cx="6545467" cy="2993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76024F-E6DF-478E-9E84-9891287B22F5}"/>
              </a:ext>
            </a:extLst>
          </p:cNvPr>
          <p:cNvSpPr txBox="1"/>
          <p:nvPr/>
        </p:nvSpPr>
        <p:spPr>
          <a:xfrm>
            <a:off x="286612" y="2724105"/>
            <a:ext cx="6425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홈트</a:t>
            </a:r>
            <a:r>
              <a:rPr lang="ko-KR" altLang="en-US" sz="1200" dirty="0"/>
              <a:t> 같이 하실 분</a:t>
            </a:r>
            <a:r>
              <a:rPr lang="en-US" altLang="ko-KR" sz="1200" dirty="0"/>
              <a:t>?</a:t>
            </a:r>
            <a:r>
              <a:rPr lang="ko-KR" altLang="en-US" sz="1200" dirty="0"/>
              <a:t>       </a:t>
            </a:r>
            <a:r>
              <a:rPr lang="en-US" altLang="ko-KR" sz="1200" dirty="0"/>
              <a:t>17  </a:t>
            </a:r>
            <a:r>
              <a:rPr lang="ko-KR" altLang="en-US" sz="1200" dirty="0"/>
              <a:t>       </a:t>
            </a:r>
            <a:r>
              <a:rPr lang="en-US" altLang="ko-KR" sz="1200" dirty="0"/>
              <a:t>56</a:t>
            </a:r>
            <a:r>
              <a:rPr lang="ko-KR" altLang="en-US" sz="1200" dirty="0"/>
              <a:t>      </a:t>
            </a:r>
            <a:r>
              <a:rPr lang="en-US" altLang="ko-KR" sz="1200" dirty="0"/>
              <a:t>easyet@yuhan.ac.kr      2020-10-23           42</a:t>
            </a:r>
          </a:p>
        </p:txBody>
      </p:sp>
      <p:pic>
        <p:nvPicPr>
          <p:cNvPr id="55" name="그래픽 54" descr="채팅 거품">
            <a:extLst>
              <a:ext uri="{FF2B5EF4-FFF2-40B4-BE49-F238E27FC236}">
                <a16:creationId xmlns:a16="http://schemas.microsoft.com/office/drawing/2014/main" id="{1703BD2C-7C39-4470-B119-B1C82BF11B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2840" y="2736400"/>
            <a:ext cx="244832" cy="244832"/>
          </a:xfrm>
          <a:prstGeom prst="rect">
            <a:avLst/>
          </a:prstGeom>
        </p:spPr>
      </p:pic>
      <p:pic>
        <p:nvPicPr>
          <p:cNvPr id="56" name="그래픽 55" descr="엄지척 기호">
            <a:extLst>
              <a:ext uri="{FF2B5EF4-FFF2-40B4-BE49-F238E27FC236}">
                <a16:creationId xmlns:a16="http://schemas.microsoft.com/office/drawing/2014/main" id="{28190CCF-6D24-401E-9793-DBBF8FC2F6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2891" y="2721887"/>
            <a:ext cx="244832" cy="244832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F054C130-DE81-44A8-9807-1C61C899B7AB}"/>
              </a:ext>
            </a:extLst>
          </p:cNvPr>
          <p:cNvGrpSpPr/>
          <p:nvPr/>
        </p:nvGrpSpPr>
        <p:grpSpPr>
          <a:xfrm>
            <a:off x="59230" y="573278"/>
            <a:ext cx="1440160" cy="492443"/>
            <a:chOff x="0" y="274770"/>
            <a:chExt cx="1611726" cy="60906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571C803-2EAD-4B86-8D85-0E12BE81722B}"/>
                </a:ext>
              </a:extLst>
            </p:cNvPr>
            <p:cNvSpPr/>
            <p:nvPr/>
          </p:nvSpPr>
          <p:spPr>
            <a:xfrm>
              <a:off x="0" y="348942"/>
              <a:ext cx="1611726" cy="511045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B9C9280-7E37-4908-AEB7-39F49EA0A084}"/>
                </a:ext>
              </a:extLst>
            </p:cNvPr>
            <p:cNvSpPr txBox="1"/>
            <p:nvPr/>
          </p:nvSpPr>
          <p:spPr>
            <a:xfrm>
              <a:off x="0" y="274770"/>
              <a:ext cx="1611726" cy="609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 err="1">
                  <a:latin typeface="+mn-ea"/>
                </a:rPr>
                <a:t>EasyET</a:t>
              </a:r>
              <a:endParaRPr lang="ko-KR" altLang="en-US" sz="2600" b="1" dirty="0">
                <a:latin typeface="+mn-ea"/>
              </a:endParaRPr>
            </a:p>
          </p:txBody>
        </p:sp>
      </p:grpSp>
      <p:pic>
        <p:nvPicPr>
          <p:cNvPr id="60" name="그래픽 59" descr="봉투">
            <a:extLst>
              <a:ext uri="{FF2B5EF4-FFF2-40B4-BE49-F238E27FC236}">
                <a16:creationId xmlns:a16="http://schemas.microsoft.com/office/drawing/2014/main" id="{D2561429-A267-4BC1-B863-1679DC198B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30" y="329651"/>
            <a:ext cx="235192" cy="235192"/>
          </a:xfrm>
          <a:prstGeom prst="rect">
            <a:avLst/>
          </a:prstGeom>
        </p:spPr>
      </p:pic>
      <p:pic>
        <p:nvPicPr>
          <p:cNvPr id="61" name="그래픽 60" descr="전화">
            <a:extLst>
              <a:ext uri="{FF2B5EF4-FFF2-40B4-BE49-F238E27FC236}">
                <a16:creationId xmlns:a16="http://schemas.microsoft.com/office/drawing/2014/main" id="{4907A187-B407-46BA-9868-8F333BE54F7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9672" y="310693"/>
            <a:ext cx="235192" cy="23519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2B1F2612-2D2B-4312-B5EE-A88B3627387F}"/>
              </a:ext>
            </a:extLst>
          </p:cNvPr>
          <p:cNvSpPr txBox="1"/>
          <p:nvPr/>
        </p:nvSpPr>
        <p:spPr>
          <a:xfrm>
            <a:off x="214076" y="303233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easyet@yuhan.ac.kr</a:t>
            </a:r>
            <a:endParaRPr lang="ko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091FA2-C5F3-41C1-B1F4-52A54D0AFF3E}"/>
              </a:ext>
            </a:extLst>
          </p:cNvPr>
          <p:cNvSpPr txBox="1"/>
          <p:nvPr/>
        </p:nvSpPr>
        <p:spPr>
          <a:xfrm>
            <a:off x="1788624" y="311668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010-0000-0000</a:t>
            </a:r>
            <a:endParaRPr lang="ko-KR" altLang="en-US" sz="11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7114AC-40BB-4C12-B92B-440BA4918F63}"/>
              </a:ext>
            </a:extLst>
          </p:cNvPr>
          <p:cNvSpPr/>
          <p:nvPr/>
        </p:nvSpPr>
        <p:spPr>
          <a:xfrm>
            <a:off x="169887" y="2113195"/>
            <a:ext cx="6545467" cy="2993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856DFE-974A-49AA-93D2-179D1BD442DE}"/>
              </a:ext>
            </a:extLst>
          </p:cNvPr>
          <p:cNvSpPr txBox="1"/>
          <p:nvPr/>
        </p:nvSpPr>
        <p:spPr>
          <a:xfrm>
            <a:off x="286612" y="2130748"/>
            <a:ext cx="6425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안녕하세요                 </a:t>
            </a:r>
            <a:r>
              <a:rPr lang="en-US" altLang="ko-KR" sz="1200" dirty="0"/>
              <a:t>3  </a:t>
            </a:r>
            <a:r>
              <a:rPr lang="ko-KR" altLang="en-US" sz="1200" dirty="0"/>
              <a:t>        </a:t>
            </a:r>
            <a:r>
              <a:rPr lang="en-US" altLang="ko-KR" sz="1200" dirty="0"/>
              <a:t>5</a:t>
            </a:r>
            <a:r>
              <a:rPr lang="ko-KR" altLang="en-US" sz="1200" dirty="0"/>
              <a:t>        </a:t>
            </a:r>
            <a:r>
              <a:rPr lang="en-US" altLang="ko-KR" sz="1200" dirty="0"/>
              <a:t>we@yuhan.ac.kr          2020-10-30           13</a:t>
            </a:r>
          </a:p>
        </p:txBody>
      </p:sp>
      <p:sp>
        <p:nvSpPr>
          <p:cNvPr id="66" name="모서리가 둥근 직사각형 123">
            <a:extLst>
              <a:ext uri="{FF2B5EF4-FFF2-40B4-BE49-F238E27FC236}">
                <a16:creationId xmlns:a16="http://schemas.microsoft.com/office/drawing/2014/main" id="{5896AFB8-E756-4317-BA06-184699A7D656}"/>
              </a:ext>
            </a:extLst>
          </p:cNvPr>
          <p:cNvSpPr/>
          <p:nvPr/>
        </p:nvSpPr>
        <p:spPr>
          <a:xfrm>
            <a:off x="186378" y="200248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pic>
        <p:nvPicPr>
          <p:cNvPr id="67" name="그래픽 66" descr="채팅 거품">
            <a:extLst>
              <a:ext uri="{FF2B5EF4-FFF2-40B4-BE49-F238E27FC236}">
                <a16:creationId xmlns:a16="http://schemas.microsoft.com/office/drawing/2014/main" id="{09B6462B-AEB1-4FAB-9039-20D02DF5FE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2840" y="2154452"/>
            <a:ext cx="244832" cy="244832"/>
          </a:xfrm>
          <a:prstGeom prst="rect">
            <a:avLst/>
          </a:prstGeom>
        </p:spPr>
      </p:pic>
      <p:pic>
        <p:nvPicPr>
          <p:cNvPr id="68" name="그래픽 67" descr="엄지척 기호">
            <a:extLst>
              <a:ext uri="{FF2B5EF4-FFF2-40B4-BE49-F238E27FC236}">
                <a16:creationId xmlns:a16="http://schemas.microsoft.com/office/drawing/2014/main" id="{7DD26BF7-A50B-4A0A-A7A6-B982EFFDF1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2891" y="2139939"/>
            <a:ext cx="244832" cy="24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76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24D651F-274D-444F-8ACA-FCEF2FEFD872}"/>
              </a:ext>
            </a:extLst>
          </p:cNvPr>
          <p:cNvSpPr/>
          <p:nvPr/>
        </p:nvSpPr>
        <p:spPr>
          <a:xfrm>
            <a:off x="169887" y="1147332"/>
            <a:ext cx="6545467" cy="1492068"/>
          </a:xfrm>
          <a:prstGeom prst="roundRect">
            <a:avLst>
              <a:gd name="adj" fmla="val 394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93D2ACB-19CB-4FF6-AF41-6C30822B977F}"/>
              </a:ext>
            </a:extLst>
          </p:cNvPr>
          <p:cNvSpPr/>
          <p:nvPr/>
        </p:nvSpPr>
        <p:spPr>
          <a:xfrm>
            <a:off x="175173" y="1596022"/>
            <a:ext cx="6536997" cy="9875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069C0C-08E6-4AA3-A14B-660118206198}"/>
              </a:ext>
            </a:extLst>
          </p:cNvPr>
          <p:cNvSpPr/>
          <p:nvPr/>
        </p:nvSpPr>
        <p:spPr>
          <a:xfrm>
            <a:off x="166703" y="3529295"/>
            <a:ext cx="6545467" cy="1463032"/>
          </a:xfrm>
          <a:prstGeom prst="roundRect">
            <a:avLst>
              <a:gd name="adj" fmla="val 394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527A1AD-9BD9-4E04-A2D9-2C38959903D0}"/>
              </a:ext>
            </a:extLst>
          </p:cNvPr>
          <p:cNvSpPr/>
          <p:nvPr/>
        </p:nvSpPr>
        <p:spPr>
          <a:xfrm>
            <a:off x="175173" y="3962930"/>
            <a:ext cx="6536997" cy="4271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900" dirty="0"/>
              <a:t>상단에는 제목</a:t>
            </a:r>
            <a:r>
              <a:rPr lang="en-US" altLang="ko-KR" sz="900" dirty="0"/>
              <a:t>/</a:t>
            </a:r>
            <a:r>
              <a:rPr lang="ko-KR" altLang="en-US" sz="900" dirty="0"/>
              <a:t>작성자</a:t>
            </a:r>
            <a:r>
              <a:rPr lang="en-US" altLang="ko-KR" sz="900" dirty="0"/>
              <a:t>/</a:t>
            </a:r>
            <a:r>
              <a:rPr lang="ko-KR" altLang="en-US" sz="900" dirty="0"/>
              <a:t>작성일자</a:t>
            </a:r>
            <a:br>
              <a:rPr lang="en-US" altLang="ko-KR" sz="900" dirty="0"/>
            </a:br>
            <a:r>
              <a:rPr lang="ko-KR" altLang="en-US" sz="900" dirty="0"/>
              <a:t>하단에는 본문내용을 보여준다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본문 수정</a:t>
            </a:r>
            <a:r>
              <a:rPr lang="en-US" altLang="ko-KR" sz="900" dirty="0"/>
              <a:t>/</a:t>
            </a:r>
            <a:r>
              <a:rPr lang="ko-KR" altLang="en-US" sz="900" dirty="0"/>
              <a:t>삭제 버튼은 작성자의 </a:t>
            </a:r>
            <a:br>
              <a:rPr lang="en-US" altLang="ko-KR" sz="900" dirty="0"/>
            </a:br>
            <a:r>
              <a:rPr lang="ko-KR" altLang="en-US" sz="900" dirty="0"/>
              <a:t>아이디로 로그인 했을 때에만 </a:t>
            </a:r>
            <a:br>
              <a:rPr lang="en-US" altLang="ko-KR" sz="900" dirty="0"/>
            </a:br>
            <a:r>
              <a:rPr lang="ko-KR" altLang="en-US" sz="900" dirty="0"/>
              <a:t>활성화 된다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답글 작성 후 등록하는 버튼</a:t>
            </a:r>
            <a:endParaRPr lang="en-US" altLang="ko-KR" sz="900" dirty="0"/>
          </a:p>
          <a:p>
            <a:r>
              <a:rPr lang="ko-KR" altLang="en-US" sz="900" dirty="0"/>
              <a:t>해당 글 추천 버튼</a:t>
            </a:r>
            <a:endParaRPr lang="en-US" altLang="ko-KR" sz="900" dirty="0"/>
          </a:p>
          <a:p>
            <a:r>
              <a:rPr lang="ko-KR" altLang="en-US" sz="900" dirty="0"/>
              <a:t>답글 작성자</a:t>
            </a:r>
            <a:r>
              <a:rPr lang="en-US" altLang="ko-KR" sz="900" dirty="0"/>
              <a:t>/</a:t>
            </a:r>
            <a:r>
              <a:rPr lang="ko-KR" altLang="en-US" sz="900" dirty="0"/>
              <a:t>내용을 표시하고</a:t>
            </a:r>
            <a:br>
              <a:rPr lang="en-US" altLang="ko-KR" sz="900" dirty="0"/>
            </a:br>
            <a:r>
              <a:rPr lang="ko-KR" altLang="en-US" sz="900" dirty="0"/>
              <a:t>삭제버튼은 답글 작성자의 아이디로 로그인 했을 때에만 활성화 된다</a:t>
            </a:r>
            <a:r>
              <a:rPr lang="en-US" altLang="ko-KR" sz="900" dirty="0"/>
              <a:t>.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100" dirty="0">
                <a:solidFill>
                  <a:schemeClr val="tx1"/>
                </a:solidFill>
              </a:rPr>
              <a:t>소통 게시판 글 상세 조회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5.2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5CFEF-25C7-446C-9A76-97C6DC762196}"/>
              </a:ext>
            </a:extLst>
          </p:cNvPr>
          <p:cNvSpPr txBox="1"/>
          <p:nvPr/>
        </p:nvSpPr>
        <p:spPr>
          <a:xfrm>
            <a:off x="251520" y="1164689"/>
            <a:ext cx="642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안녕하세요</a:t>
            </a:r>
            <a:r>
              <a:rPr lang="en-US" altLang="ko-KR" sz="1500" dirty="0"/>
              <a:t> 	</a:t>
            </a:r>
            <a:r>
              <a:rPr lang="ko-KR" altLang="en-US" dirty="0"/>
              <a:t> </a:t>
            </a:r>
            <a:r>
              <a:rPr lang="en-US" altLang="ko-KR" dirty="0"/>
              <a:t>     	</a:t>
            </a:r>
            <a:r>
              <a:rPr lang="en-US" altLang="ko-KR" sz="1200" dirty="0"/>
              <a:t>      	          </a:t>
            </a:r>
            <a:r>
              <a:rPr lang="en-US" altLang="ko-KR" sz="1100" dirty="0"/>
              <a:t>we@yuhan.ac.kr </a:t>
            </a:r>
            <a:r>
              <a:rPr lang="ko-KR" altLang="en-US" sz="1100" dirty="0"/>
              <a:t> </a:t>
            </a:r>
            <a:r>
              <a:rPr lang="en-US" altLang="ko-KR" sz="1100" dirty="0"/>
              <a:t> </a:t>
            </a:r>
            <a:r>
              <a:rPr lang="ko-KR" altLang="en-US" sz="1100" dirty="0"/>
              <a:t>  </a:t>
            </a:r>
            <a:r>
              <a:rPr lang="en-US" altLang="ko-KR" sz="1100" dirty="0"/>
              <a:t>2020-10-23</a:t>
            </a:r>
          </a:p>
          <a:p>
            <a:endParaRPr lang="en-US" altLang="ko-KR" dirty="0"/>
          </a:p>
          <a:p>
            <a:r>
              <a:rPr lang="ko-KR" altLang="en-US" sz="1200" dirty="0"/>
              <a:t>친구한테 추천 받아서 오늘 처음 가입 했어요</a:t>
            </a:r>
            <a:r>
              <a:rPr lang="en-US" altLang="ko-KR" sz="1200" dirty="0"/>
              <a:t>!</a:t>
            </a:r>
          </a:p>
          <a:p>
            <a:r>
              <a:rPr lang="ko-KR" altLang="en-US" sz="1200" dirty="0"/>
              <a:t>오늘부터 다이어트 돌입 합니다</a:t>
            </a:r>
            <a:r>
              <a:rPr lang="en-US" altLang="ko-KR" sz="1200" dirty="0"/>
              <a:t>!</a:t>
            </a:r>
          </a:p>
        </p:txBody>
      </p:sp>
      <p:sp>
        <p:nvSpPr>
          <p:cNvPr id="17" name="모서리가 둥근 직사각형 123">
            <a:extLst>
              <a:ext uri="{FF2B5EF4-FFF2-40B4-BE49-F238E27FC236}">
                <a16:creationId xmlns:a16="http://schemas.microsoft.com/office/drawing/2014/main" id="{491A6AD8-804B-48F7-AE29-EA9F0A247F61}"/>
              </a:ext>
            </a:extLst>
          </p:cNvPr>
          <p:cNvSpPr/>
          <p:nvPr/>
        </p:nvSpPr>
        <p:spPr>
          <a:xfrm>
            <a:off x="100115" y="124961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F2B9983-CF03-4CF8-BA24-8C649D9B9E4D}"/>
              </a:ext>
            </a:extLst>
          </p:cNvPr>
          <p:cNvSpPr/>
          <p:nvPr/>
        </p:nvSpPr>
        <p:spPr>
          <a:xfrm>
            <a:off x="5751016" y="3020348"/>
            <a:ext cx="961154" cy="32505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</a:rPr>
              <a:t>추천하기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159C940-1E20-4FE2-A013-0D55A80AA5D8}"/>
              </a:ext>
            </a:extLst>
          </p:cNvPr>
          <p:cNvSpPr/>
          <p:nvPr/>
        </p:nvSpPr>
        <p:spPr>
          <a:xfrm>
            <a:off x="5308276" y="2687380"/>
            <a:ext cx="685280" cy="2160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</a:rPr>
              <a:t>수정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D21D6A8-158F-461E-945A-E17145819733}"/>
              </a:ext>
            </a:extLst>
          </p:cNvPr>
          <p:cNvSpPr/>
          <p:nvPr/>
        </p:nvSpPr>
        <p:spPr>
          <a:xfrm>
            <a:off x="6026890" y="2684498"/>
            <a:ext cx="685280" cy="2160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</a:rPr>
              <a:t>삭제</a:t>
            </a:r>
          </a:p>
        </p:txBody>
      </p:sp>
      <p:sp>
        <p:nvSpPr>
          <p:cNvPr id="8" name="모서리가 둥근 직사각형 123">
            <a:extLst>
              <a:ext uri="{FF2B5EF4-FFF2-40B4-BE49-F238E27FC236}">
                <a16:creationId xmlns:a16="http://schemas.microsoft.com/office/drawing/2014/main" id="{47742EAE-5135-48F3-99BE-E1AD4CB9F011}"/>
              </a:ext>
            </a:extLst>
          </p:cNvPr>
          <p:cNvSpPr/>
          <p:nvPr/>
        </p:nvSpPr>
        <p:spPr>
          <a:xfrm>
            <a:off x="5716993" y="303989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9" name="모서리가 둥근 직사각형 123">
            <a:extLst>
              <a:ext uri="{FF2B5EF4-FFF2-40B4-BE49-F238E27FC236}">
                <a16:creationId xmlns:a16="http://schemas.microsoft.com/office/drawing/2014/main" id="{1912A546-9431-49B4-AF35-96823FF62E49}"/>
              </a:ext>
            </a:extLst>
          </p:cNvPr>
          <p:cNvSpPr/>
          <p:nvPr/>
        </p:nvSpPr>
        <p:spPr>
          <a:xfrm>
            <a:off x="5075585" y="26826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078E84-643F-432B-9F66-1B533495400C}"/>
              </a:ext>
            </a:extLst>
          </p:cNvPr>
          <p:cNvSpPr/>
          <p:nvPr/>
        </p:nvSpPr>
        <p:spPr>
          <a:xfrm>
            <a:off x="169886" y="2787774"/>
            <a:ext cx="4512795" cy="55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F1F918B-DE79-49E4-9B24-AD7BE2A19CE1}"/>
              </a:ext>
            </a:extLst>
          </p:cNvPr>
          <p:cNvSpPr/>
          <p:nvPr/>
        </p:nvSpPr>
        <p:spPr>
          <a:xfrm>
            <a:off x="4716016" y="3020347"/>
            <a:ext cx="952596" cy="32505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</a:rPr>
              <a:t>답글 달기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E02CE-BAB0-4E22-A7C8-A08282FFA6B5}"/>
              </a:ext>
            </a:extLst>
          </p:cNvPr>
          <p:cNvSpPr txBox="1"/>
          <p:nvPr/>
        </p:nvSpPr>
        <p:spPr>
          <a:xfrm>
            <a:off x="166703" y="3943821"/>
            <a:ext cx="432121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why@naver.com               </a:t>
            </a:r>
          </a:p>
          <a:p>
            <a:r>
              <a:rPr lang="ko-KR" altLang="en-US" sz="1200" dirty="0"/>
              <a:t>반가워요</a:t>
            </a:r>
            <a:r>
              <a:rPr lang="en-US" altLang="ko-KR" sz="1200" dirty="0"/>
              <a:t>~ </a:t>
            </a:r>
            <a:r>
              <a:rPr lang="ko-KR" altLang="en-US" sz="1200" dirty="0"/>
              <a:t>당신의 성공적인 다이어트를 응원 할 게요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E74C7D-74DE-4BBA-B3E4-B4E588CCA7E3}"/>
              </a:ext>
            </a:extLst>
          </p:cNvPr>
          <p:cNvSpPr/>
          <p:nvPr/>
        </p:nvSpPr>
        <p:spPr>
          <a:xfrm>
            <a:off x="6138810" y="4068501"/>
            <a:ext cx="540026" cy="2160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</a:rPr>
              <a:t>삭제</a:t>
            </a:r>
          </a:p>
        </p:txBody>
      </p:sp>
      <p:sp>
        <p:nvSpPr>
          <p:cNvPr id="18" name="모서리가 둥근 직사각형 123">
            <a:extLst>
              <a:ext uri="{FF2B5EF4-FFF2-40B4-BE49-F238E27FC236}">
                <a16:creationId xmlns:a16="http://schemas.microsoft.com/office/drawing/2014/main" id="{CA0EF8F5-1A14-43F3-96D3-C9BCE2C6FC7E}"/>
              </a:ext>
            </a:extLst>
          </p:cNvPr>
          <p:cNvSpPr/>
          <p:nvPr/>
        </p:nvSpPr>
        <p:spPr>
          <a:xfrm>
            <a:off x="4657073" y="303240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5" name="모서리가 둥근 직사각형 123">
            <a:extLst>
              <a:ext uri="{FF2B5EF4-FFF2-40B4-BE49-F238E27FC236}">
                <a16:creationId xmlns:a16="http://schemas.microsoft.com/office/drawing/2014/main" id="{4B8A30D3-8A59-4C5A-AE18-96D164C76639}"/>
              </a:ext>
            </a:extLst>
          </p:cNvPr>
          <p:cNvSpPr/>
          <p:nvPr/>
        </p:nvSpPr>
        <p:spPr>
          <a:xfrm>
            <a:off x="5905831" y="405894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A5AA1C3-ECD0-46C8-9FBA-8C314CE47915}"/>
              </a:ext>
            </a:extLst>
          </p:cNvPr>
          <p:cNvGrpSpPr/>
          <p:nvPr/>
        </p:nvGrpSpPr>
        <p:grpSpPr>
          <a:xfrm>
            <a:off x="5324750" y="333288"/>
            <a:ext cx="608287" cy="253916"/>
            <a:chOff x="5547890" y="361095"/>
            <a:chExt cx="608287" cy="25391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1B7857A-9650-4CC8-8507-2B097BF12E44}"/>
                </a:ext>
              </a:extLst>
            </p:cNvPr>
            <p:cNvSpPr/>
            <p:nvPr/>
          </p:nvSpPr>
          <p:spPr>
            <a:xfrm>
              <a:off x="5547890" y="376684"/>
              <a:ext cx="608286" cy="2244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1DFE28-3B72-4E01-A265-D35BE809E4B9}"/>
                </a:ext>
              </a:extLst>
            </p:cNvPr>
            <p:cNvSpPr txBox="1"/>
            <p:nvPr/>
          </p:nvSpPr>
          <p:spPr>
            <a:xfrm>
              <a:off x="5563985" y="361095"/>
              <a:ext cx="5921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chemeClr val="tx1"/>
                  </a:solidFill>
                  <a:latin typeface="+mn-ea"/>
                  <a:ea typeface="+mn-ea"/>
                </a:rPr>
                <a:t>LOGIN</a:t>
              </a:r>
              <a:endParaRPr lang="ko-KR" altLang="en-US" sz="105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28BCD20-BBB5-4B2F-9A54-01B0050BC518}"/>
              </a:ext>
            </a:extLst>
          </p:cNvPr>
          <p:cNvGrpSpPr/>
          <p:nvPr/>
        </p:nvGrpSpPr>
        <p:grpSpPr>
          <a:xfrm>
            <a:off x="6138810" y="330208"/>
            <a:ext cx="612512" cy="253916"/>
            <a:chOff x="6228184" y="358015"/>
            <a:chExt cx="612512" cy="253916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6C510F99-9193-4289-9835-176DA36703A5}"/>
                </a:ext>
              </a:extLst>
            </p:cNvPr>
            <p:cNvSpPr/>
            <p:nvPr/>
          </p:nvSpPr>
          <p:spPr>
            <a:xfrm>
              <a:off x="6228184" y="372378"/>
              <a:ext cx="612512" cy="2244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909D153-6F45-4D8A-A5A5-E5CED671F9FF}"/>
                </a:ext>
              </a:extLst>
            </p:cNvPr>
            <p:cNvSpPr txBox="1"/>
            <p:nvPr/>
          </p:nvSpPr>
          <p:spPr>
            <a:xfrm>
              <a:off x="6298283" y="358015"/>
              <a:ext cx="5256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chemeClr val="tx1"/>
                  </a:solidFill>
                  <a:latin typeface="+mn-ea"/>
                  <a:ea typeface="+mn-ea"/>
                </a:rPr>
                <a:t>JOIN</a:t>
              </a:r>
              <a:endParaRPr lang="ko-KR" altLang="en-US" sz="105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4CDF74A-8360-40F5-84BC-D6C0A8FA3461}"/>
              </a:ext>
            </a:extLst>
          </p:cNvPr>
          <p:cNvGrpSpPr/>
          <p:nvPr/>
        </p:nvGrpSpPr>
        <p:grpSpPr>
          <a:xfrm>
            <a:off x="3084231" y="693131"/>
            <a:ext cx="3835925" cy="276999"/>
            <a:chOff x="3076197" y="720938"/>
            <a:chExt cx="3835925" cy="27699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1E31B3F-3391-4F19-BD26-96630811D6A8}"/>
                </a:ext>
              </a:extLst>
            </p:cNvPr>
            <p:cNvSpPr txBox="1"/>
            <p:nvPr/>
          </p:nvSpPr>
          <p:spPr>
            <a:xfrm>
              <a:off x="3076197" y="720938"/>
              <a:ext cx="3835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  <a:ea typeface="+mn-ea"/>
                </a:rPr>
                <a:t>HOME   |  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  <a:ea typeface="+mn-ea"/>
                </a:rPr>
                <a:t>건강정보   </a:t>
              </a:r>
              <a:r>
                <a:rPr lang="en-US" altLang="ko-KR" sz="1200" b="0" dirty="0">
                  <a:solidFill>
                    <a:schemeClr val="tx1"/>
                  </a:solidFill>
                  <a:latin typeface="+mn-ea"/>
                  <a:ea typeface="+mn-ea"/>
                </a:rPr>
                <a:t>|   </a:t>
              </a:r>
              <a:r>
                <a:rPr lang="ko-KR" altLang="en-US" sz="1200" b="0" dirty="0">
                  <a:solidFill>
                    <a:schemeClr val="tx1"/>
                  </a:solidFill>
                  <a:latin typeface="+mn-ea"/>
                  <a:ea typeface="+mn-ea"/>
                </a:rPr>
                <a:t>명예의 전당   </a:t>
              </a:r>
              <a:r>
                <a:rPr lang="en-US" altLang="ko-KR" sz="1200" b="0" dirty="0">
                  <a:solidFill>
                    <a:schemeClr val="tx1"/>
                  </a:solidFill>
                  <a:latin typeface="+mn-ea"/>
                  <a:ea typeface="+mn-ea"/>
                </a:rPr>
                <a:t>|   </a:t>
              </a:r>
              <a:r>
                <a:rPr lang="en-US" altLang="ko-KR" sz="1200" dirty="0">
                  <a:latin typeface="+mn-ea"/>
                </a:rPr>
                <a:t>BOARD</a:t>
              </a:r>
              <a:endParaRPr lang="ko-KR" altLang="en-US" sz="12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BE683697-7417-486D-AE4C-4796F6067EA3}"/>
                </a:ext>
              </a:extLst>
            </p:cNvPr>
            <p:cNvSpPr/>
            <p:nvPr/>
          </p:nvSpPr>
          <p:spPr>
            <a:xfrm rot="10800000">
              <a:off x="6669044" y="829706"/>
              <a:ext cx="70185" cy="5802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9D955F7-795F-406C-ABCE-48D11BA488C1}"/>
              </a:ext>
            </a:extLst>
          </p:cNvPr>
          <p:cNvSpPr txBox="1"/>
          <p:nvPr/>
        </p:nvSpPr>
        <p:spPr>
          <a:xfrm>
            <a:off x="2757911" y="3577337"/>
            <a:ext cx="1304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답글 목록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4DD6995-36ED-44FA-B32C-5AE161BAB690}"/>
              </a:ext>
            </a:extLst>
          </p:cNvPr>
          <p:cNvSpPr/>
          <p:nvPr/>
        </p:nvSpPr>
        <p:spPr>
          <a:xfrm>
            <a:off x="175173" y="4461386"/>
            <a:ext cx="6536997" cy="4271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EC5F90-B685-401B-B0D0-F0C9BA962744}"/>
              </a:ext>
            </a:extLst>
          </p:cNvPr>
          <p:cNvSpPr txBox="1"/>
          <p:nvPr/>
        </p:nvSpPr>
        <p:spPr>
          <a:xfrm>
            <a:off x="166703" y="4442277"/>
            <a:ext cx="432121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not@naver.com               </a:t>
            </a:r>
          </a:p>
          <a:p>
            <a:r>
              <a:rPr lang="ko-KR" altLang="en-US" sz="1200" dirty="0"/>
              <a:t>함께해요</a:t>
            </a:r>
            <a:r>
              <a:rPr lang="en-US" altLang="ko-KR" sz="1200" dirty="0"/>
              <a:t>~ !</a:t>
            </a:r>
            <a:endParaRPr lang="ko-KR" altLang="en-US" sz="12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46D1D5A-AD46-4319-B122-85985C6D111D}"/>
              </a:ext>
            </a:extLst>
          </p:cNvPr>
          <p:cNvSpPr/>
          <p:nvPr/>
        </p:nvSpPr>
        <p:spPr>
          <a:xfrm>
            <a:off x="6138810" y="4566957"/>
            <a:ext cx="540026" cy="2160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</a:rPr>
              <a:t>삭제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FD4E864-05BA-4A80-A8B0-B28D4E522177}"/>
              </a:ext>
            </a:extLst>
          </p:cNvPr>
          <p:cNvGrpSpPr/>
          <p:nvPr/>
        </p:nvGrpSpPr>
        <p:grpSpPr>
          <a:xfrm>
            <a:off x="59230" y="573278"/>
            <a:ext cx="1440160" cy="492443"/>
            <a:chOff x="0" y="274770"/>
            <a:chExt cx="1611726" cy="60906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DD9A4EA-C40D-4332-BE21-D0D1023ECAD2}"/>
                </a:ext>
              </a:extLst>
            </p:cNvPr>
            <p:cNvSpPr/>
            <p:nvPr/>
          </p:nvSpPr>
          <p:spPr>
            <a:xfrm>
              <a:off x="0" y="348942"/>
              <a:ext cx="1611726" cy="511045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4C0F28-A4D3-41DC-8EFB-50D089454B76}"/>
                </a:ext>
              </a:extLst>
            </p:cNvPr>
            <p:cNvSpPr txBox="1"/>
            <p:nvPr/>
          </p:nvSpPr>
          <p:spPr>
            <a:xfrm>
              <a:off x="0" y="274770"/>
              <a:ext cx="1611726" cy="609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 err="1">
                  <a:latin typeface="+mn-ea"/>
                </a:rPr>
                <a:t>EasyET</a:t>
              </a:r>
              <a:endParaRPr lang="ko-KR" altLang="en-US" sz="2600" b="1" dirty="0">
                <a:latin typeface="+mn-ea"/>
              </a:endParaRPr>
            </a:p>
          </p:txBody>
        </p:sp>
      </p:grpSp>
      <p:pic>
        <p:nvPicPr>
          <p:cNvPr id="52" name="그래픽 51" descr="봉투">
            <a:extLst>
              <a:ext uri="{FF2B5EF4-FFF2-40B4-BE49-F238E27FC236}">
                <a16:creationId xmlns:a16="http://schemas.microsoft.com/office/drawing/2014/main" id="{913FF268-624D-4889-A599-53E38A910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30" y="329651"/>
            <a:ext cx="235192" cy="235192"/>
          </a:xfrm>
          <a:prstGeom prst="rect">
            <a:avLst/>
          </a:prstGeom>
        </p:spPr>
      </p:pic>
      <p:pic>
        <p:nvPicPr>
          <p:cNvPr id="53" name="그래픽 52" descr="전화">
            <a:extLst>
              <a:ext uri="{FF2B5EF4-FFF2-40B4-BE49-F238E27FC236}">
                <a16:creationId xmlns:a16="http://schemas.microsoft.com/office/drawing/2014/main" id="{DDFCFABE-4718-4A8B-97DD-07009C30CF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9672" y="310693"/>
            <a:ext cx="235192" cy="23519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98E8FD6-F114-4A34-8C62-55C798337946}"/>
              </a:ext>
            </a:extLst>
          </p:cNvPr>
          <p:cNvSpPr txBox="1"/>
          <p:nvPr/>
        </p:nvSpPr>
        <p:spPr>
          <a:xfrm>
            <a:off x="214076" y="303233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easyet@yuhan.ac.kr</a:t>
            </a:r>
            <a:endParaRPr lang="ko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0AC723-2473-402A-8CD2-A91D27DCA0BC}"/>
              </a:ext>
            </a:extLst>
          </p:cNvPr>
          <p:cNvSpPr txBox="1"/>
          <p:nvPr/>
        </p:nvSpPr>
        <p:spPr>
          <a:xfrm>
            <a:off x="1788624" y="311668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010-0000-0000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7165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E727757-64F3-4E37-AB37-FEE1DD72AD56}"/>
              </a:ext>
            </a:extLst>
          </p:cNvPr>
          <p:cNvSpPr/>
          <p:nvPr/>
        </p:nvSpPr>
        <p:spPr>
          <a:xfrm>
            <a:off x="169887" y="1152366"/>
            <a:ext cx="6545467" cy="3795647"/>
          </a:xfrm>
          <a:prstGeom prst="roundRect">
            <a:avLst>
              <a:gd name="adj" fmla="val 394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37D079D-BF75-4CB2-9498-A0506B0E352B}"/>
              </a:ext>
            </a:extLst>
          </p:cNvPr>
          <p:cNvSpPr/>
          <p:nvPr/>
        </p:nvSpPr>
        <p:spPr>
          <a:xfrm>
            <a:off x="832870" y="1281662"/>
            <a:ext cx="1938930" cy="3320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87B001-607D-424C-AD5F-390A13F7D879}"/>
              </a:ext>
            </a:extLst>
          </p:cNvPr>
          <p:cNvSpPr/>
          <p:nvPr/>
        </p:nvSpPr>
        <p:spPr>
          <a:xfrm>
            <a:off x="834151" y="1710236"/>
            <a:ext cx="5754073" cy="3133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6BA6A1-21A3-425D-88B3-3B71A94C4D28}"/>
              </a:ext>
            </a:extLst>
          </p:cNvPr>
          <p:cNvSpPr/>
          <p:nvPr/>
        </p:nvSpPr>
        <p:spPr>
          <a:xfrm>
            <a:off x="832870" y="2063914"/>
            <a:ext cx="5754073" cy="23676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900" dirty="0"/>
              <a:t>작성자는 회원의 아이디가 자동 표시되며 수정할 수 없다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작성 완료 후 글을 등록하는 버튼</a:t>
            </a:r>
            <a:r>
              <a:rPr lang="en-US" altLang="ko-KR" sz="900" dirty="0"/>
              <a:t>.</a:t>
            </a:r>
            <a:br>
              <a:rPr lang="en-US" altLang="ko-KR" sz="900" dirty="0"/>
            </a:br>
            <a:r>
              <a:rPr lang="ko-KR" altLang="en-US" sz="900" dirty="0"/>
              <a:t>스크립트를 적용하여 빈칸이 없는지 검사한다</a:t>
            </a:r>
            <a:r>
              <a:rPr lang="en-US" altLang="ko-KR" sz="900" dirty="0"/>
              <a:t>.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100" dirty="0">
                <a:solidFill>
                  <a:schemeClr val="tx1"/>
                </a:solidFill>
              </a:rPr>
              <a:t>소통 게시판 글 작성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5.3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5CFEF-25C7-446C-9A76-97C6DC762196}"/>
              </a:ext>
            </a:extLst>
          </p:cNvPr>
          <p:cNvSpPr txBox="1"/>
          <p:nvPr/>
        </p:nvSpPr>
        <p:spPr>
          <a:xfrm>
            <a:off x="192343" y="1710236"/>
            <a:ext cx="5854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제목 </a:t>
            </a:r>
            <a:r>
              <a:rPr lang="en-US" altLang="ko-KR" sz="1400" dirty="0"/>
              <a:t>    </a:t>
            </a:r>
            <a:r>
              <a:rPr lang="en-US" altLang="ko-KR" sz="1200" dirty="0"/>
              <a:t>2020</a:t>
            </a:r>
            <a:r>
              <a:rPr lang="ko-KR" altLang="en-US" sz="1200" dirty="0"/>
              <a:t>년 저물기 전에 다이어트 성공 </a:t>
            </a:r>
            <a:r>
              <a:rPr lang="ko-KR" altLang="en-US" sz="1200" dirty="0" err="1"/>
              <a:t>하렵니다</a:t>
            </a:r>
            <a:r>
              <a:rPr lang="en-US" altLang="ko-KR" sz="1200" dirty="0"/>
              <a:t>. ^^</a:t>
            </a:r>
          </a:p>
        </p:txBody>
      </p:sp>
      <p:sp>
        <p:nvSpPr>
          <p:cNvPr id="17" name="모서리가 둥근 직사각형 123">
            <a:extLst>
              <a:ext uri="{FF2B5EF4-FFF2-40B4-BE49-F238E27FC236}">
                <a16:creationId xmlns:a16="http://schemas.microsoft.com/office/drawing/2014/main" id="{491A6AD8-804B-48F7-AE29-EA9F0A247F61}"/>
              </a:ext>
            </a:extLst>
          </p:cNvPr>
          <p:cNvSpPr/>
          <p:nvPr/>
        </p:nvSpPr>
        <p:spPr>
          <a:xfrm>
            <a:off x="842262" y="105299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8" name="모서리가 둥근 직사각형 123">
            <a:extLst>
              <a:ext uri="{FF2B5EF4-FFF2-40B4-BE49-F238E27FC236}">
                <a16:creationId xmlns:a16="http://schemas.microsoft.com/office/drawing/2014/main" id="{47742EAE-5135-48F3-99BE-E1AD4CB9F011}"/>
              </a:ext>
            </a:extLst>
          </p:cNvPr>
          <p:cNvSpPr/>
          <p:nvPr/>
        </p:nvSpPr>
        <p:spPr>
          <a:xfrm>
            <a:off x="2881072" y="451688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1F8A55-AEBF-4B9C-B7D3-0B46E0B5A037}"/>
              </a:ext>
            </a:extLst>
          </p:cNvPr>
          <p:cNvSpPr/>
          <p:nvPr/>
        </p:nvSpPr>
        <p:spPr>
          <a:xfrm>
            <a:off x="3119553" y="4498817"/>
            <a:ext cx="831703" cy="35362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글 올리기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7F5D22D-008B-4B1C-8521-24DB41F8CFDB}"/>
              </a:ext>
            </a:extLst>
          </p:cNvPr>
          <p:cNvGrpSpPr/>
          <p:nvPr/>
        </p:nvGrpSpPr>
        <p:grpSpPr>
          <a:xfrm>
            <a:off x="5324750" y="333288"/>
            <a:ext cx="608287" cy="253916"/>
            <a:chOff x="5547890" y="361095"/>
            <a:chExt cx="608287" cy="253916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662397C4-19EC-4A40-BEBD-4AF7A10FA43C}"/>
                </a:ext>
              </a:extLst>
            </p:cNvPr>
            <p:cNvSpPr/>
            <p:nvPr/>
          </p:nvSpPr>
          <p:spPr>
            <a:xfrm>
              <a:off x="5547890" y="376684"/>
              <a:ext cx="608286" cy="2244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66FF85-D894-4EFD-BE8C-F9A2A45BCC52}"/>
                </a:ext>
              </a:extLst>
            </p:cNvPr>
            <p:cNvSpPr txBox="1"/>
            <p:nvPr/>
          </p:nvSpPr>
          <p:spPr>
            <a:xfrm>
              <a:off x="5563985" y="361095"/>
              <a:ext cx="5921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chemeClr val="tx1"/>
                  </a:solidFill>
                  <a:latin typeface="+mn-ea"/>
                  <a:ea typeface="+mn-ea"/>
                </a:rPr>
                <a:t>LOGIN</a:t>
              </a:r>
              <a:endParaRPr lang="ko-KR" altLang="en-US" sz="105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0BCD5D-003B-433A-92EA-9687C9315918}"/>
              </a:ext>
            </a:extLst>
          </p:cNvPr>
          <p:cNvGrpSpPr/>
          <p:nvPr/>
        </p:nvGrpSpPr>
        <p:grpSpPr>
          <a:xfrm>
            <a:off x="6138810" y="330208"/>
            <a:ext cx="612512" cy="253916"/>
            <a:chOff x="6228184" y="358015"/>
            <a:chExt cx="612512" cy="253916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79FFF45-0184-4E6D-B2A0-C2ED1BA5CDE2}"/>
                </a:ext>
              </a:extLst>
            </p:cNvPr>
            <p:cNvSpPr/>
            <p:nvPr/>
          </p:nvSpPr>
          <p:spPr>
            <a:xfrm>
              <a:off x="6228184" y="372378"/>
              <a:ext cx="612512" cy="2244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C19E105-61DE-41DB-86D4-821480D78E1C}"/>
                </a:ext>
              </a:extLst>
            </p:cNvPr>
            <p:cNvSpPr txBox="1"/>
            <p:nvPr/>
          </p:nvSpPr>
          <p:spPr>
            <a:xfrm>
              <a:off x="6298283" y="358015"/>
              <a:ext cx="5256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chemeClr val="tx1"/>
                  </a:solidFill>
                  <a:latin typeface="+mn-ea"/>
                  <a:ea typeface="+mn-ea"/>
                </a:rPr>
                <a:t>JOIN</a:t>
              </a:r>
              <a:endParaRPr lang="ko-KR" altLang="en-US" sz="105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6E96BE8-DB7A-4221-BD15-94D8C624D9C9}"/>
              </a:ext>
            </a:extLst>
          </p:cNvPr>
          <p:cNvGrpSpPr/>
          <p:nvPr/>
        </p:nvGrpSpPr>
        <p:grpSpPr>
          <a:xfrm>
            <a:off x="3084231" y="693131"/>
            <a:ext cx="3835925" cy="276999"/>
            <a:chOff x="3076197" y="720938"/>
            <a:chExt cx="3835925" cy="27699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2CB535-5ACA-4550-A6E4-B7274E161F4D}"/>
                </a:ext>
              </a:extLst>
            </p:cNvPr>
            <p:cNvSpPr txBox="1"/>
            <p:nvPr/>
          </p:nvSpPr>
          <p:spPr>
            <a:xfrm>
              <a:off x="3076197" y="720938"/>
              <a:ext cx="3835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  <a:ea typeface="+mn-ea"/>
                </a:rPr>
                <a:t>HOME   |  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  <a:ea typeface="+mn-ea"/>
                </a:rPr>
                <a:t>건강정보   </a:t>
              </a:r>
              <a:r>
                <a:rPr lang="en-US" altLang="ko-KR" sz="1200" b="0" dirty="0">
                  <a:solidFill>
                    <a:schemeClr val="tx1"/>
                  </a:solidFill>
                  <a:latin typeface="+mn-ea"/>
                  <a:ea typeface="+mn-ea"/>
                </a:rPr>
                <a:t>|   </a:t>
              </a:r>
              <a:r>
                <a:rPr lang="ko-KR" altLang="en-US" sz="1200" b="0" dirty="0">
                  <a:solidFill>
                    <a:schemeClr val="tx1"/>
                  </a:solidFill>
                  <a:latin typeface="+mn-ea"/>
                  <a:ea typeface="+mn-ea"/>
                </a:rPr>
                <a:t>명예의 전당   </a:t>
              </a:r>
              <a:r>
                <a:rPr lang="en-US" altLang="ko-KR" sz="1200" b="0" dirty="0">
                  <a:solidFill>
                    <a:schemeClr val="tx1"/>
                  </a:solidFill>
                  <a:latin typeface="+mn-ea"/>
                  <a:ea typeface="+mn-ea"/>
                </a:rPr>
                <a:t>|   </a:t>
              </a:r>
              <a:r>
                <a:rPr lang="en-US" altLang="ko-KR" sz="1200" dirty="0">
                  <a:latin typeface="+mn-ea"/>
                </a:rPr>
                <a:t>BOARD</a:t>
              </a:r>
              <a:endParaRPr lang="ko-KR" altLang="en-US" sz="12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7799C855-71C0-431D-A080-6F96446E8C02}"/>
                </a:ext>
              </a:extLst>
            </p:cNvPr>
            <p:cNvSpPr/>
            <p:nvPr/>
          </p:nvSpPr>
          <p:spPr>
            <a:xfrm rot="10800000">
              <a:off x="6669044" y="829706"/>
              <a:ext cx="70185" cy="5802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689DA9-4841-47B5-9638-64850D1EC48D}"/>
              </a:ext>
            </a:extLst>
          </p:cNvPr>
          <p:cNvSpPr/>
          <p:nvPr/>
        </p:nvSpPr>
        <p:spPr>
          <a:xfrm>
            <a:off x="112976" y="1288141"/>
            <a:ext cx="457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 작성자 </a:t>
            </a:r>
            <a:r>
              <a:rPr lang="en-US" altLang="ko-KR" sz="1400" dirty="0"/>
              <a:t>  easyet@yuhan.ac.kr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2CDCC4-DCB1-44D5-B871-867F7CB99FC5}"/>
              </a:ext>
            </a:extLst>
          </p:cNvPr>
          <p:cNvSpPr txBox="1"/>
          <p:nvPr/>
        </p:nvSpPr>
        <p:spPr>
          <a:xfrm>
            <a:off x="195405" y="2114501"/>
            <a:ext cx="63915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 </a:t>
            </a:r>
            <a:r>
              <a:rPr lang="en-US" altLang="ko-KR" sz="1400" dirty="0"/>
              <a:t>    </a:t>
            </a:r>
            <a:r>
              <a:rPr lang="ko-KR" altLang="en-US" sz="1200" dirty="0"/>
              <a:t>저 다이어트 시작해요</a:t>
            </a:r>
            <a:r>
              <a:rPr lang="en-US" altLang="ko-KR" sz="1200" dirty="0"/>
              <a:t>~!</a:t>
            </a:r>
          </a:p>
          <a:p>
            <a:r>
              <a:rPr lang="en-US" altLang="ko-KR" sz="1200" dirty="0"/>
              <a:t>            </a:t>
            </a:r>
            <a:r>
              <a:rPr lang="ko-KR" altLang="en-US" sz="1200" dirty="0"/>
              <a:t>예전엔 하루 굶거나 저녁만 덜 먹어도 빠지던 살이 이젠 </a:t>
            </a:r>
            <a:endParaRPr lang="en-US" altLang="ko-KR" sz="1200" dirty="0"/>
          </a:p>
          <a:p>
            <a:r>
              <a:rPr lang="en-US" altLang="ko-KR" sz="1200" dirty="0"/>
              <a:t>            </a:t>
            </a:r>
            <a:r>
              <a:rPr lang="ko-KR" altLang="en-US" sz="1200" dirty="0"/>
              <a:t>아무리 덜 먹어도 요지부동이네요</a:t>
            </a:r>
            <a:r>
              <a:rPr lang="en-US" altLang="ko-KR" sz="1200" dirty="0"/>
              <a:t>. </a:t>
            </a:r>
            <a:r>
              <a:rPr lang="ko-KR" altLang="en-US" sz="1200" dirty="0"/>
              <a:t>왜 그러는 거죠</a:t>
            </a:r>
            <a:r>
              <a:rPr lang="en-US" altLang="ko-KR" sz="1200" dirty="0"/>
              <a:t>?!</a:t>
            </a:r>
            <a:br>
              <a:rPr lang="en-US" altLang="ko-KR" sz="1200" dirty="0"/>
            </a:br>
            <a:r>
              <a:rPr lang="en-US" altLang="ko-KR" sz="1200" dirty="0"/>
              <a:t>            </a:t>
            </a:r>
            <a:r>
              <a:rPr lang="ko-KR" altLang="en-US" sz="1200" dirty="0"/>
              <a:t>우리 모두 영원한 다이어트로 부터 파이팅 해요</a:t>
            </a:r>
            <a:r>
              <a:rPr lang="en-US" altLang="ko-KR" sz="1200" dirty="0"/>
              <a:t>!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3806428-1FD8-4DD7-A012-2949C54685A0}"/>
              </a:ext>
            </a:extLst>
          </p:cNvPr>
          <p:cNvGrpSpPr/>
          <p:nvPr/>
        </p:nvGrpSpPr>
        <p:grpSpPr>
          <a:xfrm>
            <a:off x="59230" y="573278"/>
            <a:ext cx="1440160" cy="492443"/>
            <a:chOff x="0" y="274770"/>
            <a:chExt cx="1611726" cy="60906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851E193-6F44-4485-A647-70C8401D05D8}"/>
                </a:ext>
              </a:extLst>
            </p:cNvPr>
            <p:cNvSpPr/>
            <p:nvPr/>
          </p:nvSpPr>
          <p:spPr>
            <a:xfrm>
              <a:off x="0" y="348942"/>
              <a:ext cx="1611726" cy="511045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589C939-6462-4D73-84BF-88DA6F1943BB}"/>
                </a:ext>
              </a:extLst>
            </p:cNvPr>
            <p:cNvSpPr txBox="1"/>
            <p:nvPr/>
          </p:nvSpPr>
          <p:spPr>
            <a:xfrm>
              <a:off x="0" y="274770"/>
              <a:ext cx="1611726" cy="609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 err="1">
                  <a:latin typeface="+mn-ea"/>
                </a:rPr>
                <a:t>EasyET</a:t>
              </a:r>
              <a:endParaRPr lang="ko-KR" altLang="en-US" sz="2600" b="1" dirty="0">
                <a:latin typeface="+mn-ea"/>
              </a:endParaRPr>
            </a:p>
          </p:txBody>
        </p:sp>
      </p:grpSp>
      <p:pic>
        <p:nvPicPr>
          <p:cNvPr id="41" name="그래픽 40" descr="봉투">
            <a:extLst>
              <a:ext uri="{FF2B5EF4-FFF2-40B4-BE49-F238E27FC236}">
                <a16:creationId xmlns:a16="http://schemas.microsoft.com/office/drawing/2014/main" id="{F4FDF575-36F8-4AB7-B667-620DB44C3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30" y="329651"/>
            <a:ext cx="235192" cy="235192"/>
          </a:xfrm>
          <a:prstGeom prst="rect">
            <a:avLst/>
          </a:prstGeom>
        </p:spPr>
      </p:pic>
      <p:pic>
        <p:nvPicPr>
          <p:cNvPr id="42" name="그래픽 41" descr="전화">
            <a:extLst>
              <a:ext uri="{FF2B5EF4-FFF2-40B4-BE49-F238E27FC236}">
                <a16:creationId xmlns:a16="http://schemas.microsoft.com/office/drawing/2014/main" id="{8E0B6142-3770-47E3-B8BC-304C80A7D2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9672" y="310693"/>
            <a:ext cx="235192" cy="23519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FC4BC64-0B97-4323-8C8F-0CAB8C5799B1}"/>
              </a:ext>
            </a:extLst>
          </p:cNvPr>
          <p:cNvSpPr txBox="1"/>
          <p:nvPr/>
        </p:nvSpPr>
        <p:spPr>
          <a:xfrm>
            <a:off x="214076" y="303233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easyet@yuhan.ac.kr</a:t>
            </a:r>
            <a:endParaRPr lang="ko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17BEC3-44B9-4DD3-90C6-11DBF0CFDE48}"/>
              </a:ext>
            </a:extLst>
          </p:cNvPr>
          <p:cNvSpPr txBox="1"/>
          <p:nvPr/>
        </p:nvSpPr>
        <p:spPr>
          <a:xfrm>
            <a:off x="1788624" y="311668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010-0000-0000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70441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6. </a:t>
            </a:r>
            <a:r>
              <a:rPr lang="ko-KR" altLang="en-US" sz="2400" dirty="0"/>
              <a:t>추천 게시판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407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900" dirty="0"/>
              <a:t>타회원에게 추천될 수 있는 </a:t>
            </a:r>
            <a:br>
              <a:rPr lang="en-US" altLang="ko-KR" sz="900" dirty="0"/>
            </a:br>
            <a:r>
              <a:rPr lang="ko-KR" altLang="en-US" sz="900" dirty="0"/>
              <a:t>운동 영상을 등록하는 버튼</a:t>
            </a:r>
            <a:endParaRPr lang="en-US" altLang="ko-KR" sz="900" dirty="0"/>
          </a:p>
          <a:p>
            <a:r>
              <a:rPr lang="ko-KR" altLang="en-US" sz="900" dirty="0"/>
              <a:t>타회원에게 추천될 수 있는 </a:t>
            </a:r>
            <a:br>
              <a:rPr lang="en-US" altLang="ko-KR" sz="900" dirty="0"/>
            </a:br>
            <a:r>
              <a:rPr lang="ko-KR" altLang="en-US" sz="900" dirty="0"/>
              <a:t>식단 레시피를 등록하는 버튼</a:t>
            </a:r>
            <a:endParaRPr lang="en-US" altLang="ko-KR" sz="900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100" dirty="0">
                <a:solidFill>
                  <a:schemeClr val="tx1"/>
                </a:solidFill>
              </a:rPr>
              <a:t>추천 게시판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6.1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7F5D22D-008B-4B1C-8521-24DB41F8CFDB}"/>
              </a:ext>
            </a:extLst>
          </p:cNvPr>
          <p:cNvGrpSpPr/>
          <p:nvPr/>
        </p:nvGrpSpPr>
        <p:grpSpPr>
          <a:xfrm>
            <a:off x="5324750" y="333288"/>
            <a:ext cx="608287" cy="253916"/>
            <a:chOff x="5547890" y="361095"/>
            <a:chExt cx="608287" cy="253916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662397C4-19EC-4A40-BEBD-4AF7A10FA43C}"/>
                </a:ext>
              </a:extLst>
            </p:cNvPr>
            <p:cNvSpPr/>
            <p:nvPr/>
          </p:nvSpPr>
          <p:spPr>
            <a:xfrm>
              <a:off x="5547890" y="376684"/>
              <a:ext cx="608286" cy="2244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66FF85-D894-4EFD-BE8C-F9A2A45BCC52}"/>
                </a:ext>
              </a:extLst>
            </p:cNvPr>
            <p:cNvSpPr txBox="1"/>
            <p:nvPr/>
          </p:nvSpPr>
          <p:spPr>
            <a:xfrm>
              <a:off x="5563985" y="361095"/>
              <a:ext cx="5921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LOGIN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0BCD5D-003B-433A-92EA-9687C9315918}"/>
              </a:ext>
            </a:extLst>
          </p:cNvPr>
          <p:cNvGrpSpPr/>
          <p:nvPr/>
        </p:nvGrpSpPr>
        <p:grpSpPr>
          <a:xfrm>
            <a:off x="6138810" y="330208"/>
            <a:ext cx="612512" cy="253916"/>
            <a:chOff x="6228184" y="358015"/>
            <a:chExt cx="612512" cy="253916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79FFF45-0184-4E6D-B2A0-C2ED1BA5CDE2}"/>
                </a:ext>
              </a:extLst>
            </p:cNvPr>
            <p:cNvSpPr/>
            <p:nvPr/>
          </p:nvSpPr>
          <p:spPr>
            <a:xfrm>
              <a:off x="6228184" y="372378"/>
              <a:ext cx="612512" cy="2244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C19E105-61DE-41DB-86D4-821480D78E1C}"/>
                </a:ext>
              </a:extLst>
            </p:cNvPr>
            <p:cNvSpPr txBox="1"/>
            <p:nvPr/>
          </p:nvSpPr>
          <p:spPr>
            <a:xfrm>
              <a:off x="6298283" y="358015"/>
              <a:ext cx="5256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JOIN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6E96BE8-DB7A-4221-BD15-94D8C624D9C9}"/>
              </a:ext>
            </a:extLst>
          </p:cNvPr>
          <p:cNvGrpSpPr/>
          <p:nvPr/>
        </p:nvGrpSpPr>
        <p:grpSpPr>
          <a:xfrm>
            <a:off x="3084231" y="693131"/>
            <a:ext cx="3835925" cy="276999"/>
            <a:chOff x="3076197" y="720938"/>
            <a:chExt cx="3835925" cy="27699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2CB535-5ACA-4550-A6E4-B7274E161F4D}"/>
                </a:ext>
              </a:extLst>
            </p:cNvPr>
            <p:cNvSpPr txBox="1"/>
            <p:nvPr/>
          </p:nvSpPr>
          <p:spPr>
            <a:xfrm>
              <a:off x="3076197" y="720938"/>
              <a:ext cx="3835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HOME   |  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건강정보  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|  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명예의 전당  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|   BOARD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7799C855-71C0-431D-A080-6F96446E8C02}"/>
                </a:ext>
              </a:extLst>
            </p:cNvPr>
            <p:cNvSpPr/>
            <p:nvPr/>
          </p:nvSpPr>
          <p:spPr>
            <a:xfrm rot="10800000">
              <a:off x="6669044" y="829706"/>
              <a:ext cx="70185" cy="5802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3806428-1FD8-4DD7-A012-2949C54685A0}"/>
              </a:ext>
            </a:extLst>
          </p:cNvPr>
          <p:cNvGrpSpPr/>
          <p:nvPr/>
        </p:nvGrpSpPr>
        <p:grpSpPr>
          <a:xfrm>
            <a:off x="59230" y="573278"/>
            <a:ext cx="1440160" cy="492443"/>
            <a:chOff x="0" y="274770"/>
            <a:chExt cx="1611726" cy="60906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851E193-6F44-4485-A647-70C8401D05D8}"/>
                </a:ext>
              </a:extLst>
            </p:cNvPr>
            <p:cNvSpPr/>
            <p:nvPr/>
          </p:nvSpPr>
          <p:spPr>
            <a:xfrm>
              <a:off x="0" y="348942"/>
              <a:ext cx="1611726" cy="511045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`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589C939-6462-4D73-84BF-88DA6F1943BB}"/>
                </a:ext>
              </a:extLst>
            </p:cNvPr>
            <p:cNvSpPr txBox="1"/>
            <p:nvPr/>
          </p:nvSpPr>
          <p:spPr>
            <a:xfrm>
              <a:off x="0" y="274770"/>
              <a:ext cx="1611726" cy="609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EasyET</a:t>
              </a:r>
              <a:endParaRPr kumimoji="0" lang="ko-KR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41" name="그래픽 40" descr="봉투">
            <a:extLst>
              <a:ext uri="{FF2B5EF4-FFF2-40B4-BE49-F238E27FC236}">
                <a16:creationId xmlns:a16="http://schemas.microsoft.com/office/drawing/2014/main" id="{F4FDF575-36F8-4AB7-B667-620DB44C3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30" y="329651"/>
            <a:ext cx="235192" cy="235192"/>
          </a:xfrm>
          <a:prstGeom prst="rect">
            <a:avLst/>
          </a:prstGeom>
        </p:spPr>
      </p:pic>
      <p:pic>
        <p:nvPicPr>
          <p:cNvPr id="42" name="그래픽 41" descr="전화">
            <a:extLst>
              <a:ext uri="{FF2B5EF4-FFF2-40B4-BE49-F238E27FC236}">
                <a16:creationId xmlns:a16="http://schemas.microsoft.com/office/drawing/2014/main" id="{8E0B6142-3770-47E3-B8BC-304C80A7D2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9672" y="310693"/>
            <a:ext cx="235192" cy="23519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FC4BC64-0B97-4323-8C8F-0CAB8C5799B1}"/>
              </a:ext>
            </a:extLst>
          </p:cNvPr>
          <p:cNvSpPr txBox="1"/>
          <p:nvPr/>
        </p:nvSpPr>
        <p:spPr>
          <a:xfrm>
            <a:off x="214076" y="303233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easyet@yuhan.ac.kr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17BEC3-44B9-4DD3-90C6-11DBF0CFDE48}"/>
              </a:ext>
            </a:extLst>
          </p:cNvPr>
          <p:cNvSpPr txBox="1"/>
          <p:nvPr/>
        </p:nvSpPr>
        <p:spPr>
          <a:xfrm>
            <a:off x="1788624" y="311668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010-0000-0000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DC0ADAD-E87E-4D1A-854B-DF4D3333473E}"/>
              </a:ext>
            </a:extLst>
          </p:cNvPr>
          <p:cNvSpPr/>
          <p:nvPr/>
        </p:nvSpPr>
        <p:spPr>
          <a:xfrm>
            <a:off x="720992" y="1450562"/>
            <a:ext cx="2267744" cy="2999807"/>
          </a:xfrm>
          <a:prstGeom prst="roundRect">
            <a:avLst>
              <a:gd name="adj" fmla="val 394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258AEF4-A8EA-4BEB-B4A3-29FD1C29712E}"/>
              </a:ext>
            </a:extLst>
          </p:cNvPr>
          <p:cNvSpPr/>
          <p:nvPr/>
        </p:nvSpPr>
        <p:spPr>
          <a:xfrm>
            <a:off x="3798624" y="1444053"/>
            <a:ext cx="2267744" cy="2999807"/>
          </a:xfrm>
          <a:prstGeom prst="roundRect">
            <a:avLst>
              <a:gd name="adj" fmla="val 394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래픽 4" descr="본문 작성기">
            <a:extLst>
              <a:ext uri="{FF2B5EF4-FFF2-40B4-BE49-F238E27FC236}">
                <a16:creationId xmlns:a16="http://schemas.microsoft.com/office/drawing/2014/main" id="{248C0AF0-0421-4D30-8313-833EF0A00E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0847" y="1951117"/>
            <a:ext cx="1015553" cy="1015553"/>
          </a:xfrm>
          <a:prstGeom prst="rect">
            <a:avLst/>
          </a:prstGeom>
        </p:spPr>
      </p:pic>
      <p:pic>
        <p:nvPicPr>
          <p:cNvPr id="10" name="그래픽 9" descr="포크와 나이프">
            <a:extLst>
              <a:ext uri="{FF2B5EF4-FFF2-40B4-BE49-F238E27FC236}">
                <a16:creationId xmlns:a16="http://schemas.microsoft.com/office/drawing/2014/main" id="{9FB76317-7F57-4A06-AF8A-4B98112A27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4444" y="1955551"/>
            <a:ext cx="936104" cy="9361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E43DE2-FCA9-4938-9E15-06A0D1F4FE68}"/>
              </a:ext>
            </a:extLst>
          </p:cNvPr>
          <p:cNvSpPr txBox="1"/>
          <p:nvPr/>
        </p:nvSpPr>
        <p:spPr>
          <a:xfrm>
            <a:off x="1212259" y="3365579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운동 영상</a:t>
            </a:r>
            <a:br>
              <a:rPr lang="en-US" altLang="ko-KR" dirty="0"/>
            </a:br>
            <a:r>
              <a:rPr lang="ko-KR" altLang="en-US" dirty="0"/>
              <a:t>등록 하기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CEC052-75F9-4FF6-8AC7-C0631144B305}"/>
              </a:ext>
            </a:extLst>
          </p:cNvPr>
          <p:cNvSpPr txBox="1"/>
          <p:nvPr/>
        </p:nvSpPr>
        <p:spPr>
          <a:xfrm>
            <a:off x="4177885" y="3365578"/>
            <a:ext cx="1546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식단 레시피</a:t>
            </a:r>
            <a:br>
              <a:rPr lang="en-US" altLang="ko-KR" dirty="0"/>
            </a:br>
            <a:r>
              <a:rPr lang="ko-KR" altLang="en-US" dirty="0"/>
              <a:t>등록 하기</a:t>
            </a:r>
          </a:p>
        </p:txBody>
      </p:sp>
      <p:sp>
        <p:nvSpPr>
          <p:cNvPr id="48" name="모서리가 둥근 직사각형 123">
            <a:extLst>
              <a:ext uri="{FF2B5EF4-FFF2-40B4-BE49-F238E27FC236}">
                <a16:creationId xmlns:a16="http://schemas.microsoft.com/office/drawing/2014/main" id="{0A41A81B-784D-4D80-B522-18E0B806E310}"/>
              </a:ext>
            </a:extLst>
          </p:cNvPr>
          <p:cNvSpPr/>
          <p:nvPr/>
        </p:nvSpPr>
        <p:spPr>
          <a:xfrm>
            <a:off x="779310" y="159910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49" name="모서리가 둥근 직사각형 123">
            <a:extLst>
              <a:ext uri="{FF2B5EF4-FFF2-40B4-BE49-F238E27FC236}">
                <a16:creationId xmlns:a16="http://schemas.microsoft.com/office/drawing/2014/main" id="{9F932C14-4C16-472D-B8E2-FBF48F9FD4FC}"/>
              </a:ext>
            </a:extLst>
          </p:cNvPr>
          <p:cNvSpPr/>
          <p:nvPr/>
        </p:nvSpPr>
        <p:spPr>
          <a:xfrm>
            <a:off x="3863787" y="159918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91211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07504" y="123478"/>
            <a:ext cx="7344816" cy="277143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버전 관리</a:t>
            </a:r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27532"/>
              </p:ext>
            </p:extLst>
          </p:nvPr>
        </p:nvGraphicFramePr>
        <p:xfrm>
          <a:off x="217612" y="622201"/>
          <a:ext cx="8631436" cy="373775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2020.10.23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배포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배포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조훈기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10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2020.11.01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수정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페이지 제외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명예의 전당 페이지 제외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운동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식단 등록 카테고리 내용 같이 정하기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건강 정보 입력 내용 같이 정하기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고다혜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E727757-64F3-4E37-AB37-FEE1DD72AD56}"/>
              </a:ext>
            </a:extLst>
          </p:cNvPr>
          <p:cNvSpPr/>
          <p:nvPr/>
        </p:nvSpPr>
        <p:spPr>
          <a:xfrm>
            <a:off x="169887" y="1152366"/>
            <a:ext cx="6545467" cy="3795647"/>
          </a:xfrm>
          <a:prstGeom prst="roundRect">
            <a:avLst>
              <a:gd name="adj" fmla="val 394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43E1E7A-8E81-403F-BA32-74F4C831352D}"/>
              </a:ext>
            </a:extLst>
          </p:cNvPr>
          <p:cNvSpPr/>
          <p:nvPr/>
        </p:nvSpPr>
        <p:spPr>
          <a:xfrm>
            <a:off x="1670958" y="3605888"/>
            <a:ext cx="3333090" cy="12420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900" dirty="0"/>
              <a:t>추천 동영상에 대한 한 줄 소개</a:t>
            </a:r>
            <a:endParaRPr lang="en-US" altLang="ko-KR" sz="900" dirty="0"/>
          </a:p>
          <a:p>
            <a:r>
              <a:rPr lang="ko-KR" altLang="en-US" sz="900" dirty="0"/>
              <a:t>추천 동영상 </a:t>
            </a:r>
            <a:r>
              <a:rPr lang="en-US" altLang="ko-KR" sz="900" dirty="0"/>
              <a:t>URL</a:t>
            </a:r>
            <a:br>
              <a:rPr lang="en-US" altLang="ko-KR" sz="900" dirty="0"/>
            </a:br>
            <a:r>
              <a:rPr lang="en-US" altLang="ko-KR" sz="900" dirty="0"/>
              <a:t>YOUTUBE</a:t>
            </a:r>
            <a:r>
              <a:rPr lang="ko-KR" altLang="en-US" sz="900" dirty="0"/>
              <a:t> 영상 </a:t>
            </a:r>
            <a:r>
              <a:rPr lang="en-US" altLang="ko-KR" sz="900" dirty="0"/>
              <a:t>URL</a:t>
            </a:r>
            <a:r>
              <a:rPr lang="ko-KR" altLang="en-US" sz="900" dirty="0"/>
              <a:t>을 사용한다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동영상 썸네일 미리보기</a:t>
            </a:r>
            <a:endParaRPr lang="en-US" altLang="ko-KR" sz="900" dirty="0"/>
          </a:p>
          <a:p>
            <a:r>
              <a:rPr lang="ko-KR" altLang="en-US" sz="900" dirty="0"/>
              <a:t>추천 동영상 운동 종류를 선택한다</a:t>
            </a:r>
            <a:r>
              <a:rPr lang="en-US" altLang="ko-KR" sz="900" dirty="0"/>
              <a:t>.</a:t>
            </a:r>
            <a:br>
              <a:rPr lang="en-US" altLang="ko-KR" sz="900" dirty="0"/>
            </a:br>
            <a:r>
              <a:rPr lang="en-US" altLang="ko-KR" sz="900" dirty="0"/>
              <a:t>1) </a:t>
            </a:r>
            <a:r>
              <a:rPr lang="ko-KR" altLang="en-US" sz="900" dirty="0"/>
              <a:t>유산소 운동</a:t>
            </a:r>
            <a:br>
              <a:rPr lang="en-US" altLang="ko-KR" sz="900" dirty="0"/>
            </a:br>
            <a:r>
              <a:rPr lang="en-US" altLang="ko-KR" sz="900" dirty="0"/>
              <a:t>2) </a:t>
            </a:r>
            <a:r>
              <a:rPr lang="ko-KR" altLang="en-US" sz="900" dirty="0"/>
              <a:t>무산소 운동</a:t>
            </a:r>
            <a:br>
              <a:rPr lang="en-US" altLang="ko-KR" sz="900" dirty="0"/>
            </a:br>
            <a:r>
              <a:rPr lang="en-US" altLang="ko-KR" sz="900" dirty="0"/>
              <a:t>3) </a:t>
            </a:r>
            <a:r>
              <a:rPr lang="ko-KR" altLang="en-US" sz="900" dirty="0"/>
              <a:t>전신 운동</a:t>
            </a:r>
            <a:br>
              <a:rPr lang="en-US" altLang="ko-KR" sz="900" dirty="0"/>
            </a:br>
            <a:r>
              <a:rPr lang="en-US" altLang="ko-KR" sz="900" dirty="0"/>
              <a:t>4) </a:t>
            </a:r>
            <a:r>
              <a:rPr lang="ko-KR" altLang="en-US" sz="900" dirty="0"/>
              <a:t>하체 운동</a:t>
            </a:r>
            <a:br>
              <a:rPr lang="en-US" altLang="ko-KR" sz="900" dirty="0"/>
            </a:br>
            <a:r>
              <a:rPr lang="en-US" altLang="ko-KR" sz="900" dirty="0"/>
              <a:t>5) </a:t>
            </a:r>
            <a:r>
              <a:rPr lang="ko-KR" altLang="en-US" sz="900" dirty="0"/>
              <a:t>코어 운동</a:t>
            </a:r>
            <a:r>
              <a:rPr lang="en-US" altLang="ko-KR" sz="900" dirty="0"/>
              <a:t> </a:t>
            </a:r>
            <a:br>
              <a:rPr lang="en-US" altLang="ko-KR" sz="900" dirty="0"/>
            </a:br>
            <a:r>
              <a:rPr lang="ko-KR" altLang="en-US" sz="900" dirty="0"/>
              <a:t>        </a:t>
            </a:r>
            <a:r>
              <a:rPr lang="en-US" altLang="ko-KR" sz="900" dirty="0"/>
              <a:t>…</a:t>
            </a:r>
          </a:p>
          <a:p>
            <a:endParaRPr lang="en-US" altLang="ko-KR" sz="900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100" dirty="0">
                <a:solidFill>
                  <a:schemeClr val="tx1"/>
                </a:solidFill>
              </a:rPr>
              <a:t>추천 게시판 운동 영상 등록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6.2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1F8A55-AEBF-4B9C-B7D3-0B46E0B5A037}"/>
              </a:ext>
            </a:extLst>
          </p:cNvPr>
          <p:cNvSpPr/>
          <p:nvPr/>
        </p:nvSpPr>
        <p:spPr>
          <a:xfrm>
            <a:off x="5760396" y="4522022"/>
            <a:ext cx="831703" cy="35362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글 올리기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7F5D22D-008B-4B1C-8521-24DB41F8CFDB}"/>
              </a:ext>
            </a:extLst>
          </p:cNvPr>
          <p:cNvGrpSpPr/>
          <p:nvPr/>
        </p:nvGrpSpPr>
        <p:grpSpPr>
          <a:xfrm>
            <a:off x="5324750" y="333288"/>
            <a:ext cx="608287" cy="253916"/>
            <a:chOff x="5547890" y="361095"/>
            <a:chExt cx="608287" cy="253916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662397C4-19EC-4A40-BEBD-4AF7A10FA43C}"/>
                </a:ext>
              </a:extLst>
            </p:cNvPr>
            <p:cNvSpPr/>
            <p:nvPr/>
          </p:nvSpPr>
          <p:spPr>
            <a:xfrm>
              <a:off x="5547890" y="376684"/>
              <a:ext cx="608286" cy="2244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66FF85-D894-4EFD-BE8C-F9A2A45BCC52}"/>
                </a:ext>
              </a:extLst>
            </p:cNvPr>
            <p:cNvSpPr txBox="1"/>
            <p:nvPr/>
          </p:nvSpPr>
          <p:spPr>
            <a:xfrm>
              <a:off x="5563985" y="361095"/>
              <a:ext cx="5921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LOGIN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0BCD5D-003B-433A-92EA-9687C9315918}"/>
              </a:ext>
            </a:extLst>
          </p:cNvPr>
          <p:cNvGrpSpPr/>
          <p:nvPr/>
        </p:nvGrpSpPr>
        <p:grpSpPr>
          <a:xfrm>
            <a:off x="6138810" y="330208"/>
            <a:ext cx="612512" cy="253916"/>
            <a:chOff x="6228184" y="358015"/>
            <a:chExt cx="612512" cy="253916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79FFF45-0184-4E6D-B2A0-C2ED1BA5CDE2}"/>
                </a:ext>
              </a:extLst>
            </p:cNvPr>
            <p:cNvSpPr/>
            <p:nvPr/>
          </p:nvSpPr>
          <p:spPr>
            <a:xfrm>
              <a:off x="6228184" y="372378"/>
              <a:ext cx="612512" cy="2244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C19E105-61DE-41DB-86D4-821480D78E1C}"/>
                </a:ext>
              </a:extLst>
            </p:cNvPr>
            <p:cNvSpPr txBox="1"/>
            <p:nvPr/>
          </p:nvSpPr>
          <p:spPr>
            <a:xfrm>
              <a:off x="6298283" y="358015"/>
              <a:ext cx="5256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JOIN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6E96BE8-DB7A-4221-BD15-94D8C624D9C9}"/>
              </a:ext>
            </a:extLst>
          </p:cNvPr>
          <p:cNvGrpSpPr/>
          <p:nvPr/>
        </p:nvGrpSpPr>
        <p:grpSpPr>
          <a:xfrm>
            <a:off x="3084231" y="693131"/>
            <a:ext cx="3835925" cy="276999"/>
            <a:chOff x="3076197" y="720938"/>
            <a:chExt cx="3835925" cy="27699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2CB535-5ACA-4550-A6E4-B7274E161F4D}"/>
                </a:ext>
              </a:extLst>
            </p:cNvPr>
            <p:cNvSpPr txBox="1"/>
            <p:nvPr/>
          </p:nvSpPr>
          <p:spPr>
            <a:xfrm>
              <a:off x="3076197" y="720938"/>
              <a:ext cx="3835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HOME   |  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건강정보  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|  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명예의 전당  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|   BOARD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7799C855-71C0-431D-A080-6F96446E8C02}"/>
                </a:ext>
              </a:extLst>
            </p:cNvPr>
            <p:cNvSpPr/>
            <p:nvPr/>
          </p:nvSpPr>
          <p:spPr>
            <a:xfrm rot="10800000">
              <a:off x="6669044" y="829706"/>
              <a:ext cx="70185" cy="5802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3806428-1FD8-4DD7-A012-2949C54685A0}"/>
              </a:ext>
            </a:extLst>
          </p:cNvPr>
          <p:cNvGrpSpPr/>
          <p:nvPr/>
        </p:nvGrpSpPr>
        <p:grpSpPr>
          <a:xfrm>
            <a:off x="59230" y="573278"/>
            <a:ext cx="1440160" cy="492443"/>
            <a:chOff x="0" y="274770"/>
            <a:chExt cx="1611726" cy="60906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851E193-6F44-4485-A647-70C8401D05D8}"/>
                </a:ext>
              </a:extLst>
            </p:cNvPr>
            <p:cNvSpPr/>
            <p:nvPr/>
          </p:nvSpPr>
          <p:spPr>
            <a:xfrm>
              <a:off x="0" y="348942"/>
              <a:ext cx="1611726" cy="511045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`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589C939-6462-4D73-84BF-88DA6F1943BB}"/>
                </a:ext>
              </a:extLst>
            </p:cNvPr>
            <p:cNvSpPr txBox="1"/>
            <p:nvPr/>
          </p:nvSpPr>
          <p:spPr>
            <a:xfrm>
              <a:off x="0" y="274770"/>
              <a:ext cx="1611726" cy="609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EasyET</a:t>
              </a:r>
              <a:endParaRPr kumimoji="0" lang="ko-KR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41" name="그래픽 40" descr="봉투">
            <a:extLst>
              <a:ext uri="{FF2B5EF4-FFF2-40B4-BE49-F238E27FC236}">
                <a16:creationId xmlns:a16="http://schemas.microsoft.com/office/drawing/2014/main" id="{F4FDF575-36F8-4AB7-B667-620DB44C3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30" y="329651"/>
            <a:ext cx="235192" cy="235192"/>
          </a:xfrm>
          <a:prstGeom prst="rect">
            <a:avLst/>
          </a:prstGeom>
        </p:spPr>
      </p:pic>
      <p:pic>
        <p:nvPicPr>
          <p:cNvPr id="42" name="그래픽 41" descr="전화">
            <a:extLst>
              <a:ext uri="{FF2B5EF4-FFF2-40B4-BE49-F238E27FC236}">
                <a16:creationId xmlns:a16="http://schemas.microsoft.com/office/drawing/2014/main" id="{8E0B6142-3770-47E3-B8BC-304C80A7D2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9672" y="310693"/>
            <a:ext cx="235192" cy="23519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FC4BC64-0B97-4323-8C8F-0CAB8C5799B1}"/>
              </a:ext>
            </a:extLst>
          </p:cNvPr>
          <p:cNvSpPr txBox="1"/>
          <p:nvPr/>
        </p:nvSpPr>
        <p:spPr>
          <a:xfrm>
            <a:off x="214076" y="303233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easyet@yuhan.ac.kr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17BEC3-44B9-4DD3-90C6-11DBF0CFDE48}"/>
              </a:ext>
            </a:extLst>
          </p:cNvPr>
          <p:cNvSpPr txBox="1"/>
          <p:nvPr/>
        </p:nvSpPr>
        <p:spPr>
          <a:xfrm>
            <a:off x="1788624" y="311668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010-0000-0000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CF0B32-24B9-4743-90A5-B97C3AA78798}"/>
              </a:ext>
            </a:extLst>
          </p:cNvPr>
          <p:cNvSpPr/>
          <p:nvPr/>
        </p:nvSpPr>
        <p:spPr>
          <a:xfrm>
            <a:off x="832870" y="1281662"/>
            <a:ext cx="2947042" cy="3320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D455EC7-4079-4345-9F20-AA92D41F99AA}"/>
              </a:ext>
            </a:extLst>
          </p:cNvPr>
          <p:cNvSpPr/>
          <p:nvPr/>
        </p:nvSpPr>
        <p:spPr>
          <a:xfrm>
            <a:off x="834151" y="1710236"/>
            <a:ext cx="5754073" cy="3133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38F1C9-7EE3-4734-BF39-C188571FF6AE}"/>
              </a:ext>
            </a:extLst>
          </p:cNvPr>
          <p:cNvSpPr txBox="1"/>
          <p:nvPr/>
        </p:nvSpPr>
        <p:spPr>
          <a:xfrm>
            <a:off x="192343" y="1710236"/>
            <a:ext cx="5854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제목     </a:t>
            </a:r>
            <a:r>
              <a:rPr lang="ko-KR" altLang="en-US" sz="1200" dirty="0"/>
              <a:t>전신 다이어트 최고의 운동</a:t>
            </a:r>
            <a:r>
              <a:rPr lang="en-US" altLang="ko-KR" sz="1200" dirty="0"/>
              <a:t>[</a:t>
            </a:r>
            <a:r>
              <a:rPr lang="ko-KR" altLang="en-US" sz="1200" dirty="0" err="1"/>
              <a:t>칼소폭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핵매운맛</a:t>
            </a:r>
            <a:r>
              <a:rPr lang="en-US" altLang="ko-KR" sz="1200" dirty="0"/>
              <a:t>] 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A114440-FAE9-4E23-B986-71A776AF2A50}"/>
              </a:ext>
            </a:extLst>
          </p:cNvPr>
          <p:cNvSpPr/>
          <p:nvPr/>
        </p:nvSpPr>
        <p:spPr>
          <a:xfrm>
            <a:off x="112976" y="1288141"/>
            <a:ext cx="457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 작성자 </a:t>
            </a:r>
            <a:r>
              <a:rPr lang="en-US" altLang="ko-KR" sz="1400" dirty="0"/>
              <a:t>  Thankyou BUBU@easyet.com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EB170ED-4D04-4124-A29D-B7B7F27B6229}"/>
              </a:ext>
            </a:extLst>
          </p:cNvPr>
          <p:cNvSpPr/>
          <p:nvPr/>
        </p:nvSpPr>
        <p:spPr>
          <a:xfrm>
            <a:off x="294422" y="2443212"/>
            <a:ext cx="6292521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2913A1-C838-4F89-ACB3-020A4190BADD}"/>
              </a:ext>
            </a:extLst>
          </p:cNvPr>
          <p:cNvSpPr txBox="1"/>
          <p:nvPr/>
        </p:nvSpPr>
        <p:spPr>
          <a:xfrm>
            <a:off x="195405" y="2114501"/>
            <a:ext cx="639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한 줄 소개</a:t>
            </a:r>
            <a:endParaRPr lang="en-US" altLang="ko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095B8E3-B312-4158-84D7-2145CE8D11A9}"/>
              </a:ext>
            </a:extLst>
          </p:cNvPr>
          <p:cNvSpPr/>
          <p:nvPr/>
        </p:nvSpPr>
        <p:spPr>
          <a:xfrm>
            <a:off x="294422" y="3164769"/>
            <a:ext cx="6292521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https://www.youtube.com/watch?v=CTojmKLkWTo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972B63-AAD0-43DD-845A-2FD373F8F884}"/>
              </a:ext>
            </a:extLst>
          </p:cNvPr>
          <p:cNvSpPr txBox="1"/>
          <p:nvPr/>
        </p:nvSpPr>
        <p:spPr>
          <a:xfrm>
            <a:off x="195405" y="2836058"/>
            <a:ext cx="639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동영상 </a:t>
            </a:r>
            <a:r>
              <a:rPr lang="en-US" altLang="ko-KR" sz="1400" dirty="0"/>
              <a:t>URL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CF0C7B-EFA1-4352-A3EA-F4FF652ACFDC}"/>
              </a:ext>
            </a:extLst>
          </p:cNvPr>
          <p:cNvSpPr txBox="1"/>
          <p:nvPr/>
        </p:nvSpPr>
        <p:spPr>
          <a:xfrm>
            <a:off x="303726" y="2450625"/>
            <a:ext cx="585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영상 하나로 </a:t>
            </a:r>
            <a:r>
              <a:rPr lang="en-US" altLang="ko-KR" sz="1200" dirty="0"/>
              <a:t>‘</a:t>
            </a:r>
            <a:r>
              <a:rPr lang="ko-KR" altLang="en-US" sz="1200" dirty="0"/>
              <a:t>전신 모든 부위 유산소 </a:t>
            </a:r>
            <a:r>
              <a:rPr lang="en-US" altLang="ko-KR" sz="1200" dirty="0"/>
              <a:t>&amp; </a:t>
            </a:r>
            <a:r>
              <a:rPr lang="ko-KR" altLang="en-US" sz="1200" dirty="0"/>
              <a:t>근력 </a:t>
            </a:r>
            <a:r>
              <a:rPr lang="en-US" altLang="ko-KR" sz="1200" dirty="0"/>
              <a:t>&amp; </a:t>
            </a:r>
            <a:r>
              <a:rPr lang="ko-KR" altLang="en-US" sz="1200" dirty="0"/>
              <a:t>스트레칭</a:t>
            </a:r>
            <a:r>
              <a:rPr lang="en-US" altLang="ko-KR" sz="1200" dirty="0"/>
              <a:t>’ </a:t>
            </a:r>
            <a:r>
              <a:rPr lang="ko-KR" altLang="en-US" sz="1200" dirty="0"/>
              <a:t>가능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pic>
        <p:nvPicPr>
          <p:cNvPr id="6" name="그래픽 5" descr="이미지">
            <a:extLst>
              <a:ext uri="{FF2B5EF4-FFF2-40B4-BE49-F238E27FC236}">
                <a16:creationId xmlns:a16="http://schemas.microsoft.com/office/drawing/2014/main" id="{7709510A-70EA-4BE6-84CA-F826D20D1F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31836" y="4039937"/>
            <a:ext cx="404021" cy="404021"/>
          </a:xfrm>
          <a:prstGeom prst="rect">
            <a:avLst/>
          </a:prstGeom>
        </p:spPr>
      </p:pic>
      <p:sp>
        <p:nvSpPr>
          <p:cNvPr id="56" name="모서리가 둥근 직사각형 123">
            <a:extLst>
              <a:ext uri="{FF2B5EF4-FFF2-40B4-BE49-F238E27FC236}">
                <a16:creationId xmlns:a16="http://schemas.microsoft.com/office/drawing/2014/main" id="{68E911EA-80A7-450F-91BE-AC6AFC0E0C69}"/>
              </a:ext>
            </a:extLst>
          </p:cNvPr>
          <p:cNvSpPr/>
          <p:nvPr/>
        </p:nvSpPr>
        <p:spPr>
          <a:xfrm>
            <a:off x="1184927" y="216124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57" name="모서리가 둥근 직사각형 123">
            <a:extLst>
              <a:ext uri="{FF2B5EF4-FFF2-40B4-BE49-F238E27FC236}">
                <a16:creationId xmlns:a16="http://schemas.microsoft.com/office/drawing/2014/main" id="{A55E992C-606B-4AFA-9A91-47DD4E89D266}"/>
              </a:ext>
            </a:extLst>
          </p:cNvPr>
          <p:cNvSpPr/>
          <p:nvPr/>
        </p:nvSpPr>
        <p:spPr>
          <a:xfrm>
            <a:off x="1283366" y="287574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58" name="모서리가 둥근 직사각형 123">
            <a:extLst>
              <a:ext uri="{FF2B5EF4-FFF2-40B4-BE49-F238E27FC236}">
                <a16:creationId xmlns:a16="http://schemas.microsoft.com/office/drawing/2014/main" id="{7D299EFE-FB17-414B-BC77-A32324BC015E}"/>
              </a:ext>
            </a:extLst>
          </p:cNvPr>
          <p:cNvSpPr/>
          <p:nvPr/>
        </p:nvSpPr>
        <p:spPr>
          <a:xfrm>
            <a:off x="1737268" y="367324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9F158B-85AA-42D2-88EB-910BB7E53BC8}"/>
              </a:ext>
            </a:extLst>
          </p:cNvPr>
          <p:cNvSpPr/>
          <p:nvPr/>
        </p:nvSpPr>
        <p:spPr>
          <a:xfrm>
            <a:off x="5243161" y="2112246"/>
            <a:ext cx="1343352" cy="2801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3273D8-BD5A-4C63-9DE5-9B26071CDAB1}"/>
              </a:ext>
            </a:extLst>
          </p:cNvPr>
          <p:cNvSpPr txBox="1"/>
          <p:nvPr/>
        </p:nvSpPr>
        <p:spPr>
          <a:xfrm>
            <a:off x="5294038" y="2120026"/>
            <a:ext cx="1152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운동 종류 선택</a:t>
            </a:r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5BAE6E8C-E957-465E-B842-7078FAD09AC6}"/>
              </a:ext>
            </a:extLst>
          </p:cNvPr>
          <p:cNvSpPr/>
          <p:nvPr/>
        </p:nvSpPr>
        <p:spPr>
          <a:xfrm rot="10800000">
            <a:off x="6370872" y="2219430"/>
            <a:ext cx="70185" cy="580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123">
            <a:extLst>
              <a:ext uri="{FF2B5EF4-FFF2-40B4-BE49-F238E27FC236}">
                <a16:creationId xmlns:a16="http://schemas.microsoft.com/office/drawing/2014/main" id="{44446B80-B467-444F-A196-B10DCC6AF06E}"/>
              </a:ext>
            </a:extLst>
          </p:cNvPr>
          <p:cNvSpPr/>
          <p:nvPr/>
        </p:nvSpPr>
        <p:spPr>
          <a:xfrm>
            <a:off x="5013518" y="211141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412734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E727757-64F3-4E37-AB37-FEE1DD72AD56}"/>
              </a:ext>
            </a:extLst>
          </p:cNvPr>
          <p:cNvSpPr/>
          <p:nvPr/>
        </p:nvSpPr>
        <p:spPr>
          <a:xfrm>
            <a:off x="169887" y="1152366"/>
            <a:ext cx="6545467" cy="3795647"/>
          </a:xfrm>
          <a:prstGeom prst="roundRect">
            <a:avLst>
              <a:gd name="adj" fmla="val 394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900" dirty="0"/>
              <a:t>추천 식단에 대한 한 줄 소개</a:t>
            </a:r>
            <a:endParaRPr lang="en-US" altLang="ko-KR" sz="900" dirty="0"/>
          </a:p>
          <a:p>
            <a:r>
              <a:rPr lang="ko-KR" altLang="en-US" sz="900" dirty="0"/>
              <a:t>레시피를 단계별로 등록한다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단계 추가</a:t>
            </a:r>
            <a:r>
              <a:rPr lang="en-US" altLang="ko-KR" sz="900" dirty="0"/>
              <a:t> </a:t>
            </a:r>
            <a:r>
              <a:rPr lang="ko-KR" altLang="en-US" sz="900" dirty="0"/>
              <a:t>버튼</a:t>
            </a:r>
            <a:endParaRPr lang="en-US" altLang="ko-KR" sz="900" dirty="0"/>
          </a:p>
          <a:p>
            <a:r>
              <a:rPr lang="ko-KR" altLang="en-US" sz="900" dirty="0"/>
              <a:t>단계 삭제 버튼</a:t>
            </a:r>
            <a:endParaRPr lang="en-US" altLang="ko-KR" sz="900" dirty="0"/>
          </a:p>
          <a:p>
            <a:r>
              <a:rPr lang="ko-KR" altLang="en-US" sz="900" dirty="0"/>
              <a:t>단계별 사진 미리보기</a:t>
            </a:r>
            <a:endParaRPr lang="en-US" altLang="ko-KR" sz="900" dirty="0"/>
          </a:p>
          <a:p>
            <a:r>
              <a:rPr lang="ko-KR" altLang="en-US" sz="900" dirty="0"/>
              <a:t>추천 식단 재료를 선택한다</a:t>
            </a:r>
            <a:r>
              <a:rPr lang="en-US" altLang="ko-KR" sz="900" dirty="0"/>
              <a:t>.</a:t>
            </a:r>
            <a:br>
              <a:rPr lang="en-US" altLang="ko-KR" sz="900" dirty="0"/>
            </a:br>
            <a:r>
              <a:rPr lang="en-US" altLang="ko-KR" sz="900" dirty="0"/>
              <a:t>1) </a:t>
            </a:r>
            <a:r>
              <a:rPr lang="ko-KR" altLang="en-US" sz="900" dirty="0"/>
              <a:t>육류</a:t>
            </a:r>
            <a:br>
              <a:rPr lang="en-US" altLang="ko-KR" sz="900" dirty="0"/>
            </a:br>
            <a:r>
              <a:rPr lang="en-US" altLang="ko-KR" sz="900" dirty="0"/>
              <a:t>2) </a:t>
            </a:r>
            <a:r>
              <a:rPr lang="ko-KR" altLang="en-US" sz="900" dirty="0"/>
              <a:t>해물</a:t>
            </a:r>
            <a:br>
              <a:rPr lang="en-US" altLang="ko-KR" sz="900" dirty="0"/>
            </a:br>
            <a:r>
              <a:rPr lang="en-US" altLang="ko-KR" sz="900" dirty="0"/>
              <a:t>3) </a:t>
            </a:r>
            <a:r>
              <a:rPr lang="ko-KR" altLang="en-US" sz="900" dirty="0"/>
              <a:t>채소</a:t>
            </a:r>
            <a:br>
              <a:rPr lang="en-US" altLang="ko-KR" sz="900" dirty="0"/>
            </a:br>
            <a:r>
              <a:rPr lang="en-US" altLang="ko-KR" sz="900" dirty="0"/>
              <a:t>4) </a:t>
            </a:r>
            <a:r>
              <a:rPr lang="ko-KR" altLang="en-US" sz="900" dirty="0"/>
              <a:t>달걀</a:t>
            </a:r>
            <a:br>
              <a:rPr lang="en-US" altLang="ko-KR" sz="900" dirty="0"/>
            </a:br>
            <a:r>
              <a:rPr lang="en-US" altLang="ko-KR" sz="900" dirty="0"/>
              <a:t>5) </a:t>
            </a:r>
            <a:r>
              <a:rPr lang="ko-KR" altLang="en-US" sz="900" dirty="0"/>
              <a:t>곡식</a:t>
            </a:r>
            <a:br>
              <a:rPr lang="en-US" altLang="ko-KR" sz="900" dirty="0"/>
            </a:br>
            <a:r>
              <a:rPr lang="en-US" altLang="ko-KR" sz="900" dirty="0"/>
              <a:t>6) </a:t>
            </a:r>
            <a:r>
              <a:rPr lang="ko-KR" altLang="en-US" sz="900" dirty="0"/>
              <a:t>과일</a:t>
            </a:r>
            <a:br>
              <a:rPr lang="en-US" altLang="ko-KR" sz="900" dirty="0"/>
            </a:br>
            <a:r>
              <a:rPr lang="en-US" altLang="ko-KR" sz="900" dirty="0"/>
              <a:t>     …</a:t>
            </a:r>
            <a:br>
              <a:rPr lang="en-US" altLang="ko-KR" sz="900" dirty="0"/>
            </a:br>
            <a:endParaRPr lang="en-US" altLang="ko-KR" sz="900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100" dirty="0">
                <a:solidFill>
                  <a:schemeClr val="tx1"/>
                </a:solidFill>
              </a:rPr>
              <a:t>추천 게시판 식단 레시피 등록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6.3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7F5D22D-008B-4B1C-8521-24DB41F8CFDB}"/>
              </a:ext>
            </a:extLst>
          </p:cNvPr>
          <p:cNvGrpSpPr/>
          <p:nvPr/>
        </p:nvGrpSpPr>
        <p:grpSpPr>
          <a:xfrm>
            <a:off x="5324750" y="333288"/>
            <a:ext cx="608287" cy="253916"/>
            <a:chOff x="5547890" y="361095"/>
            <a:chExt cx="608287" cy="253916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662397C4-19EC-4A40-BEBD-4AF7A10FA43C}"/>
                </a:ext>
              </a:extLst>
            </p:cNvPr>
            <p:cNvSpPr/>
            <p:nvPr/>
          </p:nvSpPr>
          <p:spPr>
            <a:xfrm>
              <a:off x="5547890" y="376684"/>
              <a:ext cx="608286" cy="2244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66FF85-D894-4EFD-BE8C-F9A2A45BCC52}"/>
                </a:ext>
              </a:extLst>
            </p:cNvPr>
            <p:cNvSpPr txBox="1"/>
            <p:nvPr/>
          </p:nvSpPr>
          <p:spPr>
            <a:xfrm>
              <a:off x="5563985" y="361095"/>
              <a:ext cx="5921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LOGIN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0BCD5D-003B-433A-92EA-9687C9315918}"/>
              </a:ext>
            </a:extLst>
          </p:cNvPr>
          <p:cNvGrpSpPr/>
          <p:nvPr/>
        </p:nvGrpSpPr>
        <p:grpSpPr>
          <a:xfrm>
            <a:off x="6138810" y="330208"/>
            <a:ext cx="612512" cy="253916"/>
            <a:chOff x="6228184" y="358015"/>
            <a:chExt cx="612512" cy="253916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79FFF45-0184-4E6D-B2A0-C2ED1BA5CDE2}"/>
                </a:ext>
              </a:extLst>
            </p:cNvPr>
            <p:cNvSpPr/>
            <p:nvPr/>
          </p:nvSpPr>
          <p:spPr>
            <a:xfrm>
              <a:off x="6228184" y="372378"/>
              <a:ext cx="612512" cy="2244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C19E105-61DE-41DB-86D4-821480D78E1C}"/>
                </a:ext>
              </a:extLst>
            </p:cNvPr>
            <p:cNvSpPr txBox="1"/>
            <p:nvPr/>
          </p:nvSpPr>
          <p:spPr>
            <a:xfrm>
              <a:off x="6298283" y="358015"/>
              <a:ext cx="5256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JOIN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6E96BE8-DB7A-4221-BD15-94D8C624D9C9}"/>
              </a:ext>
            </a:extLst>
          </p:cNvPr>
          <p:cNvGrpSpPr/>
          <p:nvPr/>
        </p:nvGrpSpPr>
        <p:grpSpPr>
          <a:xfrm>
            <a:off x="3084231" y="693131"/>
            <a:ext cx="3835925" cy="276999"/>
            <a:chOff x="3076197" y="720938"/>
            <a:chExt cx="3835925" cy="27699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2CB535-5ACA-4550-A6E4-B7274E161F4D}"/>
                </a:ext>
              </a:extLst>
            </p:cNvPr>
            <p:cNvSpPr txBox="1"/>
            <p:nvPr/>
          </p:nvSpPr>
          <p:spPr>
            <a:xfrm>
              <a:off x="3076197" y="720938"/>
              <a:ext cx="3835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HOME   |  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건강정보  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|  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명예의 전당  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|   BOARD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7799C855-71C0-431D-A080-6F96446E8C02}"/>
                </a:ext>
              </a:extLst>
            </p:cNvPr>
            <p:cNvSpPr/>
            <p:nvPr/>
          </p:nvSpPr>
          <p:spPr>
            <a:xfrm rot="10800000">
              <a:off x="6669044" y="829706"/>
              <a:ext cx="70185" cy="5802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3806428-1FD8-4DD7-A012-2949C54685A0}"/>
              </a:ext>
            </a:extLst>
          </p:cNvPr>
          <p:cNvGrpSpPr/>
          <p:nvPr/>
        </p:nvGrpSpPr>
        <p:grpSpPr>
          <a:xfrm>
            <a:off x="59230" y="573278"/>
            <a:ext cx="1440160" cy="492443"/>
            <a:chOff x="0" y="274770"/>
            <a:chExt cx="1611726" cy="60906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851E193-6F44-4485-A647-70C8401D05D8}"/>
                </a:ext>
              </a:extLst>
            </p:cNvPr>
            <p:cNvSpPr/>
            <p:nvPr/>
          </p:nvSpPr>
          <p:spPr>
            <a:xfrm>
              <a:off x="0" y="348942"/>
              <a:ext cx="1611726" cy="511045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`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589C939-6462-4D73-84BF-88DA6F1943BB}"/>
                </a:ext>
              </a:extLst>
            </p:cNvPr>
            <p:cNvSpPr txBox="1"/>
            <p:nvPr/>
          </p:nvSpPr>
          <p:spPr>
            <a:xfrm>
              <a:off x="0" y="274770"/>
              <a:ext cx="1611726" cy="609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EasyET</a:t>
              </a:r>
              <a:endParaRPr kumimoji="0" lang="ko-KR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41" name="그래픽 40" descr="봉투">
            <a:extLst>
              <a:ext uri="{FF2B5EF4-FFF2-40B4-BE49-F238E27FC236}">
                <a16:creationId xmlns:a16="http://schemas.microsoft.com/office/drawing/2014/main" id="{F4FDF575-36F8-4AB7-B667-620DB44C3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30" y="329651"/>
            <a:ext cx="235192" cy="235192"/>
          </a:xfrm>
          <a:prstGeom prst="rect">
            <a:avLst/>
          </a:prstGeom>
        </p:spPr>
      </p:pic>
      <p:pic>
        <p:nvPicPr>
          <p:cNvPr id="42" name="그래픽 41" descr="전화">
            <a:extLst>
              <a:ext uri="{FF2B5EF4-FFF2-40B4-BE49-F238E27FC236}">
                <a16:creationId xmlns:a16="http://schemas.microsoft.com/office/drawing/2014/main" id="{8E0B6142-3770-47E3-B8BC-304C80A7D2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9672" y="310693"/>
            <a:ext cx="235192" cy="23519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FC4BC64-0B97-4323-8C8F-0CAB8C5799B1}"/>
              </a:ext>
            </a:extLst>
          </p:cNvPr>
          <p:cNvSpPr txBox="1"/>
          <p:nvPr/>
        </p:nvSpPr>
        <p:spPr>
          <a:xfrm>
            <a:off x="214076" y="303233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easyet@yuhan.ac.kr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17BEC3-44B9-4DD3-90C6-11DBF0CFDE48}"/>
              </a:ext>
            </a:extLst>
          </p:cNvPr>
          <p:cNvSpPr txBox="1"/>
          <p:nvPr/>
        </p:nvSpPr>
        <p:spPr>
          <a:xfrm>
            <a:off x="1788624" y="311668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010-0000-0000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72ED943-B088-4D1F-B28E-A76ABC2CEA01}"/>
              </a:ext>
            </a:extLst>
          </p:cNvPr>
          <p:cNvSpPr/>
          <p:nvPr/>
        </p:nvSpPr>
        <p:spPr>
          <a:xfrm>
            <a:off x="5756521" y="4522377"/>
            <a:ext cx="831703" cy="35362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글 올리기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B90A17-9AA6-40BF-93C9-7022C72DFFDC}"/>
              </a:ext>
            </a:extLst>
          </p:cNvPr>
          <p:cNvSpPr/>
          <p:nvPr/>
        </p:nvSpPr>
        <p:spPr>
          <a:xfrm>
            <a:off x="832870" y="1281662"/>
            <a:ext cx="2514994" cy="33200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2D91ECD-3B99-44E2-82D1-726CA0ABD9CF}"/>
              </a:ext>
            </a:extLst>
          </p:cNvPr>
          <p:cNvSpPr/>
          <p:nvPr/>
        </p:nvSpPr>
        <p:spPr>
          <a:xfrm>
            <a:off x="834151" y="1710236"/>
            <a:ext cx="5754073" cy="3133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AEDC8B-FBD1-46B3-9445-3549B1318360}"/>
              </a:ext>
            </a:extLst>
          </p:cNvPr>
          <p:cNvSpPr txBox="1"/>
          <p:nvPr/>
        </p:nvSpPr>
        <p:spPr>
          <a:xfrm>
            <a:off x="192343" y="1710236"/>
            <a:ext cx="5854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제목     </a:t>
            </a:r>
            <a:r>
              <a:rPr lang="ko-KR" altLang="en-US" sz="1200" dirty="0" err="1"/>
              <a:t>맛있닭</a:t>
            </a:r>
            <a:r>
              <a:rPr lang="ko-KR" altLang="en-US" sz="1200" dirty="0"/>
              <a:t> 닭가슴살 한끼 </a:t>
            </a:r>
            <a:r>
              <a:rPr lang="ko-KR" altLang="en-US" sz="1200" dirty="0" err="1"/>
              <a:t>곤약</a:t>
            </a:r>
            <a:r>
              <a:rPr lang="ko-KR" altLang="en-US" sz="1200" dirty="0"/>
              <a:t> 볶음밥</a:t>
            </a:r>
            <a:endParaRPr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1B2438C-8126-48B9-8B2B-857B30991945}"/>
              </a:ext>
            </a:extLst>
          </p:cNvPr>
          <p:cNvSpPr/>
          <p:nvPr/>
        </p:nvSpPr>
        <p:spPr>
          <a:xfrm>
            <a:off x="112976" y="1288141"/>
            <a:ext cx="457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 작성자 </a:t>
            </a:r>
            <a:r>
              <a:rPr lang="en-US" altLang="ko-KR" sz="1400" dirty="0"/>
              <a:t>  10000 RECIPE@easyet.com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9D61A00-76F0-4E0E-9171-E0DD6D496AF2}"/>
              </a:ext>
            </a:extLst>
          </p:cNvPr>
          <p:cNvSpPr/>
          <p:nvPr/>
        </p:nvSpPr>
        <p:spPr>
          <a:xfrm>
            <a:off x="294422" y="2443212"/>
            <a:ext cx="6292521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DD5070-4ECA-43A6-8E08-EF774987E9D6}"/>
              </a:ext>
            </a:extLst>
          </p:cNvPr>
          <p:cNvSpPr txBox="1"/>
          <p:nvPr/>
        </p:nvSpPr>
        <p:spPr>
          <a:xfrm>
            <a:off x="195405" y="2114501"/>
            <a:ext cx="639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한 줄 소개</a:t>
            </a:r>
            <a:endParaRPr lang="en-US" altLang="ko-KR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B951D1-D45F-48D7-9612-BAF1FCA62CCF}"/>
              </a:ext>
            </a:extLst>
          </p:cNvPr>
          <p:cNvSpPr txBox="1"/>
          <p:nvPr/>
        </p:nvSpPr>
        <p:spPr>
          <a:xfrm>
            <a:off x="303726" y="2450625"/>
            <a:ext cx="585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신선한 재료와 </a:t>
            </a:r>
            <a:r>
              <a:rPr lang="ko-KR" altLang="en-US" sz="1200" dirty="0" err="1"/>
              <a:t>곤약</a:t>
            </a:r>
            <a:r>
              <a:rPr lang="ko-KR" altLang="en-US" sz="1200" dirty="0"/>
              <a:t> 밥으로 영향 균형이 골고루 잡힌 부담 없는 한끼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A9AF6F0-E547-4F41-BD1B-567B804C5C14}"/>
              </a:ext>
            </a:extLst>
          </p:cNvPr>
          <p:cNvGrpSpPr/>
          <p:nvPr/>
        </p:nvGrpSpPr>
        <p:grpSpPr>
          <a:xfrm>
            <a:off x="5320236" y="3050189"/>
            <a:ext cx="983713" cy="596840"/>
            <a:chOff x="2592374" y="3981777"/>
            <a:chExt cx="983713" cy="59684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46409B2-CDF7-4125-99D2-150C0A3BCF94}"/>
                </a:ext>
              </a:extLst>
            </p:cNvPr>
            <p:cNvSpPr/>
            <p:nvPr/>
          </p:nvSpPr>
          <p:spPr>
            <a:xfrm>
              <a:off x="2592374" y="3981777"/>
              <a:ext cx="983713" cy="5968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54" name="그래픽 53" descr="이미지">
              <a:extLst>
                <a:ext uri="{FF2B5EF4-FFF2-40B4-BE49-F238E27FC236}">
                  <a16:creationId xmlns:a16="http://schemas.microsoft.com/office/drawing/2014/main" id="{6B8F162A-2A38-45C4-911C-32EAC74B2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07417" y="4109223"/>
              <a:ext cx="301936" cy="301936"/>
            </a:xfrm>
            <a:prstGeom prst="rect">
              <a:avLst/>
            </a:prstGeom>
          </p:spPr>
        </p:pic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A233F86-8C54-42EE-8638-C364275B5D3B}"/>
              </a:ext>
            </a:extLst>
          </p:cNvPr>
          <p:cNvSpPr/>
          <p:nvPr/>
        </p:nvSpPr>
        <p:spPr>
          <a:xfrm>
            <a:off x="899592" y="3046851"/>
            <a:ext cx="4295717" cy="5968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래픽 5" descr="닫기">
            <a:extLst>
              <a:ext uri="{FF2B5EF4-FFF2-40B4-BE49-F238E27FC236}">
                <a16:creationId xmlns:a16="http://schemas.microsoft.com/office/drawing/2014/main" id="{28B0BF96-1C9D-4778-8CC5-4A28DC6AC3A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V="1">
            <a:off x="6416253" y="3046851"/>
            <a:ext cx="169168" cy="169168"/>
          </a:xfrm>
          <a:prstGeom prst="rect">
            <a:avLst/>
          </a:prstGeom>
        </p:spPr>
      </p:pic>
      <p:pic>
        <p:nvPicPr>
          <p:cNvPr id="9" name="그래픽 8" descr="추가">
            <a:extLst>
              <a:ext uri="{FF2B5EF4-FFF2-40B4-BE49-F238E27FC236}">
                <a16:creationId xmlns:a16="http://schemas.microsoft.com/office/drawing/2014/main" id="{B3BF2CBD-3443-4F75-AC18-FD0A8D4355B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3584" y="4443958"/>
            <a:ext cx="221294" cy="22129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65E4818D-2FD6-4A85-9BC2-0932AF177B0F}"/>
              </a:ext>
            </a:extLst>
          </p:cNvPr>
          <p:cNvSpPr txBox="1"/>
          <p:nvPr/>
        </p:nvSpPr>
        <p:spPr>
          <a:xfrm>
            <a:off x="220314" y="2978628"/>
            <a:ext cx="790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STEP</a:t>
            </a:r>
            <a:r>
              <a:rPr lang="ko-KR" altLang="en-US" sz="1400" dirty="0"/>
              <a:t> </a:t>
            </a:r>
            <a:r>
              <a:rPr lang="en-US" altLang="ko-KR" sz="1400" dirty="0"/>
              <a:t>1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4CD7EF1-DC72-4E1D-9644-D1C8F705666D}"/>
              </a:ext>
            </a:extLst>
          </p:cNvPr>
          <p:cNvGrpSpPr/>
          <p:nvPr/>
        </p:nvGrpSpPr>
        <p:grpSpPr>
          <a:xfrm>
            <a:off x="5320236" y="3765858"/>
            <a:ext cx="983713" cy="596840"/>
            <a:chOff x="2592374" y="3981777"/>
            <a:chExt cx="983713" cy="59684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60C57E5-B59A-4FCB-979C-86C934B8F4E4}"/>
                </a:ext>
              </a:extLst>
            </p:cNvPr>
            <p:cNvSpPr/>
            <p:nvPr/>
          </p:nvSpPr>
          <p:spPr>
            <a:xfrm>
              <a:off x="2592374" y="3981777"/>
              <a:ext cx="983713" cy="5968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60" name="그래픽 59" descr="이미지">
              <a:extLst>
                <a:ext uri="{FF2B5EF4-FFF2-40B4-BE49-F238E27FC236}">
                  <a16:creationId xmlns:a16="http://schemas.microsoft.com/office/drawing/2014/main" id="{1906EB55-0852-42AB-B48C-02BBFFBB0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07417" y="4109223"/>
              <a:ext cx="301936" cy="301936"/>
            </a:xfrm>
            <a:prstGeom prst="rect">
              <a:avLst/>
            </a:prstGeom>
          </p:spPr>
        </p:pic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E5F013-8EEA-4718-97C4-305EDCF46576}"/>
              </a:ext>
            </a:extLst>
          </p:cNvPr>
          <p:cNvSpPr/>
          <p:nvPr/>
        </p:nvSpPr>
        <p:spPr>
          <a:xfrm>
            <a:off x="899592" y="3762520"/>
            <a:ext cx="4295717" cy="5968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2" name="그래픽 61" descr="닫기">
            <a:extLst>
              <a:ext uri="{FF2B5EF4-FFF2-40B4-BE49-F238E27FC236}">
                <a16:creationId xmlns:a16="http://schemas.microsoft.com/office/drawing/2014/main" id="{0757D06F-F68D-4649-BEA1-14B01BBBF76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V="1">
            <a:off x="6416253" y="3762520"/>
            <a:ext cx="169168" cy="16916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CD4CFE4-644E-4D54-95D6-6EE5B4BFF44D}"/>
              </a:ext>
            </a:extLst>
          </p:cNvPr>
          <p:cNvSpPr txBox="1"/>
          <p:nvPr/>
        </p:nvSpPr>
        <p:spPr>
          <a:xfrm>
            <a:off x="220314" y="3694297"/>
            <a:ext cx="790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STEP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D5E051-CB06-4D93-AD10-8CA3502139F1}"/>
              </a:ext>
            </a:extLst>
          </p:cNvPr>
          <p:cNvSpPr txBox="1"/>
          <p:nvPr/>
        </p:nvSpPr>
        <p:spPr>
          <a:xfrm>
            <a:off x="898894" y="3085459"/>
            <a:ext cx="425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곤약을</a:t>
            </a:r>
            <a:r>
              <a:rPr lang="ko-KR" altLang="en-US" sz="1200" dirty="0"/>
              <a:t> 썰어서 식초물에 </a:t>
            </a:r>
            <a:r>
              <a:rPr lang="en-US" altLang="ko-KR" sz="1200" dirty="0"/>
              <a:t>1</a:t>
            </a:r>
            <a:r>
              <a:rPr lang="ko-KR" altLang="en-US" sz="1200" dirty="0"/>
              <a:t>시간 이상 방치한 후 흐르는 물에 </a:t>
            </a:r>
            <a:br>
              <a:rPr lang="en-US" altLang="ko-KR" sz="1200" dirty="0"/>
            </a:br>
            <a:r>
              <a:rPr lang="ko-KR" altLang="en-US" sz="1200" dirty="0"/>
              <a:t>씻고 물기를 제거해 주세요</a:t>
            </a:r>
            <a:r>
              <a:rPr lang="en-US" altLang="ko-KR" sz="1200" dirty="0"/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6E02B2-74CE-4013-9C5F-FA750A2BE7B2}"/>
              </a:ext>
            </a:extLst>
          </p:cNvPr>
          <p:cNvSpPr txBox="1"/>
          <p:nvPr/>
        </p:nvSpPr>
        <p:spPr>
          <a:xfrm>
            <a:off x="908179" y="3830107"/>
            <a:ext cx="425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믹서기로 곱게 갈아 알알이 </a:t>
            </a:r>
            <a:r>
              <a:rPr lang="ko-KR" altLang="en-US" sz="1200" dirty="0" err="1"/>
              <a:t>곤약을</a:t>
            </a:r>
            <a:r>
              <a:rPr lang="ko-KR" altLang="en-US" sz="1200" dirty="0"/>
              <a:t> 만든 후 불린 쌀과 함께 섞어 주세요</a:t>
            </a:r>
            <a:r>
              <a:rPr lang="en-US" altLang="ko-KR" sz="1200" dirty="0"/>
              <a:t>.</a:t>
            </a:r>
          </a:p>
        </p:txBody>
      </p:sp>
      <p:sp>
        <p:nvSpPr>
          <p:cNvPr id="66" name="모서리가 둥근 직사각형 123">
            <a:extLst>
              <a:ext uri="{FF2B5EF4-FFF2-40B4-BE49-F238E27FC236}">
                <a16:creationId xmlns:a16="http://schemas.microsoft.com/office/drawing/2014/main" id="{77982589-26A6-41DD-8A71-9A979723C3E6}"/>
              </a:ext>
            </a:extLst>
          </p:cNvPr>
          <p:cNvSpPr/>
          <p:nvPr/>
        </p:nvSpPr>
        <p:spPr>
          <a:xfrm>
            <a:off x="1187624" y="215004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67" name="모서리가 둥근 직사각형 123">
            <a:extLst>
              <a:ext uri="{FF2B5EF4-FFF2-40B4-BE49-F238E27FC236}">
                <a16:creationId xmlns:a16="http://schemas.microsoft.com/office/drawing/2014/main" id="{DA4612F3-8279-4BA4-9414-CAD98DABE0DB}"/>
              </a:ext>
            </a:extLst>
          </p:cNvPr>
          <p:cNvSpPr/>
          <p:nvPr/>
        </p:nvSpPr>
        <p:spPr>
          <a:xfrm>
            <a:off x="637610" y="325261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68" name="모서리가 둥근 직사각형 123">
            <a:extLst>
              <a:ext uri="{FF2B5EF4-FFF2-40B4-BE49-F238E27FC236}">
                <a16:creationId xmlns:a16="http://schemas.microsoft.com/office/drawing/2014/main" id="{48C1B0C2-F042-4F58-8200-F0B718209BD8}"/>
              </a:ext>
            </a:extLst>
          </p:cNvPr>
          <p:cNvSpPr/>
          <p:nvPr/>
        </p:nvSpPr>
        <p:spPr>
          <a:xfrm>
            <a:off x="5348382" y="382367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69" name="모서리가 둥근 직사각형 123">
            <a:extLst>
              <a:ext uri="{FF2B5EF4-FFF2-40B4-BE49-F238E27FC236}">
                <a16:creationId xmlns:a16="http://schemas.microsoft.com/office/drawing/2014/main" id="{CD48809D-7217-4DBB-80D5-BB33DE415E96}"/>
              </a:ext>
            </a:extLst>
          </p:cNvPr>
          <p:cNvSpPr/>
          <p:nvPr/>
        </p:nvSpPr>
        <p:spPr>
          <a:xfrm>
            <a:off x="2737728" y="444922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70" name="모서리가 둥근 직사각형 123">
            <a:extLst>
              <a:ext uri="{FF2B5EF4-FFF2-40B4-BE49-F238E27FC236}">
                <a16:creationId xmlns:a16="http://schemas.microsoft.com/office/drawing/2014/main" id="{C342A070-EDAA-4A54-A733-484A816BBA7A}"/>
              </a:ext>
            </a:extLst>
          </p:cNvPr>
          <p:cNvSpPr/>
          <p:nvPr/>
        </p:nvSpPr>
        <p:spPr>
          <a:xfrm>
            <a:off x="6203724" y="302875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F596BE4-C247-43FE-AE5B-7D478D61718E}"/>
              </a:ext>
            </a:extLst>
          </p:cNvPr>
          <p:cNvSpPr/>
          <p:nvPr/>
        </p:nvSpPr>
        <p:spPr>
          <a:xfrm>
            <a:off x="5243161" y="2112246"/>
            <a:ext cx="1343352" cy="2801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FF017EA-6C4F-4BF5-8140-3DDDA44C126F}"/>
              </a:ext>
            </a:extLst>
          </p:cNvPr>
          <p:cNvSpPr txBox="1"/>
          <p:nvPr/>
        </p:nvSpPr>
        <p:spPr>
          <a:xfrm>
            <a:off x="5294038" y="2120026"/>
            <a:ext cx="1152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식단 재료 선택</a:t>
            </a:r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EEA4B65B-1CF0-428C-ABEB-A3E05B933EB3}"/>
              </a:ext>
            </a:extLst>
          </p:cNvPr>
          <p:cNvSpPr/>
          <p:nvPr/>
        </p:nvSpPr>
        <p:spPr>
          <a:xfrm rot="10800000">
            <a:off x="6370872" y="2219430"/>
            <a:ext cx="70185" cy="580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123">
            <a:extLst>
              <a:ext uri="{FF2B5EF4-FFF2-40B4-BE49-F238E27FC236}">
                <a16:creationId xmlns:a16="http://schemas.microsoft.com/office/drawing/2014/main" id="{00BA99A5-469D-45F2-9E6B-BE65002D2CAC}"/>
              </a:ext>
            </a:extLst>
          </p:cNvPr>
          <p:cNvSpPr/>
          <p:nvPr/>
        </p:nvSpPr>
        <p:spPr>
          <a:xfrm>
            <a:off x="4994801" y="212087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038361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7. </a:t>
            </a:r>
            <a:r>
              <a:rPr lang="ko-KR" altLang="en-US" sz="2400" dirty="0"/>
              <a:t>마이페이지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AA835D-8947-4686-9B80-1C1BEEAA91EC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869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900" dirty="0"/>
              <a:t>로그인 된 회원 정보를 나타낸다</a:t>
            </a:r>
            <a:r>
              <a:rPr lang="en-US" altLang="ko-KR" sz="900" dirty="0"/>
              <a:t>.</a:t>
            </a:r>
            <a:br>
              <a:rPr lang="en-US" altLang="ko-KR" sz="900" dirty="0"/>
            </a:br>
            <a:r>
              <a:rPr lang="ko-KR" altLang="en-US" sz="900" dirty="0"/>
              <a:t>회원 정보 수정 또는 회원 탈퇴가 </a:t>
            </a:r>
            <a:br>
              <a:rPr lang="en-US" altLang="ko-KR" sz="900" dirty="0"/>
            </a:br>
            <a:r>
              <a:rPr lang="ko-KR" altLang="en-US" sz="900" dirty="0"/>
              <a:t>가능하다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로그인 된 회원이 작성한 글 목록을 보여준다</a:t>
            </a:r>
            <a:r>
              <a:rPr lang="en-US" altLang="ko-KR" sz="900" dirty="0"/>
              <a:t>.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100" dirty="0">
                <a:solidFill>
                  <a:schemeClr val="tx1"/>
                </a:solidFill>
              </a:rPr>
              <a:t>마이페이지 회원 정보 및 작성한 글 목록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6A4F302-B979-4DEE-8697-2F71F10700A5}"/>
              </a:ext>
            </a:extLst>
          </p:cNvPr>
          <p:cNvGrpSpPr/>
          <p:nvPr/>
        </p:nvGrpSpPr>
        <p:grpSpPr>
          <a:xfrm>
            <a:off x="5324750" y="333288"/>
            <a:ext cx="608287" cy="253916"/>
            <a:chOff x="5547890" y="361095"/>
            <a:chExt cx="608287" cy="253916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543D136-ED15-4A16-B242-26FD307063B4}"/>
                </a:ext>
              </a:extLst>
            </p:cNvPr>
            <p:cNvSpPr/>
            <p:nvPr/>
          </p:nvSpPr>
          <p:spPr>
            <a:xfrm>
              <a:off x="5547890" y="376684"/>
              <a:ext cx="608286" cy="2244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F7A198-A061-4C35-8200-5A3BB9121FDA}"/>
                </a:ext>
              </a:extLst>
            </p:cNvPr>
            <p:cNvSpPr txBox="1"/>
            <p:nvPr/>
          </p:nvSpPr>
          <p:spPr>
            <a:xfrm>
              <a:off x="5563985" y="361095"/>
              <a:ext cx="5921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chemeClr val="tx1"/>
                  </a:solidFill>
                  <a:latin typeface="+mn-ea"/>
                  <a:ea typeface="+mn-ea"/>
                </a:rPr>
                <a:t>LOGIN</a:t>
              </a:r>
              <a:endParaRPr lang="ko-KR" altLang="en-US" sz="105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5623426-1F9D-4AE7-A460-181ED7F929DF}"/>
              </a:ext>
            </a:extLst>
          </p:cNvPr>
          <p:cNvGrpSpPr/>
          <p:nvPr/>
        </p:nvGrpSpPr>
        <p:grpSpPr>
          <a:xfrm>
            <a:off x="6138810" y="330208"/>
            <a:ext cx="612512" cy="253916"/>
            <a:chOff x="6228184" y="358015"/>
            <a:chExt cx="612512" cy="25391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7A27DB0-99C0-4AB4-8763-2499E8F0D20E}"/>
                </a:ext>
              </a:extLst>
            </p:cNvPr>
            <p:cNvSpPr/>
            <p:nvPr/>
          </p:nvSpPr>
          <p:spPr>
            <a:xfrm>
              <a:off x="6228184" y="372378"/>
              <a:ext cx="612512" cy="2244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AA1D26A-5034-41D7-AD3F-7FB9CC4B49CC}"/>
                </a:ext>
              </a:extLst>
            </p:cNvPr>
            <p:cNvSpPr txBox="1"/>
            <p:nvPr/>
          </p:nvSpPr>
          <p:spPr>
            <a:xfrm>
              <a:off x="6298283" y="358015"/>
              <a:ext cx="5256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chemeClr val="tx1"/>
                  </a:solidFill>
                  <a:latin typeface="+mn-ea"/>
                  <a:ea typeface="+mn-ea"/>
                </a:rPr>
                <a:t>JOIN</a:t>
              </a:r>
              <a:endParaRPr lang="ko-KR" altLang="en-US" sz="105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0258C64-1798-480A-AA80-195A10087BBD}"/>
              </a:ext>
            </a:extLst>
          </p:cNvPr>
          <p:cNvGrpSpPr/>
          <p:nvPr/>
        </p:nvGrpSpPr>
        <p:grpSpPr>
          <a:xfrm>
            <a:off x="3084231" y="693131"/>
            <a:ext cx="3835925" cy="276999"/>
            <a:chOff x="3076197" y="720938"/>
            <a:chExt cx="3835925" cy="2769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436B1C-0A2E-4742-B250-1C3CED930CEF}"/>
                </a:ext>
              </a:extLst>
            </p:cNvPr>
            <p:cNvSpPr txBox="1"/>
            <p:nvPr/>
          </p:nvSpPr>
          <p:spPr>
            <a:xfrm>
              <a:off x="3076197" y="720938"/>
              <a:ext cx="3835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  <a:ea typeface="+mn-ea"/>
                </a:rPr>
                <a:t>HOME   |  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  <a:ea typeface="+mn-ea"/>
                </a:rPr>
                <a:t>건강정보   </a:t>
              </a:r>
              <a:r>
                <a:rPr lang="en-US" altLang="ko-KR" sz="1200" b="0" dirty="0">
                  <a:solidFill>
                    <a:schemeClr val="tx1"/>
                  </a:solidFill>
                  <a:latin typeface="+mn-ea"/>
                  <a:ea typeface="+mn-ea"/>
                </a:rPr>
                <a:t>|   </a:t>
              </a:r>
              <a:r>
                <a:rPr lang="ko-KR" altLang="en-US" sz="1200" b="0" dirty="0">
                  <a:solidFill>
                    <a:schemeClr val="tx1"/>
                  </a:solidFill>
                  <a:latin typeface="+mn-ea"/>
                  <a:ea typeface="+mn-ea"/>
                </a:rPr>
                <a:t>명예의 전당   </a:t>
              </a:r>
              <a:r>
                <a:rPr lang="en-US" altLang="ko-KR" sz="1200" b="0" dirty="0">
                  <a:solidFill>
                    <a:schemeClr val="tx1"/>
                  </a:solidFill>
                  <a:latin typeface="+mn-ea"/>
                  <a:ea typeface="+mn-ea"/>
                </a:rPr>
                <a:t>|   </a:t>
              </a:r>
              <a:r>
                <a:rPr lang="en-US" altLang="ko-KR" sz="1200" dirty="0">
                  <a:latin typeface="+mn-ea"/>
                </a:rPr>
                <a:t>BOARD</a:t>
              </a:r>
              <a:endParaRPr lang="ko-KR" altLang="en-US" sz="12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62B9B112-16D5-496C-B05A-9528F8538942}"/>
                </a:ext>
              </a:extLst>
            </p:cNvPr>
            <p:cNvSpPr/>
            <p:nvPr/>
          </p:nvSpPr>
          <p:spPr>
            <a:xfrm rot="10800000">
              <a:off x="6669044" y="829706"/>
              <a:ext cx="70185" cy="5802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391515B-27DC-48A3-A336-20EC67567AC0}"/>
              </a:ext>
            </a:extLst>
          </p:cNvPr>
          <p:cNvSpPr txBox="1"/>
          <p:nvPr/>
        </p:nvSpPr>
        <p:spPr>
          <a:xfrm>
            <a:off x="3879257" y="1269662"/>
            <a:ext cx="1385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 w="9525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내 글</a:t>
            </a:r>
            <a:r>
              <a:rPr lang="en-US" altLang="ko-KR" sz="2000" b="1" dirty="0">
                <a:ln w="9525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ko-KR" altLang="en-US" sz="2000" b="1" dirty="0">
                <a:ln w="9525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목록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88155EC-8D22-4872-8904-BDA1DA0D6F67}"/>
              </a:ext>
            </a:extLst>
          </p:cNvPr>
          <p:cNvSpPr/>
          <p:nvPr/>
        </p:nvSpPr>
        <p:spPr>
          <a:xfrm>
            <a:off x="2294628" y="1727284"/>
            <a:ext cx="4500536" cy="3220729"/>
          </a:xfrm>
          <a:prstGeom prst="roundRect">
            <a:avLst>
              <a:gd name="adj" fmla="val 394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18320E-738C-48E0-9629-40F643FC47C3}"/>
              </a:ext>
            </a:extLst>
          </p:cNvPr>
          <p:cNvSpPr/>
          <p:nvPr/>
        </p:nvSpPr>
        <p:spPr>
          <a:xfrm>
            <a:off x="2390064" y="2072224"/>
            <a:ext cx="4324008" cy="2993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D11A1F-0EEA-43B1-A3D1-3C844402B7FE}"/>
              </a:ext>
            </a:extLst>
          </p:cNvPr>
          <p:cNvSpPr txBox="1"/>
          <p:nvPr/>
        </p:nvSpPr>
        <p:spPr>
          <a:xfrm>
            <a:off x="2339752" y="1745728"/>
            <a:ext cx="4500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제목</a:t>
            </a:r>
            <a:r>
              <a:rPr lang="en-US" altLang="ko-KR" sz="1200" dirty="0"/>
              <a:t>	           </a:t>
            </a:r>
            <a:r>
              <a:rPr lang="ko-KR" altLang="en-US" sz="1200" dirty="0"/>
              <a:t>댓글</a:t>
            </a:r>
            <a:r>
              <a:rPr lang="en-US" altLang="ko-KR" sz="1200" dirty="0"/>
              <a:t>       </a:t>
            </a:r>
            <a:r>
              <a:rPr lang="ko-KR" altLang="en-US" sz="1200" dirty="0"/>
              <a:t>추천</a:t>
            </a:r>
            <a:r>
              <a:rPr lang="en-US" altLang="ko-KR" sz="1200" dirty="0"/>
              <a:t>	   </a:t>
            </a:r>
            <a:r>
              <a:rPr lang="ko-KR" altLang="en-US" sz="1200" dirty="0"/>
              <a:t>작성일        조회수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4E65317-D138-4075-80CC-4FE8AC28DE15}"/>
              </a:ext>
            </a:extLst>
          </p:cNvPr>
          <p:cNvSpPr/>
          <p:nvPr/>
        </p:nvSpPr>
        <p:spPr>
          <a:xfrm>
            <a:off x="2390064" y="2368016"/>
            <a:ext cx="4324008" cy="2993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637635-78A5-4C83-B11A-CBCAFE248530}"/>
              </a:ext>
            </a:extLst>
          </p:cNvPr>
          <p:cNvSpPr txBox="1"/>
          <p:nvPr/>
        </p:nvSpPr>
        <p:spPr>
          <a:xfrm>
            <a:off x="2390064" y="2377754"/>
            <a:ext cx="432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홈트</a:t>
            </a:r>
            <a:r>
              <a:rPr lang="ko-KR" altLang="en-US" sz="1200" dirty="0"/>
              <a:t> 같이 하실 분</a:t>
            </a:r>
            <a:r>
              <a:rPr lang="en-US" altLang="ko-KR" sz="1200" dirty="0"/>
              <a:t>?       17   </a:t>
            </a:r>
            <a:r>
              <a:rPr lang="ko-KR" altLang="en-US" sz="1200" dirty="0"/>
              <a:t>      </a:t>
            </a:r>
            <a:r>
              <a:rPr lang="en-US" altLang="ko-KR" sz="1200" dirty="0"/>
              <a:t>56</a:t>
            </a:r>
            <a:r>
              <a:rPr lang="ko-KR" altLang="en-US" sz="1200" dirty="0"/>
              <a:t>      </a:t>
            </a:r>
            <a:r>
              <a:rPr lang="en-US" altLang="ko-KR" sz="1200" dirty="0"/>
              <a:t>2020-10-23      42</a:t>
            </a:r>
          </a:p>
        </p:txBody>
      </p:sp>
      <p:pic>
        <p:nvPicPr>
          <p:cNvPr id="47" name="그래픽 46" descr="채팅 거품">
            <a:extLst>
              <a:ext uri="{FF2B5EF4-FFF2-40B4-BE49-F238E27FC236}">
                <a16:creationId xmlns:a16="http://schemas.microsoft.com/office/drawing/2014/main" id="{547F53F7-355F-4CAC-AE79-9126E0BA52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6292" y="2390049"/>
            <a:ext cx="244832" cy="244832"/>
          </a:xfrm>
          <a:prstGeom prst="rect">
            <a:avLst/>
          </a:prstGeom>
        </p:spPr>
      </p:pic>
      <p:pic>
        <p:nvPicPr>
          <p:cNvPr id="48" name="그래픽 47" descr="엄지척 기호">
            <a:extLst>
              <a:ext uri="{FF2B5EF4-FFF2-40B4-BE49-F238E27FC236}">
                <a16:creationId xmlns:a16="http://schemas.microsoft.com/office/drawing/2014/main" id="{3A0FD7D5-F0F9-485B-9CBD-317C861F0D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6343" y="2375536"/>
            <a:ext cx="244832" cy="24483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F428FFF-4108-42C7-ADC5-AAAAA064252F}"/>
              </a:ext>
            </a:extLst>
          </p:cNvPr>
          <p:cNvSpPr txBox="1"/>
          <p:nvPr/>
        </p:nvSpPr>
        <p:spPr>
          <a:xfrm>
            <a:off x="2390064" y="2082890"/>
            <a:ext cx="432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2020</a:t>
            </a:r>
            <a:r>
              <a:rPr lang="ko-KR" altLang="en-US" sz="1200" dirty="0"/>
              <a:t>년 저물기 전에</a:t>
            </a:r>
            <a:r>
              <a:rPr lang="en-US" altLang="ko-KR" sz="1200" dirty="0"/>
              <a:t>..     7  </a:t>
            </a:r>
            <a:r>
              <a:rPr lang="ko-KR" altLang="en-US" sz="1200" dirty="0"/>
              <a:t>        </a:t>
            </a:r>
            <a:r>
              <a:rPr lang="en-US" altLang="ko-KR" sz="1200" dirty="0"/>
              <a:t>15</a:t>
            </a:r>
            <a:r>
              <a:rPr lang="ko-KR" altLang="en-US" sz="1200" dirty="0"/>
              <a:t>      </a:t>
            </a:r>
            <a:r>
              <a:rPr lang="en-US" altLang="ko-KR" sz="1200" dirty="0"/>
              <a:t>2020-10-31      21</a:t>
            </a:r>
          </a:p>
        </p:txBody>
      </p:sp>
      <p:pic>
        <p:nvPicPr>
          <p:cNvPr id="60" name="그래픽 59" descr="채팅 거품">
            <a:extLst>
              <a:ext uri="{FF2B5EF4-FFF2-40B4-BE49-F238E27FC236}">
                <a16:creationId xmlns:a16="http://schemas.microsoft.com/office/drawing/2014/main" id="{F5DD1D2E-BB95-4840-A23F-DC1642455B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6292" y="2095185"/>
            <a:ext cx="244832" cy="244832"/>
          </a:xfrm>
          <a:prstGeom prst="rect">
            <a:avLst/>
          </a:prstGeom>
        </p:spPr>
      </p:pic>
      <p:pic>
        <p:nvPicPr>
          <p:cNvPr id="61" name="그래픽 60" descr="엄지척 기호">
            <a:extLst>
              <a:ext uri="{FF2B5EF4-FFF2-40B4-BE49-F238E27FC236}">
                <a16:creationId xmlns:a16="http://schemas.microsoft.com/office/drawing/2014/main" id="{741B95FF-00F9-4D19-A87D-DB06B8B568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6343" y="2080672"/>
            <a:ext cx="244832" cy="24483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3891730-C211-401A-A153-A467DF3F9AED}"/>
              </a:ext>
            </a:extLst>
          </p:cNvPr>
          <p:cNvSpPr txBox="1"/>
          <p:nvPr/>
        </p:nvSpPr>
        <p:spPr>
          <a:xfrm>
            <a:off x="444131" y="1269662"/>
            <a:ext cx="1385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 w="9525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회원 정보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0D31D4C9-3C21-42B1-A5A8-FAA2ED30B87E}"/>
              </a:ext>
            </a:extLst>
          </p:cNvPr>
          <p:cNvSpPr/>
          <p:nvPr/>
        </p:nvSpPr>
        <p:spPr>
          <a:xfrm>
            <a:off x="144612" y="1727284"/>
            <a:ext cx="1988724" cy="3220729"/>
          </a:xfrm>
          <a:prstGeom prst="roundRect">
            <a:avLst>
              <a:gd name="adj" fmla="val 394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E390D60-7E80-42FF-8A75-10E55E8058E9}"/>
              </a:ext>
            </a:extLst>
          </p:cNvPr>
          <p:cNvSpPr/>
          <p:nvPr/>
        </p:nvSpPr>
        <p:spPr>
          <a:xfrm>
            <a:off x="157775" y="2035158"/>
            <a:ext cx="1967600" cy="2364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4A6B1FB-6CAF-4198-B335-FB24E6C63F51}"/>
              </a:ext>
            </a:extLst>
          </p:cNvPr>
          <p:cNvSpPr/>
          <p:nvPr/>
        </p:nvSpPr>
        <p:spPr>
          <a:xfrm>
            <a:off x="159415" y="2548190"/>
            <a:ext cx="1967600" cy="2364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63628DC-C5EE-4894-8F8A-36F1B38A62A9}"/>
              </a:ext>
            </a:extLst>
          </p:cNvPr>
          <p:cNvSpPr/>
          <p:nvPr/>
        </p:nvSpPr>
        <p:spPr>
          <a:xfrm>
            <a:off x="153074" y="3070753"/>
            <a:ext cx="1967600" cy="2364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EDAC71-AA23-446D-87E5-E96BFD2A81D1}"/>
              </a:ext>
            </a:extLst>
          </p:cNvPr>
          <p:cNvSpPr/>
          <p:nvPr/>
        </p:nvSpPr>
        <p:spPr>
          <a:xfrm>
            <a:off x="102323" y="1813794"/>
            <a:ext cx="198872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아이디</a:t>
            </a:r>
            <a:endParaRPr lang="en-US" altLang="ko-KR" sz="1200" dirty="0"/>
          </a:p>
          <a:p>
            <a:r>
              <a:rPr lang="en-US" altLang="ko-KR" sz="1100" dirty="0"/>
              <a:t>        qq@naver.com</a:t>
            </a:r>
          </a:p>
          <a:p>
            <a:endParaRPr lang="en-US" altLang="ko-KR" sz="1100" dirty="0"/>
          </a:p>
          <a:p>
            <a:pPr algn="ctr"/>
            <a:r>
              <a:rPr lang="ko-KR" altLang="en-US" sz="1200" dirty="0"/>
              <a:t>전화번호</a:t>
            </a:r>
            <a:endParaRPr lang="en-US" altLang="ko-KR" sz="1200" dirty="0"/>
          </a:p>
          <a:p>
            <a:r>
              <a:rPr lang="en-US" altLang="ko-KR" sz="1100" dirty="0"/>
              <a:t>        010-1111-2222</a:t>
            </a:r>
          </a:p>
          <a:p>
            <a:endParaRPr lang="en-US" altLang="ko-KR" sz="1100" dirty="0"/>
          </a:p>
          <a:p>
            <a:pPr algn="ctr"/>
            <a:r>
              <a:rPr lang="ko-KR" altLang="en-US" sz="1200" dirty="0"/>
              <a:t>주소</a:t>
            </a:r>
            <a:endParaRPr lang="en-US" altLang="ko-KR" sz="1200" dirty="0"/>
          </a:p>
          <a:p>
            <a:r>
              <a:rPr lang="ko-KR" altLang="en-US" sz="1100" dirty="0"/>
              <a:t>           서울특별시</a:t>
            </a:r>
            <a:endParaRPr lang="en-US" altLang="ko-KR" sz="11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0F4D7F1-1EA0-4079-869B-E4CAFBD0056C}"/>
              </a:ext>
            </a:extLst>
          </p:cNvPr>
          <p:cNvSpPr/>
          <p:nvPr/>
        </p:nvSpPr>
        <p:spPr>
          <a:xfrm>
            <a:off x="395536" y="4625994"/>
            <a:ext cx="685280" cy="21602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17055C32-73AA-45ED-8B05-330609B77BA4}"/>
              </a:ext>
            </a:extLst>
          </p:cNvPr>
          <p:cNvSpPr/>
          <p:nvPr/>
        </p:nvSpPr>
        <p:spPr>
          <a:xfrm>
            <a:off x="1222424" y="4626377"/>
            <a:ext cx="685280" cy="21602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탈퇴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463552E-175D-43FE-9347-7A025262EB6E}"/>
              </a:ext>
            </a:extLst>
          </p:cNvPr>
          <p:cNvGrpSpPr/>
          <p:nvPr/>
        </p:nvGrpSpPr>
        <p:grpSpPr>
          <a:xfrm>
            <a:off x="59230" y="573278"/>
            <a:ext cx="1440160" cy="492443"/>
            <a:chOff x="0" y="274770"/>
            <a:chExt cx="1611726" cy="60906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5FFDE6-D259-4A1D-AFF9-3EB9C596FA82}"/>
                </a:ext>
              </a:extLst>
            </p:cNvPr>
            <p:cNvSpPr/>
            <p:nvPr/>
          </p:nvSpPr>
          <p:spPr>
            <a:xfrm>
              <a:off x="0" y="348942"/>
              <a:ext cx="1611726" cy="511045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172E3F0-AD18-44A7-91FB-188AD310B505}"/>
                </a:ext>
              </a:extLst>
            </p:cNvPr>
            <p:cNvSpPr txBox="1"/>
            <p:nvPr/>
          </p:nvSpPr>
          <p:spPr>
            <a:xfrm>
              <a:off x="0" y="274770"/>
              <a:ext cx="1611726" cy="609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 err="1">
                  <a:latin typeface="+mn-ea"/>
                </a:rPr>
                <a:t>EasyET</a:t>
              </a:r>
              <a:endParaRPr lang="ko-KR" altLang="en-US" sz="2600" b="1" dirty="0">
                <a:latin typeface="+mn-ea"/>
              </a:endParaRPr>
            </a:p>
          </p:txBody>
        </p:sp>
      </p:grpSp>
      <p:pic>
        <p:nvPicPr>
          <p:cNvPr id="73" name="그래픽 72" descr="봉투">
            <a:extLst>
              <a:ext uri="{FF2B5EF4-FFF2-40B4-BE49-F238E27FC236}">
                <a16:creationId xmlns:a16="http://schemas.microsoft.com/office/drawing/2014/main" id="{5DEE5F0B-06CF-47EC-BE94-0DB6EF5D6E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30" y="329651"/>
            <a:ext cx="235192" cy="235192"/>
          </a:xfrm>
          <a:prstGeom prst="rect">
            <a:avLst/>
          </a:prstGeom>
        </p:spPr>
      </p:pic>
      <p:pic>
        <p:nvPicPr>
          <p:cNvPr id="74" name="그래픽 73" descr="전화">
            <a:extLst>
              <a:ext uri="{FF2B5EF4-FFF2-40B4-BE49-F238E27FC236}">
                <a16:creationId xmlns:a16="http://schemas.microsoft.com/office/drawing/2014/main" id="{059AC824-D99E-424E-8F07-DA5335A18D3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9672" y="310693"/>
            <a:ext cx="235192" cy="23519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9CC60614-550F-4786-9939-D279BA97A3EF}"/>
              </a:ext>
            </a:extLst>
          </p:cNvPr>
          <p:cNvSpPr txBox="1"/>
          <p:nvPr/>
        </p:nvSpPr>
        <p:spPr>
          <a:xfrm>
            <a:off x="214076" y="303233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easyet@yuhan.ac.kr</a:t>
            </a:r>
            <a:endParaRPr lang="ko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0591F46-E0CE-424E-A51D-2FFD4D368204}"/>
              </a:ext>
            </a:extLst>
          </p:cNvPr>
          <p:cNvSpPr txBox="1"/>
          <p:nvPr/>
        </p:nvSpPr>
        <p:spPr>
          <a:xfrm>
            <a:off x="1788624" y="311668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010-0000-0000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8056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900" dirty="0"/>
              <a:t>아이디는 수정이 불가하다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수정 시 스크립트가 적용되어</a:t>
            </a:r>
            <a:br>
              <a:rPr lang="en-US" altLang="ko-KR" sz="900" dirty="0"/>
            </a:br>
            <a:r>
              <a:rPr lang="ko-KR" altLang="en-US" sz="900" dirty="0"/>
              <a:t>잘못된 값이 입력되진 않았는지 </a:t>
            </a:r>
            <a:br>
              <a:rPr lang="en-US" altLang="ko-KR" sz="900" dirty="0"/>
            </a:br>
            <a:r>
              <a:rPr lang="ko-KR" altLang="en-US" sz="900" dirty="0"/>
              <a:t>검사 후 수정 된다</a:t>
            </a:r>
            <a:r>
              <a:rPr lang="en-US" altLang="ko-KR" sz="900" dirty="0"/>
              <a:t>.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100" dirty="0">
                <a:solidFill>
                  <a:schemeClr val="tx1"/>
                </a:solidFill>
              </a:rPr>
              <a:t>마이페이지 회원 정보 수정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6D181F0-A9D5-4965-A55A-FEAE01E13B01}"/>
              </a:ext>
            </a:extLst>
          </p:cNvPr>
          <p:cNvGrpSpPr/>
          <p:nvPr/>
        </p:nvGrpSpPr>
        <p:grpSpPr>
          <a:xfrm>
            <a:off x="5324750" y="333288"/>
            <a:ext cx="608287" cy="253916"/>
            <a:chOff x="5547890" y="361095"/>
            <a:chExt cx="608287" cy="25391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15F9A88-DC29-4DBF-A78F-A129C6CDC673}"/>
                </a:ext>
              </a:extLst>
            </p:cNvPr>
            <p:cNvSpPr/>
            <p:nvPr/>
          </p:nvSpPr>
          <p:spPr>
            <a:xfrm>
              <a:off x="5547890" y="376684"/>
              <a:ext cx="608286" cy="2244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FC5E09-2015-4AD3-B5DF-189AA72A6C56}"/>
                </a:ext>
              </a:extLst>
            </p:cNvPr>
            <p:cNvSpPr txBox="1"/>
            <p:nvPr/>
          </p:nvSpPr>
          <p:spPr>
            <a:xfrm>
              <a:off x="5563985" y="361095"/>
              <a:ext cx="5921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chemeClr val="tx1"/>
                  </a:solidFill>
                  <a:latin typeface="+mn-ea"/>
                  <a:ea typeface="+mn-ea"/>
                </a:rPr>
                <a:t>LOGIN</a:t>
              </a:r>
              <a:endParaRPr lang="ko-KR" altLang="en-US" sz="105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6E63A5-DE6F-4D03-BFB0-FAB6B5583E9D}"/>
              </a:ext>
            </a:extLst>
          </p:cNvPr>
          <p:cNvGrpSpPr/>
          <p:nvPr/>
        </p:nvGrpSpPr>
        <p:grpSpPr>
          <a:xfrm>
            <a:off x="6138810" y="330208"/>
            <a:ext cx="612512" cy="253916"/>
            <a:chOff x="6228184" y="358015"/>
            <a:chExt cx="612512" cy="253916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8B9A43B-2604-4B39-94EF-0F006F8B066F}"/>
                </a:ext>
              </a:extLst>
            </p:cNvPr>
            <p:cNvSpPr/>
            <p:nvPr/>
          </p:nvSpPr>
          <p:spPr>
            <a:xfrm>
              <a:off x="6228184" y="372378"/>
              <a:ext cx="612512" cy="2244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C48CB4-CCC7-4D4E-AD28-5CE0C62BE7AF}"/>
                </a:ext>
              </a:extLst>
            </p:cNvPr>
            <p:cNvSpPr txBox="1"/>
            <p:nvPr/>
          </p:nvSpPr>
          <p:spPr>
            <a:xfrm>
              <a:off x="6298283" y="358015"/>
              <a:ext cx="5256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chemeClr val="tx1"/>
                  </a:solidFill>
                  <a:latin typeface="+mn-ea"/>
                  <a:ea typeface="+mn-ea"/>
                </a:rPr>
                <a:t>JOIN</a:t>
              </a:r>
              <a:endParaRPr lang="ko-KR" altLang="en-US" sz="105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F820BED-4A4D-4EAC-98D4-0EA1182A4C3C}"/>
              </a:ext>
            </a:extLst>
          </p:cNvPr>
          <p:cNvGrpSpPr/>
          <p:nvPr/>
        </p:nvGrpSpPr>
        <p:grpSpPr>
          <a:xfrm>
            <a:off x="3084231" y="693131"/>
            <a:ext cx="3835925" cy="276999"/>
            <a:chOff x="3076197" y="720938"/>
            <a:chExt cx="3835925" cy="27699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5A899E-220A-4509-A1E6-12005F65CE5B}"/>
                </a:ext>
              </a:extLst>
            </p:cNvPr>
            <p:cNvSpPr txBox="1"/>
            <p:nvPr/>
          </p:nvSpPr>
          <p:spPr>
            <a:xfrm>
              <a:off x="3076197" y="720938"/>
              <a:ext cx="3835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  <a:ea typeface="+mn-ea"/>
                </a:rPr>
                <a:t>HOME   |  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  <a:ea typeface="+mn-ea"/>
                </a:rPr>
                <a:t>건강정보   </a:t>
              </a:r>
              <a:r>
                <a:rPr lang="en-US" altLang="ko-KR" sz="1200" b="0" dirty="0">
                  <a:solidFill>
                    <a:schemeClr val="tx1"/>
                  </a:solidFill>
                  <a:latin typeface="+mn-ea"/>
                  <a:ea typeface="+mn-ea"/>
                </a:rPr>
                <a:t>|   </a:t>
              </a:r>
              <a:r>
                <a:rPr lang="ko-KR" altLang="en-US" sz="1200" b="0" dirty="0">
                  <a:solidFill>
                    <a:schemeClr val="tx1"/>
                  </a:solidFill>
                  <a:latin typeface="+mn-ea"/>
                  <a:ea typeface="+mn-ea"/>
                </a:rPr>
                <a:t>명예의 전당   </a:t>
              </a:r>
              <a:r>
                <a:rPr lang="en-US" altLang="ko-KR" sz="1200" b="0" dirty="0">
                  <a:solidFill>
                    <a:schemeClr val="tx1"/>
                  </a:solidFill>
                  <a:latin typeface="+mn-ea"/>
                  <a:ea typeface="+mn-ea"/>
                </a:rPr>
                <a:t>|   </a:t>
              </a:r>
              <a:r>
                <a:rPr lang="en-US" altLang="ko-KR" sz="1200" dirty="0">
                  <a:latin typeface="+mn-ea"/>
                </a:rPr>
                <a:t>BOARD</a:t>
              </a:r>
              <a:endParaRPr lang="ko-KR" altLang="en-US" sz="12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6F811D5C-026F-4E64-BF81-F57FD2C4F623}"/>
                </a:ext>
              </a:extLst>
            </p:cNvPr>
            <p:cNvSpPr/>
            <p:nvPr/>
          </p:nvSpPr>
          <p:spPr>
            <a:xfrm rot="10800000">
              <a:off x="6669044" y="829706"/>
              <a:ext cx="70185" cy="5802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3BC33E8-0018-41CB-988B-788FCB755926}"/>
              </a:ext>
            </a:extLst>
          </p:cNvPr>
          <p:cNvSpPr/>
          <p:nvPr/>
        </p:nvSpPr>
        <p:spPr>
          <a:xfrm>
            <a:off x="1691680" y="1347614"/>
            <a:ext cx="3456384" cy="2590128"/>
          </a:xfrm>
          <a:prstGeom prst="roundRect">
            <a:avLst>
              <a:gd name="adj" fmla="val 394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56C9E6-162D-4BC9-8FBA-86B1FFD43B0D}"/>
              </a:ext>
            </a:extLst>
          </p:cNvPr>
          <p:cNvSpPr txBox="1"/>
          <p:nvPr/>
        </p:nvSpPr>
        <p:spPr>
          <a:xfrm>
            <a:off x="1691680" y="1499023"/>
            <a:ext cx="345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회원 정보 수정하기</a:t>
            </a:r>
            <a:endParaRPr lang="en-US" altLang="ko-KR" sz="2400" dirty="0"/>
          </a:p>
        </p:txBody>
      </p:sp>
      <p:sp>
        <p:nvSpPr>
          <p:cNvPr id="41" name="모서리가 둥근 직사각형 123">
            <a:extLst>
              <a:ext uri="{FF2B5EF4-FFF2-40B4-BE49-F238E27FC236}">
                <a16:creationId xmlns:a16="http://schemas.microsoft.com/office/drawing/2014/main" id="{93C2FC8D-3C7E-46F7-91AA-B7CD27F8F025}"/>
              </a:ext>
            </a:extLst>
          </p:cNvPr>
          <p:cNvSpPr/>
          <p:nvPr/>
        </p:nvSpPr>
        <p:spPr>
          <a:xfrm>
            <a:off x="2681514" y="354125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5A78494-EF89-4A0D-80BC-A1A396554FC1}"/>
              </a:ext>
            </a:extLst>
          </p:cNvPr>
          <p:cNvSpPr/>
          <p:nvPr/>
        </p:nvSpPr>
        <p:spPr>
          <a:xfrm>
            <a:off x="2949057" y="3485232"/>
            <a:ext cx="941628" cy="34362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수정하기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E7721AC-E0D6-43C4-ACDD-B459F5FACE68}"/>
              </a:ext>
            </a:extLst>
          </p:cNvPr>
          <p:cNvSpPr/>
          <p:nvPr/>
        </p:nvSpPr>
        <p:spPr>
          <a:xfrm>
            <a:off x="2843808" y="2035400"/>
            <a:ext cx="2045978" cy="3203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qq@yuhan.ac.kr</a:t>
            </a:r>
            <a:endParaRPr lang="ko-KR" altLang="en-US" sz="13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D37D53-2FF2-4A84-AC26-8AC97CC291B3}"/>
              </a:ext>
            </a:extLst>
          </p:cNvPr>
          <p:cNvSpPr/>
          <p:nvPr/>
        </p:nvSpPr>
        <p:spPr>
          <a:xfrm>
            <a:off x="2843808" y="2514844"/>
            <a:ext cx="2045978" cy="32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010-1111-2222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7322ECD-9E45-40BE-B19F-B1709F94B626}"/>
              </a:ext>
            </a:extLst>
          </p:cNvPr>
          <p:cNvSpPr/>
          <p:nvPr/>
        </p:nvSpPr>
        <p:spPr>
          <a:xfrm>
            <a:off x="2843808" y="2980544"/>
            <a:ext cx="2045978" cy="32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서울 특별시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EB87B1-268A-4550-91DA-487D682FD683}"/>
              </a:ext>
            </a:extLst>
          </p:cNvPr>
          <p:cNvSpPr txBox="1"/>
          <p:nvPr/>
        </p:nvSpPr>
        <p:spPr>
          <a:xfrm>
            <a:off x="1851359" y="206785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B3B2DD-E7C5-41A8-AEAD-650AC777BE03}"/>
              </a:ext>
            </a:extLst>
          </p:cNvPr>
          <p:cNvSpPr txBox="1"/>
          <p:nvPr/>
        </p:nvSpPr>
        <p:spPr>
          <a:xfrm>
            <a:off x="1835696" y="25152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전화번호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2DCD6E-3C99-4D59-9132-175296ED9868}"/>
              </a:ext>
            </a:extLst>
          </p:cNvPr>
          <p:cNvSpPr txBox="1"/>
          <p:nvPr/>
        </p:nvSpPr>
        <p:spPr>
          <a:xfrm>
            <a:off x="1851359" y="29606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주소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36BAC51-E2F7-45A2-BD54-B16602C661A0}"/>
              </a:ext>
            </a:extLst>
          </p:cNvPr>
          <p:cNvGrpSpPr/>
          <p:nvPr/>
        </p:nvGrpSpPr>
        <p:grpSpPr>
          <a:xfrm>
            <a:off x="59230" y="573278"/>
            <a:ext cx="1440160" cy="492443"/>
            <a:chOff x="0" y="274770"/>
            <a:chExt cx="1611726" cy="60906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08CFA2F-AA37-43A5-8FCF-B3D08CB0B431}"/>
                </a:ext>
              </a:extLst>
            </p:cNvPr>
            <p:cNvSpPr/>
            <p:nvPr/>
          </p:nvSpPr>
          <p:spPr>
            <a:xfrm>
              <a:off x="0" y="348942"/>
              <a:ext cx="1611726" cy="511045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C132B88-7949-45F8-96D5-3D3F4921AAA4}"/>
                </a:ext>
              </a:extLst>
            </p:cNvPr>
            <p:cNvSpPr txBox="1"/>
            <p:nvPr/>
          </p:nvSpPr>
          <p:spPr>
            <a:xfrm>
              <a:off x="0" y="274770"/>
              <a:ext cx="1611726" cy="609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 err="1">
                  <a:latin typeface="+mn-ea"/>
                </a:rPr>
                <a:t>EasyET</a:t>
              </a:r>
              <a:endParaRPr lang="ko-KR" altLang="en-US" sz="2600" b="1" dirty="0">
                <a:latin typeface="+mn-ea"/>
              </a:endParaRPr>
            </a:p>
          </p:txBody>
        </p:sp>
      </p:grpSp>
      <p:pic>
        <p:nvPicPr>
          <p:cNvPr id="52" name="그래픽 51" descr="봉투">
            <a:extLst>
              <a:ext uri="{FF2B5EF4-FFF2-40B4-BE49-F238E27FC236}">
                <a16:creationId xmlns:a16="http://schemas.microsoft.com/office/drawing/2014/main" id="{EADA5FD0-9D2B-4D07-9738-B7FB201CB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30" y="329651"/>
            <a:ext cx="235192" cy="235192"/>
          </a:xfrm>
          <a:prstGeom prst="rect">
            <a:avLst/>
          </a:prstGeom>
        </p:spPr>
      </p:pic>
      <p:pic>
        <p:nvPicPr>
          <p:cNvPr id="53" name="그래픽 52" descr="전화">
            <a:extLst>
              <a:ext uri="{FF2B5EF4-FFF2-40B4-BE49-F238E27FC236}">
                <a16:creationId xmlns:a16="http://schemas.microsoft.com/office/drawing/2014/main" id="{133B8B02-B2C9-47C4-A7BA-FE8947A492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9672" y="310693"/>
            <a:ext cx="235192" cy="23519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3F0786E-F3B0-44E8-91D4-C5847A5121E4}"/>
              </a:ext>
            </a:extLst>
          </p:cNvPr>
          <p:cNvSpPr txBox="1"/>
          <p:nvPr/>
        </p:nvSpPr>
        <p:spPr>
          <a:xfrm>
            <a:off x="214076" y="303233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easyet@yuhan.ac.kr</a:t>
            </a:r>
            <a:endParaRPr lang="ko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7180590-A08C-4E70-A562-759B53311661}"/>
              </a:ext>
            </a:extLst>
          </p:cNvPr>
          <p:cNvSpPr txBox="1"/>
          <p:nvPr/>
        </p:nvSpPr>
        <p:spPr>
          <a:xfrm>
            <a:off x="1788624" y="311668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010-0000-0000</a:t>
            </a:r>
            <a:endParaRPr lang="ko-KR" altLang="en-US" sz="1100" dirty="0"/>
          </a:p>
        </p:txBody>
      </p:sp>
      <p:sp>
        <p:nvSpPr>
          <p:cNvPr id="56" name="모서리가 둥근 직사각형 123">
            <a:extLst>
              <a:ext uri="{FF2B5EF4-FFF2-40B4-BE49-F238E27FC236}">
                <a16:creationId xmlns:a16="http://schemas.microsoft.com/office/drawing/2014/main" id="{07DAB073-1DE0-4975-AAAF-DB88441AB743}"/>
              </a:ext>
            </a:extLst>
          </p:cNvPr>
          <p:cNvSpPr/>
          <p:nvPr/>
        </p:nvSpPr>
        <p:spPr>
          <a:xfrm>
            <a:off x="2608368" y="199575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428598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4AF86AD-D865-4491-9B01-BA4BAA00AC75}"/>
              </a:ext>
            </a:extLst>
          </p:cNvPr>
          <p:cNvSpPr/>
          <p:nvPr/>
        </p:nvSpPr>
        <p:spPr>
          <a:xfrm>
            <a:off x="1691680" y="1347614"/>
            <a:ext cx="3456384" cy="2064875"/>
          </a:xfrm>
          <a:prstGeom prst="roundRect">
            <a:avLst>
              <a:gd name="adj" fmla="val 394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900" dirty="0"/>
              <a:t>회원 탈퇴를 위해서는 회원의 </a:t>
            </a:r>
            <a:br>
              <a:rPr lang="en-US" altLang="ko-KR" sz="900" dirty="0"/>
            </a:br>
            <a:r>
              <a:rPr lang="ko-KR" altLang="en-US" sz="900" dirty="0"/>
              <a:t>정확한</a:t>
            </a:r>
            <a:r>
              <a:rPr lang="en-US" altLang="ko-KR" sz="900" dirty="0"/>
              <a:t> </a:t>
            </a:r>
            <a:r>
              <a:rPr lang="ko-KR" altLang="en-US" sz="900" dirty="0"/>
              <a:t>비밀번호를 입력 받은 후 </a:t>
            </a:r>
            <a:br>
              <a:rPr lang="en-US" altLang="ko-KR" sz="900" dirty="0"/>
            </a:br>
            <a:r>
              <a:rPr lang="ko-KR" altLang="en-US" sz="900" dirty="0"/>
              <a:t>탈퇴 처리된다</a:t>
            </a:r>
            <a:r>
              <a:rPr lang="en-US" altLang="ko-KR" sz="900" dirty="0"/>
              <a:t>.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100" dirty="0">
                <a:solidFill>
                  <a:schemeClr val="tx1"/>
                </a:solidFill>
              </a:rPr>
              <a:t>마이페이지 회원 탈퇴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5CFEF-25C7-446C-9A76-97C6DC762196}"/>
              </a:ext>
            </a:extLst>
          </p:cNvPr>
          <p:cNvSpPr txBox="1"/>
          <p:nvPr/>
        </p:nvSpPr>
        <p:spPr>
          <a:xfrm>
            <a:off x="1691680" y="1499023"/>
            <a:ext cx="3456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회원 탈퇴 하기</a:t>
            </a:r>
            <a:endParaRPr lang="en-US" altLang="ko-KR" sz="24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비밀번호를 입력해주세요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</p:txBody>
      </p:sp>
      <p:sp>
        <p:nvSpPr>
          <p:cNvPr id="17" name="모서리가 둥근 직사각형 123">
            <a:extLst>
              <a:ext uri="{FF2B5EF4-FFF2-40B4-BE49-F238E27FC236}">
                <a16:creationId xmlns:a16="http://schemas.microsoft.com/office/drawing/2014/main" id="{491A6AD8-804B-48F7-AE29-EA9F0A247F61}"/>
              </a:ext>
            </a:extLst>
          </p:cNvPr>
          <p:cNvSpPr/>
          <p:nvPr/>
        </p:nvSpPr>
        <p:spPr>
          <a:xfrm>
            <a:off x="2674190" y="300379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3526AE3-30D6-4F83-851F-1E69CAD556F8}"/>
              </a:ext>
            </a:extLst>
          </p:cNvPr>
          <p:cNvSpPr/>
          <p:nvPr/>
        </p:nvSpPr>
        <p:spPr>
          <a:xfrm>
            <a:off x="2949057" y="2928060"/>
            <a:ext cx="941628" cy="34362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탈퇴하기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AE6542D-B043-4384-8B64-F37C71ABBB55}"/>
              </a:ext>
            </a:extLst>
          </p:cNvPr>
          <p:cNvGrpSpPr/>
          <p:nvPr/>
        </p:nvGrpSpPr>
        <p:grpSpPr>
          <a:xfrm>
            <a:off x="5324750" y="333288"/>
            <a:ext cx="608287" cy="253916"/>
            <a:chOff x="5547890" y="361095"/>
            <a:chExt cx="608287" cy="25391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99BFEAB-E846-47B2-8B66-BE8271FB1BC6}"/>
                </a:ext>
              </a:extLst>
            </p:cNvPr>
            <p:cNvSpPr/>
            <p:nvPr/>
          </p:nvSpPr>
          <p:spPr>
            <a:xfrm>
              <a:off x="5547890" y="376684"/>
              <a:ext cx="608286" cy="2244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7E9B6E-0F95-43F0-A48F-618CE57B2740}"/>
                </a:ext>
              </a:extLst>
            </p:cNvPr>
            <p:cNvSpPr txBox="1"/>
            <p:nvPr/>
          </p:nvSpPr>
          <p:spPr>
            <a:xfrm>
              <a:off x="5563985" y="361095"/>
              <a:ext cx="5921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chemeClr val="tx1"/>
                  </a:solidFill>
                  <a:latin typeface="+mn-ea"/>
                  <a:ea typeface="+mn-ea"/>
                </a:rPr>
                <a:t>LOGIN</a:t>
              </a:r>
              <a:endParaRPr lang="ko-KR" altLang="en-US" sz="105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20D5DBD-6CE3-4054-B66C-F1477D6045CF}"/>
              </a:ext>
            </a:extLst>
          </p:cNvPr>
          <p:cNvGrpSpPr/>
          <p:nvPr/>
        </p:nvGrpSpPr>
        <p:grpSpPr>
          <a:xfrm>
            <a:off x="6138810" y="330208"/>
            <a:ext cx="612512" cy="253916"/>
            <a:chOff x="6228184" y="358015"/>
            <a:chExt cx="612512" cy="253916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12C199E6-1B20-4284-97C1-791FF0EF9DA3}"/>
                </a:ext>
              </a:extLst>
            </p:cNvPr>
            <p:cNvSpPr/>
            <p:nvPr/>
          </p:nvSpPr>
          <p:spPr>
            <a:xfrm>
              <a:off x="6228184" y="372378"/>
              <a:ext cx="612512" cy="2244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543B28-0E9B-4A82-A18B-63B1349B54FD}"/>
                </a:ext>
              </a:extLst>
            </p:cNvPr>
            <p:cNvSpPr txBox="1"/>
            <p:nvPr/>
          </p:nvSpPr>
          <p:spPr>
            <a:xfrm>
              <a:off x="6298283" y="358015"/>
              <a:ext cx="5256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chemeClr val="tx1"/>
                  </a:solidFill>
                  <a:latin typeface="+mn-ea"/>
                  <a:ea typeface="+mn-ea"/>
                </a:rPr>
                <a:t>JOIN</a:t>
              </a:r>
              <a:endParaRPr lang="ko-KR" altLang="en-US" sz="105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0A774E5-0417-42D5-9CF5-AE7E86D4F461}"/>
              </a:ext>
            </a:extLst>
          </p:cNvPr>
          <p:cNvGrpSpPr/>
          <p:nvPr/>
        </p:nvGrpSpPr>
        <p:grpSpPr>
          <a:xfrm>
            <a:off x="3084231" y="693131"/>
            <a:ext cx="3835925" cy="276999"/>
            <a:chOff x="3076197" y="720938"/>
            <a:chExt cx="3835925" cy="27699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BB7B23-3FFD-4B20-BCB0-43CF90AF3042}"/>
                </a:ext>
              </a:extLst>
            </p:cNvPr>
            <p:cNvSpPr txBox="1"/>
            <p:nvPr/>
          </p:nvSpPr>
          <p:spPr>
            <a:xfrm>
              <a:off x="3076197" y="720938"/>
              <a:ext cx="3835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  <a:ea typeface="+mn-ea"/>
                </a:rPr>
                <a:t>HOME   |  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  <a:ea typeface="+mn-ea"/>
                </a:rPr>
                <a:t>건강정보   </a:t>
              </a:r>
              <a:r>
                <a:rPr lang="en-US" altLang="ko-KR" sz="1200" b="0" dirty="0">
                  <a:solidFill>
                    <a:schemeClr val="tx1"/>
                  </a:solidFill>
                  <a:latin typeface="+mn-ea"/>
                  <a:ea typeface="+mn-ea"/>
                </a:rPr>
                <a:t>|   </a:t>
              </a:r>
              <a:r>
                <a:rPr lang="ko-KR" altLang="en-US" sz="1200" b="0" dirty="0">
                  <a:solidFill>
                    <a:schemeClr val="tx1"/>
                  </a:solidFill>
                  <a:latin typeface="+mn-ea"/>
                  <a:ea typeface="+mn-ea"/>
                </a:rPr>
                <a:t>명예의 전당   </a:t>
              </a:r>
              <a:r>
                <a:rPr lang="en-US" altLang="ko-KR" sz="1200" b="0" dirty="0">
                  <a:solidFill>
                    <a:schemeClr val="tx1"/>
                  </a:solidFill>
                  <a:latin typeface="+mn-ea"/>
                  <a:ea typeface="+mn-ea"/>
                </a:rPr>
                <a:t>|   </a:t>
              </a:r>
              <a:r>
                <a:rPr lang="en-US" altLang="ko-KR" sz="1200" dirty="0">
                  <a:latin typeface="+mn-ea"/>
                </a:rPr>
                <a:t>BOARD</a:t>
              </a:r>
              <a:endParaRPr lang="ko-KR" altLang="en-US" sz="12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53056F40-8E7C-433A-8F22-6B257C81D866}"/>
                </a:ext>
              </a:extLst>
            </p:cNvPr>
            <p:cNvSpPr/>
            <p:nvPr/>
          </p:nvSpPr>
          <p:spPr>
            <a:xfrm rot="10800000">
              <a:off x="6669044" y="829706"/>
              <a:ext cx="70185" cy="5802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2435FC-828F-44A2-8510-CF8ABB2E8205}"/>
              </a:ext>
            </a:extLst>
          </p:cNvPr>
          <p:cNvSpPr/>
          <p:nvPr/>
        </p:nvSpPr>
        <p:spPr>
          <a:xfrm>
            <a:off x="1979712" y="2443632"/>
            <a:ext cx="2952328" cy="3436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B1017D3-719E-42DE-B2BF-23B5F8EEE2AD}"/>
              </a:ext>
            </a:extLst>
          </p:cNvPr>
          <p:cNvGrpSpPr/>
          <p:nvPr/>
        </p:nvGrpSpPr>
        <p:grpSpPr>
          <a:xfrm>
            <a:off x="59230" y="573278"/>
            <a:ext cx="1440160" cy="492443"/>
            <a:chOff x="0" y="274770"/>
            <a:chExt cx="1611726" cy="60906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CE833A-F299-4116-9006-FC03C7EF7BFF}"/>
                </a:ext>
              </a:extLst>
            </p:cNvPr>
            <p:cNvSpPr/>
            <p:nvPr/>
          </p:nvSpPr>
          <p:spPr>
            <a:xfrm>
              <a:off x="0" y="348942"/>
              <a:ext cx="1611726" cy="511045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0AFF79E-3AE6-4F43-A59D-51154746EF9C}"/>
                </a:ext>
              </a:extLst>
            </p:cNvPr>
            <p:cNvSpPr txBox="1"/>
            <p:nvPr/>
          </p:nvSpPr>
          <p:spPr>
            <a:xfrm>
              <a:off x="0" y="274770"/>
              <a:ext cx="1611726" cy="609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 err="1">
                  <a:latin typeface="+mn-ea"/>
                </a:rPr>
                <a:t>EasyET</a:t>
              </a:r>
              <a:endParaRPr lang="ko-KR" altLang="en-US" sz="2600" b="1" dirty="0">
                <a:latin typeface="+mn-ea"/>
              </a:endParaRPr>
            </a:p>
          </p:txBody>
        </p:sp>
      </p:grpSp>
      <p:pic>
        <p:nvPicPr>
          <p:cNvPr id="58" name="그래픽 57" descr="봉투">
            <a:extLst>
              <a:ext uri="{FF2B5EF4-FFF2-40B4-BE49-F238E27FC236}">
                <a16:creationId xmlns:a16="http://schemas.microsoft.com/office/drawing/2014/main" id="{C99A6B01-7DB1-471D-87BB-F5F20CC721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30" y="329651"/>
            <a:ext cx="235192" cy="235192"/>
          </a:xfrm>
          <a:prstGeom prst="rect">
            <a:avLst/>
          </a:prstGeom>
        </p:spPr>
      </p:pic>
      <p:pic>
        <p:nvPicPr>
          <p:cNvPr id="59" name="그래픽 58" descr="전화">
            <a:extLst>
              <a:ext uri="{FF2B5EF4-FFF2-40B4-BE49-F238E27FC236}">
                <a16:creationId xmlns:a16="http://schemas.microsoft.com/office/drawing/2014/main" id="{7CC83383-F738-401C-8466-C4EFF4B77E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9672" y="310693"/>
            <a:ext cx="235192" cy="23519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185E6DC-163A-4C74-86C1-02CA45744E54}"/>
              </a:ext>
            </a:extLst>
          </p:cNvPr>
          <p:cNvSpPr txBox="1"/>
          <p:nvPr/>
        </p:nvSpPr>
        <p:spPr>
          <a:xfrm>
            <a:off x="214076" y="303233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easyet@yuhan.ac.kr</a:t>
            </a:r>
            <a:endParaRPr lang="ko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FB1E0B-F14C-43F8-813B-2893FE23429F}"/>
              </a:ext>
            </a:extLst>
          </p:cNvPr>
          <p:cNvSpPr txBox="1"/>
          <p:nvPr/>
        </p:nvSpPr>
        <p:spPr>
          <a:xfrm>
            <a:off x="1788624" y="311668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010-0000-0000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5989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34367"/>
            <a:ext cx="7344816" cy="277143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목차</a:t>
            </a:r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4499992" y="555526"/>
            <a:ext cx="2880320" cy="417646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20000"/>
              </a:lnSpc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5.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소통 게시판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5.1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글 목록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5.2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글 상세 조회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5.3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글 작성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6.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추천 게시판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6.1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운동 영상 추천 글 작성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6.2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식단 레시피 추천 글 작성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7.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마이페이지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100" dirty="0">
                <a:latin typeface="+mn-ea"/>
              </a:rPr>
              <a:t>7.1 </a:t>
            </a:r>
            <a:r>
              <a:rPr lang="ko-KR" altLang="en-US" sz="1100" dirty="0">
                <a:latin typeface="+mn-ea"/>
              </a:rPr>
              <a:t>회원정보 및 작성한 글 목록</a:t>
            </a:r>
            <a:endParaRPr lang="en-US" altLang="ko-KR" sz="1100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ko-KR" sz="1100" dirty="0">
                <a:latin typeface="+mn-ea"/>
              </a:rPr>
              <a:t>7.2 </a:t>
            </a:r>
            <a:r>
              <a:rPr lang="ko-KR" altLang="en-US" sz="1100" dirty="0">
                <a:latin typeface="+mn-ea"/>
              </a:rPr>
              <a:t>회원 정보 수정</a:t>
            </a:r>
            <a:endParaRPr lang="en-US" altLang="ko-KR" sz="1100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ko-KR" sz="1100" dirty="0">
                <a:latin typeface="+mn-ea"/>
              </a:rPr>
              <a:t>7.3 </a:t>
            </a:r>
            <a:r>
              <a:rPr lang="ko-KR" altLang="en-US" sz="1100" dirty="0">
                <a:latin typeface="+mn-ea"/>
              </a:rPr>
              <a:t>회원 탈퇴</a:t>
            </a:r>
            <a:br>
              <a:rPr lang="en-US" altLang="ko-KR" sz="1200" dirty="0">
                <a:latin typeface="+mn-ea"/>
              </a:rPr>
            </a:b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4" name="부제목 1"/>
          <p:cNvSpPr txBox="1">
            <a:spLocks/>
          </p:cNvSpPr>
          <p:nvPr/>
        </p:nvSpPr>
        <p:spPr>
          <a:xfrm>
            <a:off x="461397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20000"/>
              </a:lnSpc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부제목 1">
            <a:extLst>
              <a:ext uri="{FF2B5EF4-FFF2-40B4-BE49-F238E27FC236}">
                <a16:creationId xmlns:a16="http://schemas.microsoft.com/office/drawing/2014/main" id="{1DBAB050-3698-4F3D-A71F-C07A910AE0FC}"/>
              </a:ext>
            </a:extLst>
          </p:cNvPr>
          <p:cNvSpPr txBox="1">
            <a:spLocks/>
          </p:cNvSpPr>
          <p:nvPr/>
        </p:nvSpPr>
        <p:spPr>
          <a:xfrm>
            <a:off x="467544" y="832669"/>
            <a:ext cx="2880320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사이트 맵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AutoNum type="arabicPeriod"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공통 규칙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2.1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로그인 전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/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후 메뉴 바 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메인 화면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3.1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비회원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3.2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회원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4.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건강정보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4.1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건강정보 입력 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4.2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맞춤형 운동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/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식단 추천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0">
              <a:lnSpc>
                <a:spcPct val="120000"/>
              </a:lnSpc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사이트 맵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1615E57A-1DF7-4884-B520-2FCC0D229B2C}"/>
              </a:ext>
            </a:extLst>
          </p:cNvPr>
          <p:cNvSpPr/>
          <p:nvPr/>
        </p:nvSpPr>
        <p:spPr>
          <a:xfrm>
            <a:off x="1019898" y="2154960"/>
            <a:ext cx="1128989" cy="10982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12F75C-7C95-4B76-BB99-A1247D46EACC}"/>
              </a:ext>
            </a:extLst>
          </p:cNvPr>
          <p:cNvSpPr/>
          <p:nvPr/>
        </p:nvSpPr>
        <p:spPr>
          <a:xfrm>
            <a:off x="4128420" y="2623227"/>
            <a:ext cx="1128989" cy="629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876256" y="2149034"/>
            <a:ext cx="1284476" cy="1281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>
                <a:solidFill>
                  <a:schemeClr val="tx1"/>
                </a:solidFill>
              </a:rPr>
              <a:pPr/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z="1100" dirty="0">
                <a:solidFill>
                  <a:schemeClr val="tx1"/>
                </a:solidFill>
              </a:rPr>
              <a:t>사이트 맵</a:t>
            </a:r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627534"/>
            <a:ext cx="1244407" cy="304625"/>
          </a:xfrm>
          <a:prstGeom prst="roundRect">
            <a:avLst>
              <a:gd name="adj" fmla="val 6244"/>
            </a:avLst>
          </a:prstGeom>
          <a:solidFill>
            <a:schemeClr val="bg1">
              <a:lumMod val="8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1000" b="1" dirty="0">
                <a:latin typeface="+mn-ea"/>
              </a:rPr>
              <a:t>메인 화면</a:t>
            </a:r>
            <a:endParaRPr kumimoji="0" lang="ko-KR" altLang="en-US" sz="1000" b="1" dirty="0">
              <a:latin typeface="+mn-ea"/>
            </a:endParaRPr>
          </a:p>
        </p:txBody>
      </p:sp>
      <p:cxnSp>
        <p:nvCxnSpPr>
          <p:cNvPr id="16" name="직선 연결선 15"/>
          <p:cNvCxnSpPr>
            <a:cxnSpLocks/>
            <a:stCxn id="38" idx="2"/>
          </p:cNvCxnSpPr>
          <p:nvPr/>
        </p:nvCxnSpPr>
        <p:spPr>
          <a:xfrm flipH="1">
            <a:off x="4693787" y="2478439"/>
            <a:ext cx="8766" cy="1447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406886" y="89578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1000" dirty="0">
                <a:latin typeface="+mn-ea"/>
              </a:rPr>
              <a:t>회원가입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87624" y="2215564"/>
            <a:ext cx="792088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8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1000" b="1" dirty="0">
                <a:latin typeface="+mn-ea"/>
              </a:rPr>
              <a:t>추천 게시판</a:t>
            </a:r>
          </a:p>
        </p:txBody>
      </p:sp>
      <p:cxnSp>
        <p:nvCxnSpPr>
          <p:cNvPr id="55" name="꺾인 연결선 54"/>
          <p:cNvCxnSpPr>
            <a:cxnSpLocks/>
            <a:stCxn id="214" idx="3"/>
            <a:endCxn id="21" idx="1"/>
          </p:cNvCxnSpPr>
          <p:nvPr/>
        </p:nvCxnSpPr>
        <p:spPr>
          <a:xfrm flipV="1">
            <a:off x="6090824" y="1003792"/>
            <a:ext cx="316062" cy="1538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cxnSpLocks/>
            <a:stCxn id="214" idx="3"/>
            <a:endCxn id="80" idx="1"/>
          </p:cNvCxnSpPr>
          <p:nvPr/>
        </p:nvCxnSpPr>
        <p:spPr>
          <a:xfrm>
            <a:off x="6090824" y="1157622"/>
            <a:ext cx="316062" cy="13192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406886" y="118153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1000" dirty="0">
                <a:latin typeface="+mn-ea"/>
              </a:rPr>
              <a:t>ID/PW</a:t>
            </a:r>
            <a:r>
              <a:rPr lang="ko-KR" altLang="en-US" sz="1000" dirty="0">
                <a:latin typeface="+mn-ea"/>
              </a:rPr>
              <a:t>찾기</a:t>
            </a: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4180903" y="2684837"/>
            <a:ext cx="1032405" cy="22592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1000" dirty="0">
                <a:latin typeface="+mn-ea"/>
              </a:rPr>
              <a:t>건강정보입력</a:t>
            </a: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4195335" y="2947977"/>
            <a:ext cx="1032405" cy="25081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1000" dirty="0">
                <a:latin typeface="+mn-ea"/>
              </a:rPr>
              <a:t>운동</a:t>
            </a:r>
            <a:r>
              <a:rPr lang="en-US" altLang="ko-KR" sz="1000" dirty="0">
                <a:latin typeface="+mn-ea"/>
              </a:rPr>
              <a:t>/</a:t>
            </a:r>
            <a:r>
              <a:rPr lang="ko-KR" altLang="en-US" sz="1000" dirty="0">
                <a:latin typeface="+mn-ea"/>
              </a:rPr>
              <a:t>식단 추천</a:t>
            </a:r>
          </a:p>
        </p:txBody>
      </p:sp>
      <p:cxnSp>
        <p:nvCxnSpPr>
          <p:cNvPr id="130" name="직선 연결선 129"/>
          <p:cNvCxnSpPr>
            <a:cxnSpLocks/>
          </p:cNvCxnSpPr>
          <p:nvPr/>
        </p:nvCxnSpPr>
        <p:spPr>
          <a:xfrm>
            <a:off x="2902825" y="2475289"/>
            <a:ext cx="8345" cy="96812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5436096" y="220211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8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1000" b="1" dirty="0">
                <a:latin typeface="+mn-ea"/>
              </a:rPr>
              <a:t>명예의 전당</a:t>
            </a: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453333" y="266846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1000" dirty="0">
                <a:latin typeface="+mn-ea"/>
              </a:rPr>
              <a:t>게시글 목록</a:t>
            </a:r>
          </a:p>
        </p:txBody>
      </p:sp>
      <p:cxnSp>
        <p:nvCxnSpPr>
          <p:cNvPr id="160" name="꺾인 연결선 159"/>
          <p:cNvCxnSpPr>
            <a:cxnSpLocks/>
            <a:stCxn id="12" idx="2"/>
            <a:endCxn id="22" idx="0"/>
          </p:cNvCxnSpPr>
          <p:nvPr/>
        </p:nvCxnSpPr>
        <p:spPr>
          <a:xfrm rot="5400000">
            <a:off x="2125031" y="390797"/>
            <a:ext cx="1283405" cy="2366129"/>
          </a:xfrm>
          <a:prstGeom prst="bentConnector3">
            <a:avLst>
              <a:gd name="adj1" fmla="val 5094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70" y="1021035"/>
            <a:ext cx="1179054" cy="273174"/>
          </a:xfrm>
          <a:prstGeom prst="roundRect">
            <a:avLst>
              <a:gd name="adj" fmla="val 6813"/>
            </a:avLst>
          </a:prstGeom>
          <a:solidFill>
            <a:schemeClr val="bg1">
              <a:lumMod val="8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1000" b="1" dirty="0">
                <a:latin typeface="+mn-ea"/>
              </a:rPr>
              <a:t>로그인</a:t>
            </a:r>
            <a:endParaRPr kumimoji="0" lang="ko-KR" altLang="en-US" sz="1000" b="1" dirty="0">
              <a:latin typeface="+mn-ea"/>
            </a:endParaRPr>
          </a:p>
        </p:txBody>
      </p:sp>
      <p:cxnSp>
        <p:nvCxnSpPr>
          <p:cNvPr id="236" name="꺾인 연결선 235"/>
          <p:cNvCxnSpPr>
            <a:cxnSpLocks/>
          </p:cNvCxnSpPr>
          <p:nvPr/>
        </p:nvCxnSpPr>
        <p:spPr>
          <a:xfrm rot="16200000" flipH="1">
            <a:off x="4376769" y="590337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cxnSpLocks/>
          </p:cNvCxnSpPr>
          <p:nvPr/>
        </p:nvCxnSpPr>
        <p:spPr>
          <a:xfrm rot="16200000" flipH="1">
            <a:off x="5090566" y="-196637"/>
            <a:ext cx="128102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71" idx="2"/>
            <a:endCxn id="274" idx="0"/>
          </p:cNvCxnSpPr>
          <p:nvPr/>
        </p:nvCxnSpPr>
        <p:spPr>
          <a:xfrm flipH="1">
            <a:off x="7498539" y="2476764"/>
            <a:ext cx="18981" cy="66145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6927993" y="220359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8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ea"/>
              </a:rPr>
              <a:t>마이 페이지</a:t>
            </a: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040701" y="256215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1000" dirty="0">
                <a:latin typeface="+mn-ea"/>
              </a:rPr>
              <a:t>회원 정보</a:t>
            </a: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040701" y="28501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1000" dirty="0">
                <a:latin typeface="+mn-ea"/>
              </a:rPr>
              <a:t>정보 수정</a:t>
            </a:r>
          </a:p>
        </p:txBody>
      </p:sp>
      <p:sp>
        <p:nvSpPr>
          <p:cNvPr id="274" name="모서리가 둥근 직사각형 273"/>
          <p:cNvSpPr/>
          <p:nvPr/>
        </p:nvSpPr>
        <p:spPr bwMode="auto">
          <a:xfrm>
            <a:off x="7040701" y="313821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1000" dirty="0">
                <a:latin typeface="+mn-ea"/>
              </a:rPr>
              <a:t>회원 탈퇴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51520" y="483518"/>
            <a:ext cx="432048" cy="2210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3026" y="45835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회원인증화면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F9E3A8-0757-46DD-92F3-E28981FBDCC5}"/>
              </a:ext>
            </a:extLst>
          </p:cNvPr>
          <p:cNvSpPr/>
          <p:nvPr/>
        </p:nvSpPr>
        <p:spPr>
          <a:xfrm>
            <a:off x="2987824" y="2916335"/>
            <a:ext cx="1008112" cy="951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모서리가 둥근 직사각형 57">
            <a:extLst>
              <a:ext uri="{FF2B5EF4-FFF2-40B4-BE49-F238E27FC236}">
                <a16:creationId xmlns:a16="http://schemas.microsoft.com/office/drawing/2014/main" id="{1658C18E-B669-4AB1-B6EE-F96B74B455BB}"/>
              </a:ext>
            </a:extLst>
          </p:cNvPr>
          <p:cNvSpPr/>
          <p:nvPr/>
        </p:nvSpPr>
        <p:spPr bwMode="auto">
          <a:xfrm>
            <a:off x="3033820" y="296800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1000" dirty="0">
                <a:latin typeface="+mn-ea"/>
              </a:rPr>
              <a:t>게시글 작성</a:t>
            </a:r>
          </a:p>
        </p:txBody>
      </p:sp>
      <p:sp>
        <p:nvSpPr>
          <p:cNvPr id="8" name="모서리가 둥근 직사각형 60">
            <a:extLst>
              <a:ext uri="{FF2B5EF4-FFF2-40B4-BE49-F238E27FC236}">
                <a16:creationId xmlns:a16="http://schemas.microsoft.com/office/drawing/2014/main" id="{F561FD7A-F118-479C-BE4A-0061DB38C168}"/>
              </a:ext>
            </a:extLst>
          </p:cNvPr>
          <p:cNvSpPr/>
          <p:nvPr/>
        </p:nvSpPr>
        <p:spPr bwMode="auto">
          <a:xfrm>
            <a:off x="3033820" y="328678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1000" dirty="0">
                <a:latin typeface="+mn-ea"/>
              </a:rPr>
              <a:t>게시글 수정</a:t>
            </a:r>
          </a:p>
        </p:txBody>
      </p:sp>
      <p:sp>
        <p:nvSpPr>
          <p:cNvPr id="9" name="모서리가 둥근 직사각형 60">
            <a:extLst>
              <a:ext uri="{FF2B5EF4-FFF2-40B4-BE49-F238E27FC236}">
                <a16:creationId xmlns:a16="http://schemas.microsoft.com/office/drawing/2014/main" id="{A77747D9-5D21-4A9E-9339-8A233FE346C1}"/>
              </a:ext>
            </a:extLst>
          </p:cNvPr>
          <p:cNvSpPr/>
          <p:nvPr/>
        </p:nvSpPr>
        <p:spPr bwMode="auto">
          <a:xfrm>
            <a:off x="3033819" y="359275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1000" dirty="0">
                <a:latin typeface="+mn-ea"/>
              </a:rPr>
              <a:t>게시글 삭제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19B0D79-0721-4AEE-923A-7850125E1F20}"/>
              </a:ext>
            </a:extLst>
          </p:cNvPr>
          <p:cNvCxnSpPr>
            <a:cxnSpLocks/>
          </p:cNvCxnSpPr>
          <p:nvPr/>
        </p:nvCxnSpPr>
        <p:spPr>
          <a:xfrm>
            <a:off x="2901823" y="3443413"/>
            <a:ext cx="100539" cy="23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0CBE3B0-7AB2-482F-944E-1A00593E9A37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6025623" y="1583501"/>
            <a:ext cx="8346" cy="618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21">
            <a:extLst>
              <a:ext uri="{FF2B5EF4-FFF2-40B4-BE49-F238E27FC236}">
                <a16:creationId xmlns:a16="http://schemas.microsoft.com/office/drawing/2014/main" id="{766DEE9D-B88F-4784-B60B-E282BA564B24}"/>
              </a:ext>
            </a:extLst>
          </p:cNvPr>
          <p:cNvSpPr/>
          <p:nvPr/>
        </p:nvSpPr>
        <p:spPr>
          <a:xfrm>
            <a:off x="2315102" y="2212784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8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ea"/>
              </a:rPr>
              <a:t>소통 게시판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1D22476-0575-4C23-B35D-794F05AF1620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01823" y="1583501"/>
            <a:ext cx="2806" cy="629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21">
            <a:extLst>
              <a:ext uri="{FF2B5EF4-FFF2-40B4-BE49-F238E27FC236}">
                <a16:creationId xmlns:a16="http://schemas.microsoft.com/office/drawing/2014/main" id="{40F88B9A-7BB9-47F1-882C-5E17E763823C}"/>
              </a:ext>
            </a:extLst>
          </p:cNvPr>
          <p:cNvSpPr/>
          <p:nvPr/>
        </p:nvSpPr>
        <p:spPr>
          <a:xfrm>
            <a:off x="4113026" y="220526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8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ea"/>
              </a:rPr>
              <a:t>건강 정보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1AC4801-64FD-4B81-9540-3E4F76D63F5A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4692914" y="1583501"/>
            <a:ext cx="9639" cy="621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7A1389B-7BD5-461E-9589-29FB84F95C79}"/>
              </a:ext>
            </a:extLst>
          </p:cNvPr>
          <p:cNvCxnSpPr>
            <a:cxnSpLocks/>
          </p:cNvCxnSpPr>
          <p:nvPr/>
        </p:nvCxnSpPr>
        <p:spPr>
          <a:xfrm>
            <a:off x="1589522" y="2496221"/>
            <a:ext cx="2695" cy="16464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112">
            <a:extLst>
              <a:ext uri="{FF2B5EF4-FFF2-40B4-BE49-F238E27FC236}">
                <a16:creationId xmlns:a16="http://schemas.microsoft.com/office/drawing/2014/main" id="{8D75C48B-3769-48EF-8C3D-0A8D97279DF6}"/>
              </a:ext>
            </a:extLst>
          </p:cNvPr>
          <p:cNvSpPr/>
          <p:nvPr/>
        </p:nvSpPr>
        <p:spPr bwMode="auto">
          <a:xfrm>
            <a:off x="1066498" y="2643758"/>
            <a:ext cx="1032405" cy="22592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1000" dirty="0">
                <a:latin typeface="+mn-ea"/>
              </a:rPr>
              <a:t>추천 운동 등록</a:t>
            </a:r>
          </a:p>
        </p:txBody>
      </p:sp>
      <p:sp>
        <p:nvSpPr>
          <p:cNvPr id="74" name="모서리가 둥근 직사각형 113">
            <a:extLst>
              <a:ext uri="{FF2B5EF4-FFF2-40B4-BE49-F238E27FC236}">
                <a16:creationId xmlns:a16="http://schemas.microsoft.com/office/drawing/2014/main" id="{86666A2B-D673-434C-B37F-E108E3D93402}"/>
              </a:ext>
            </a:extLst>
          </p:cNvPr>
          <p:cNvSpPr/>
          <p:nvPr/>
        </p:nvSpPr>
        <p:spPr bwMode="auto">
          <a:xfrm>
            <a:off x="1080930" y="2906898"/>
            <a:ext cx="1032405" cy="25081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1000" dirty="0">
                <a:latin typeface="+mn-ea"/>
              </a:rPr>
              <a:t>추천 식단 등록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공통 규칙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900" dirty="0"/>
              <a:t>모든 페이지 상단에 </a:t>
            </a:r>
            <a:br>
              <a:rPr lang="en-US" altLang="ko-KR" sz="900" dirty="0"/>
            </a:br>
            <a:r>
              <a:rPr lang="ko-KR" altLang="en-US" sz="900" dirty="0"/>
              <a:t>이와 같은 메뉴바를 갖는다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로고 클릭 시 메인 페이지로 </a:t>
            </a:r>
            <a:br>
              <a:rPr lang="en-US" altLang="ko-KR" sz="900" dirty="0"/>
            </a:br>
            <a:r>
              <a:rPr lang="ko-KR" altLang="en-US" sz="900" dirty="0"/>
              <a:t>이동 한다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r>
              <a:rPr lang="ko-KR" altLang="en-US" sz="900" dirty="0"/>
              <a:t>로그인을 했을 경우  </a:t>
            </a:r>
            <a:r>
              <a:rPr lang="en-US" altLang="ko-KR" sz="900" dirty="0"/>
              <a:t>LOGOUT MYPAGE </a:t>
            </a:r>
            <a:r>
              <a:rPr lang="ko-KR" altLang="en-US" sz="900" dirty="0"/>
              <a:t>버튼이 되도록 한다</a:t>
            </a:r>
            <a:r>
              <a:rPr lang="en-US" altLang="ko-KR" sz="900" dirty="0"/>
              <a:t>.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100" dirty="0">
                <a:solidFill>
                  <a:schemeClr val="tx1"/>
                </a:solidFill>
              </a:rPr>
              <a:t>공통 규칙 </a:t>
            </a:r>
            <a:r>
              <a:rPr lang="en-US" altLang="ko-KR" sz="1100" dirty="0">
                <a:solidFill>
                  <a:schemeClr val="tx1"/>
                </a:solidFill>
              </a:rPr>
              <a:t>-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로그인 전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/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후 메뉴 바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0668" y="693430"/>
            <a:ext cx="2959164" cy="294144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로그인 전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0668" y="2715766"/>
            <a:ext cx="2959164" cy="288032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로그인 후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A0B1A61-7DF0-426E-A345-BF17D66021EC}"/>
              </a:ext>
            </a:extLst>
          </p:cNvPr>
          <p:cNvGrpSpPr/>
          <p:nvPr/>
        </p:nvGrpSpPr>
        <p:grpSpPr>
          <a:xfrm>
            <a:off x="0" y="1153643"/>
            <a:ext cx="6979727" cy="874146"/>
            <a:chOff x="0" y="2921740"/>
            <a:chExt cx="6979727" cy="87414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CFC1440-779E-459A-8FE7-21FF7258A4A7}"/>
                </a:ext>
              </a:extLst>
            </p:cNvPr>
            <p:cNvSpPr/>
            <p:nvPr/>
          </p:nvSpPr>
          <p:spPr>
            <a:xfrm>
              <a:off x="0" y="2921740"/>
              <a:ext cx="6876256" cy="87414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33885EC-9058-46D8-8FBB-750CBDB7FECF}"/>
                </a:ext>
              </a:extLst>
            </p:cNvPr>
            <p:cNvGrpSpPr/>
            <p:nvPr/>
          </p:nvGrpSpPr>
          <p:grpSpPr>
            <a:xfrm>
              <a:off x="3143802" y="3080072"/>
              <a:ext cx="3835925" cy="639922"/>
              <a:chOff x="3143802" y="3080072"/>
              <a:chExt cx="3835925" cy="639922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CAA9649A-053E-496A-8DBB-ACCFF41E387E}"/>
                  </a:ext>
                </a:extLst>
              </p:cNvPr>
              <p:cNvGrpSpPr/>
              <p:nvPr/>
            </p:nvGrpSpPr>
            <p:grpSpPr>
              <a:xfrm>
                <a:off x="5384321" y="3083152"/>
                <a:ext cx="608287" cy="253916"/>
                <a:chOff x="5547890" y="361095"/>
                <a:chExt cx="608287" cy="253916"/>
              </a:xfrm>
            </p:grpSpPr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DCCEFB9B-478D-4364-8F66-9FC904A9DDD7}"/>
                    </a:ext>
                  </a:extLst>
                </p:cNvPr>
                <p:cNvSpPr/>
                <p:nvPr/>
              </p:nvSpPr>
              <p:spPr>
                <a:xfrm>
                  <a:off x="5547890" y="376684"/>
                  <a:ext cx="608286" cy="224401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6AA409A-40D4-49A3-97C0-9AE4647AC8E3}"/>
                    </a:ext>
                  </a:extLst>
                </p:cNvPr>
                <p:cNvSpPr txBox="1"/>
                <p:nvPr/>
              </p:nvSpPr>
              <p:spPr>
                <a:xfrm>
                  <a:off x="5563985" y="361095"/>
                  <a:ext cx="59219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0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LOGIN</a:t>
                  </a:r>
                  <a:endParaRPr lang="ko-KR" altLang="en-US" sz="1050" b="0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AAE20445-1A3B-4A1D-B735-E1C4AD3793E8}"/>
                  </a:ext>
                </a:extLst>
              </p:cNvPr>
              <p:cNvGrpSpPr/>
              <p:nvPr/>
            </p:nvGrpSpPr>
            <p:grpSpPr>
              <a:xfrm>
                <a:off x="6198381" y="3080072"/>
                <a:ext cx="612512" cy="253916"/>
                <a:chOff x="6228184" y="358015"/>
                <a:chExt cx="612512" cy="253916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F86D46D3-28B0-4F38-9FC5-5D736D70C73D}"/>
                    </a:ext>
                  </a:extLst>
                </p:cNvPr>
                <p:cNvSpPr/>
                <p:nvPr/>
              </p:nvSpPr>
              <p:spPr>
                <a:xfrm>
                  <a:off x="6228184" y="372378"/>
                  <a:ext cx="612512" cy="224401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93B2AF0-2589-4535-AD31-404083F3C527}"/>
                    </a:ext>
                  </a:extLst>
                </p:cNvPr>
                <p:cNvSpPr txBox="1"/>
                <p:nvPr/>
              </p:nvSpPr>
              <p:spPr>
                <a:xfrm>
                  <a:off x="6298283" y="358015"/>
                  <a:ext cx="52560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0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JOIN</a:t>
                  </a:r>
                  <a:endParaRPr lang="ko-KR" altLang="en-US" sz="1050" b="0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42D532A0-F10B-4703-B70F-8BB743F26006}"/>
                  </a:ext>
                </a:extLst>
              </p:cNvPr>
              <p:cNvGrpSpPr/>
              <p:nvPr/>
            </p:nvGrpSpPr>
            <p:grpSpPr>
              <a:xfrm>
                <a:off x="3143802" y="3442995"/>
                <a:ext cx="3835925" cy="276999"/>
                <a:chOff x="3076197" y="720938"/>
                <a:chExt cx="3835925" cy="276999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BF4FBE3-9B0E-4714-9AB9-6ADC8AF367D0}"/>
                    </a:ext>
                  </a:extLst>
                </p:cNvPr>
                <p:cNvSpPr txBox="1"/>
                <p:nvPr/>
              </p:nvSpPr>
              <p:spPr>
                <a:xfrm>
                  <a:off x="3076197" y="720938"/>
                  <a:ext cx="38359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HOME   |   </a:t>
                  </a:r>
                  <a:r>
                    <a:rPr lang="ko-KR" altLang="en-US" sz="1200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건강정보   </a:t>
                  </a:r>
                  <a:r>
                    <a:rPr lang="en-US" altLang="ko-KR" sz="1200" b="0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|   </a:t>
                  </a:r>
                  <a:r>
                    <a:rPr lang="ko-KR" altLang="en-US" sz="1200" b="0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명예의 전당   </a:t>
                  </a:r>
                  <a:r>
                    <a:rPr lang="en-US" altLang="ko-KR" sz="1200" b="0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|   </a:t>
                  </a:r>
                  <a:r>
                    <a:rPr lang="en-US" altLang="ko-KR" sz="1200" dirty="0">
                      <a:latin typeface="+mn-ea"/>
                    </a:rPr>
                    <a:t>BOARD</a:t>
                  </a:r>
                  <a:endParaRPr lang="ko-KR" altLang="en-US" sz="1200" b="0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42" name="이등변 삼각형 41">
                  <a:extLst>
                    <a:ext uri="{FF2B5EF4-FFF2-40B4-BE49-F238E27FC236}">
                      <a16:creationId xmlns:a16="http://schemas.microsoft.com/office/drawing/2014/main" id="{B01F2EA8-BD76-4F4C-BCD4-C479A3ABBFB5}"/>
                    </a:ext>
                  </a:extLst>
                </p:cNvPr>
                <p:cNvSpPr/>
                <p:nvPr/>
              </p:nvSpPr>
              <p:spPr>
                <a:xfrm rot="10800000">
                  <a:off x="6669044" y="829706"/>
                  <a:ext cx="70185" cy="5802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C5BF1A4-7C68-4DA4-9916-83272E2D6D50}"/>
              </a:ext>
            </a:extLst>
          </p:cNvPr>
          <p:cNvGrpSpPr/>
          <p:nvPr/>
        </p:nvGrpSpPr>
        <p:grpSpPr>
          <a:xfrm>
            <a:off x="2045" y="3147814"/>
            <a:ext cx="6979727" cy="874146"/>
            <a:chOff x="0" y="2957420"/>
            <a:chExt cx="6979727" cy="87414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21F2765-8DF0-4422-9F7C-93CCF25DEE81}"/>
                </a:ext>
              </a:extLst>
            </p:cNvPr>
            <p:cNvSpPr/>
            <p:nvPr/>
          </p:nvSpPr>
          <p:spPr>
            <a:xfrm>
              <a:off x="0" y="2957420"/>
              <a:ext cx="6876256" cy="87414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856EC2CE-ADA3-41D8-9DA4-CEB835201B34}"/>
                </a:ext>
              </a:extLst>
            </p:cNvPr>
            <p:cNvGrpSpPr/>
            <p:nvPr/>
          </p:nvGrpSpPr>
          <p:grpSpPr>
            <a:xfrm>
              <a:off x="3143802" y="3092843"/>
              <a:ext cx="3835925" cy="627151"/>
              <a:chOff x="3143802" y="3092843"/>
              <a:chExt cx="3835925" cy="627151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E22FFF46-66DF-4290-A1CF-9A5DEC3E6CD1}"/>
                  </a:ext>
                </a:extLst>
              </p:cNvPr>
              <p:cNvGrpSpPr/>
              <p:nvPr/>
            </p:nvGrpSpPr>
            <p:grpSpPr>
              <a:xfrm>
                <a:off x="4874119" y="3092844"/>
                <a:ext cx="817147" cy="253916"/>
                <a:chOff x="5037688" y="370787"/>
                <a:chExt cx="817147" cy="253916"/>
              </a:xfrm>
            </p:grpSpPr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78842630-05AF-4B09-A755-94E8991A7D7B}"/>
                    </a:ext>
                  </a:extLst>
                </p:cNvPr>
                <p:cNvSpPr/>
                <p:nvPr/>
              </p:nvSpPr>
              <p:spPr>
                <a:xfrm>
                  <a:off x="5037688" y="376749"/>
                  <a:ext cx="817147" cy="24570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4DBAD3BF-6C52-4299-A190-B773B8889F96}"/>
                    </a:ext>
                  </a:extLst>
                </p:cNvPr>
                <p:cNvSpPr txBox="1"/>
                <p:nvPr/>
              </p:nvSpPr>
              <p:spPr>
                <a:xfrm>
                  <a:off x="5104332" y="370787"/>
                  <a:ext cx="75050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dirty="0">
                      <a:latin typeface="+mn-ea"/>
                    </a:rPr>
                    <a:t>LOGOUT</a:t>
                  </a:r>
                  <a:endParaRPr lang="ko-KR" altLang="en-US" sz="1050" b="0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6D372208-6AC5-4EE6-AACD-E29938DCE905}"/>
                  </a:ext>
                </a:extLst>
              </p:cNvPr>
              <p:cNvGrpSpPr/>
              <p:nvPr/>
            </p:nvGrpSpPr>
            <p:grpSpPr>
              <a:xfrm>
                <a:off x="5894204" y="3092843"/>
                <a:ext cx="857200" cy="253916"/>
                <a:chOff x="5924007" y="370786"/>
                <a:chExt cx="857200" cy="253916"/>
              </a:xfrm>
            </p:grpSpPr>
            <p:sp>
              <p:nvSpPr>
                <p:cNvPr id="60" name="사각형: 둥근 모서리 59">
                  <a:extLst>
                    <a:ext uri="{FF2B5EF4-FFF2-40B4-BE49-F238E27FC236}">
                      <a16:creationId xmlns:a16="http://schemas.microsoft.com/office/drawing/2014/main" id="{EC2EC91E-521A-46AB-92D8-CAE4B91806BC}"/>
                    </a:ext>
                  </a:extLst>
                </p:cNvPr>
                <p:cNvSpPr/>
                <p:nvPr/>
              </p:nvSpPr>
              <p:spPr>
                <a:xfrm>
                  <a:off x="5924007" y="372379"/>
                  <a:ext cx="857200" cy="23698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FB261CF-2923-40D1-9783-19BAB212A1B2}"/>
                    </a:ext>
                  </a:extLst>
                </p:cNvPr>
                <p:cNvSpPr txBox="1"/>
                <p:nvPr/>
              </p:nvSpPr>
              <p:spPr>
                <a:xfrm>
                  <a:off x="5924008" y="370786"/>
                  <a:ext cx="84039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>
                      <a:latin typeface="+mn-ea"/>
                    </a:rPr>
                    <a:t>MYPAGE</a:t>
                  </a:r>
                  <a:endParaRPr lang="ko-KR" altLang="en-US" sz="1050" b="0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879772A0-1D60-4486-816A-DA89E74472F3}"/>
                  </a:ext>
                </a:extLst>
              </p:cNvPr>
              <p:cNvGrpSpPr/>
              <p:nvPr/>
            </p:nvGrpSpPr>
            <p:grpSpPr>
              <a:xfrm>
                <a:off x="3143802" y="3442995"/>
                <a:ext cx="3835925" cy="276999"/>
                <a:chOff x="3076197" y="720938"/>
                <a:chExt cx="3835925" cy="276999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BB079B0-5F83-42AE-B63A-3EFCFC5378F2}"/>
                    </a:ext>
                  </a:extLst>
                </p:cNvPr>
                <p:cNvSpPr txBox="1"/>
                <p:nvPr/>
              </p:nvSpPr>
              <p:spPr>
                <a:xfrm>
                  <a:off x="3076197" y="720938"/>
                  <a:ext cx="38359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HOME   |   </a:t>
                  </a:r>
                  <a:r>
                    <a:rPr lang="ko-KR" altLang="en-US" sz="1200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건강정보   </a:t>
                  </a:r>
                  <a:r>
                    <a:rPr lang="en-US" altLang="ko-KR" sz="1200" b="0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|   </a:t>
                  </a:r>
                  <a:r>
                    <a:rPr lang="ko-KR" altLang="en-US" sz="1200" b="0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명예의 전당   </a:t>
                  </a:r>
                  <a:r>
                    <a:rPr lang="en-US" altLang="ko-KR" sz="1200" b="0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|   </a:t>
                  </a:r>
                  <a:r>
                    <a:rPr lang="en-US" altLang="ko-KR" sz="1200" dirty="0">
                      <a:latin typeface="+mn-ea"/>
                    </a:rPr>
                    <a:t>BOARD</a:t>
                  </a:r>
                  <a:endParaRPr lang="ko-KR" altLang="en-US" sz="1200" b="0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59" name="이등변 삼각형 58">
                  <a:extLst>
                    <a:ext uri="{FF2B5EF4-FFF2-40B4-BE49-F238E27FC236}">
                      <a16:creationId xmlns:a16="http://schemas.microsoft.com/office/drawing/2014/main" id="{4A6D6B5E-B81D-42DC-BB9E-EBCCDBD75A28}"/>
                    </a:ext>
                  </a:extLst>
                </p:cNvPr>
                <p:cNvSpPr/>
                <p:nvPr/>
              </p:nvSpPr>
              <p:spPr>
                <a:xfrm rot="10800000">
                  <a:off x="6669044" y="829706"/>
                  <a:ext cx="70185" cy="5802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AD2817B-92D1-459A-8224-08A8D470E048}"/>
              </a:ext>
            </a:extLst>
          </p:cNvPr>
          <p:cNvGrpSpPr/>
          <p:nvPr/>
        </p:nvGrpSpPr>
        <p:grpSpPr>
          <a:xfrm>
            <a:off x="64956" y="1478787"/>
            <a:ext cx="1440160" cy="492443"/>
            <a:chOff x="0" y="274770"/>
            <a:chExt cx="1611726" cy="60906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03BED10-0792-48B4-A35D-AB7012D60D3C}"/>
                </a:ext>
              </a:extLst>
            </p:cNvPr>
            <p:cNvSpPr/>
            <p:nvPr/>
          </p:nvSpPr>
          <p:spPr>
            <a:xfrm>
              <a:off x="0" y="348942"/>
              <a:ext cx="1611726" cy="511045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8D649AE-1B75-44A5-8C31-C23E9E92BF72}"/>
                </a:ext>
              </a:extLst>
            </p:cNvPr>
            <p:cNvSpPr txBox="1"/>
            <p:nvPr/>
          </p:nvSpPr>
          <p:spPr>
            <a:xfrm>
              <a:off x="0" y="274770"/>
              <a:ext cx="1611726" cy="609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 err="1">
                  <a:latin typeface="+mn-ea"/>
                </a:rPr>
                <a:t>EasyET</a:t>
              </a:r>
              <a:endParaRPr lang="ko-KR" altLang="en-US" sz="2600" b="1" dirty="0">
                <a:latin typeface="+mn-ea"/>
              </a:endParaRPr>
            </a:p>
          </p:txBody>
        </p:sp>
      </p:grpSp>
      <p:pic>
        <p:nvPicPr>
          <p:cNvPr id="53" name="그래픽 52" descr="봉투">
            <a:extLst>
              <a:ext uri="{FF2B5EF4-FFF2-40B4-BE49-F238E27FC236}">
                <a16:creationId xmlns:a16="http://schemas.microsoft.com/office/drawing/2014/main" id="{5868E70F-8FCD-46D0-B076-32D5941A54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56" y="1235160"/>
            <a:ext cx="235192" cy="235192"/>
          </a:xfrm>
          <a:prstGeom prst="rect">
            <a:avLst/>
          </a:prstGeom>
        </p:spPr>
      </p:pic>
      <p:pic>
        <p:nvPicPr>
          <p:cNvPr id="54" name="그래픽 53" descr="전화">
            <a:extLst>
              <a:ext uri="{FF2B5EF4-FFF2-40B4-BE49-F238E27FC236}">
                <a16:creationId xmlns:a16="http://schemas.microsoft.com/office/drawing/2014/main" id="{9FAC428D-660B-428F-BC67-2E3C5C6E45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5398" y="1216202"/>
            <a:ext cx="235192" cy="23519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5338E8B-E81B-4B26-9529-D06878ABE455}"/>
              </a:ext>
            </a:extLst>
          </p:cNvPr>
          <p:cNvSpPr txBox="1"/>
          <p:nvPr/>
        </p:nvSpPr>
        <p:spPr>
          <a:xfrm>
            <a:off x="219802" y="1208742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easyet@yuhan.ac.kr</a:t>
            </a:r>
            <a:endParaRPr lang="ko-KR" altLang="en-US" sz="11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67DD7B2-8000-4B95-BD28-98FDD86B7E96}"/>
              </a:ext>
            </a:extLst>
          </p:cNvPr>
          <p:cNvSpPr txBox="1"/>
          <p:nvPr/>
        </p:nvSpPr>
        <p:spPr>
          <a:xfrm>
            <a:off x="1794350" y="1217177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010-0000-0000</a:t>
            </a:r>
            <a:endParaRPr lang="ko-KR" altLang="en-US" sz="1100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D44F2B5-65EC-4BDE-97D5-EB51F36F12A0}"/>
              </a:ext>
            </a:extLst>
          </p:cNvPr>
          <p:cNvGrpSpPr/>
          <p:nvPr/>
        </p:nvGrpSpPr>
        <p:grpSpPr>
          <a:xfrm>
            <a:off x="64956" y="3493269"/>
            <a:ext cx="1440160" cy="492443"/>
            <a:chOff x="0" y="274770"/>
            <a:chExt cx="1611726" cy="60906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8C42699-3DD5-4EC6-BDA8-BA1A5654308F}"/>
                </a:ext>
              </a:extLst>
            </p:cNvPr>
            <p:cNvSpPr/>
            <p:nvPr/>
          </p:nvSpPr>
          <p:spPr>
            <a:xfrm>
              <a:off x="0" y="348942"/>
              <a:ext cx="1611726" cy="511045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041A6EC-5147-43D0-B439-46C5654DAE7B}"/>
                </a:ext>
              </a:extLst>
            </p:cNvPr>
            <p:cNvSpPr txBox="1"/>
            <p:nvPr/>
          </p:nvSpPr>
          <p:spPr>
            <a:xfrm>
              <a:off x="0" y="274770"/>
              <a:ext cx="1611726" cy="609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 err="1">
                  <a:latin typeface="+mn-ea"/>
                </a:rPr>
                <a:t>EasyET</a:t>
              </a:r>
              <a:endParaRPr lang="ko-KR" altLang="en-US" sz="2600" b="1" dirty="0">
                <a:latin typeface="+mn-ea"/>
              </a:endParaRPr>
            </a:p>
          </p:txBody>
        </p:sp>
      </p:grpSp>
      <p:pic>
        <p:nvPicPr>
          <p:cNvPr id="72" name="그래픽 71" descr="봉투">
            <a:extLst>
              <a:ext uri="{FF2B5EF4-FFF2-40B4-BE49-F238E27FC236}">
                <a16:creationId xmlns:a16="http://schemas.microsoft.com/office/drawing/2014/main" id="{7C383466-5B0B-4F64-AC0A-8C15BCF4EB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56" y="3249642"/>
            <a:ext cx="235192" cy="235192"/>
          </a:xfrm>
          <a:prstGeom prst="rect">
            <a:avLst/>
          </a:prstGeom>
        </p:spPr>
      </p:pic>
      <p:pic>
        <p:nvPicPr>
          <p:cNvPr id="73" name="그래픽 72" descr="전화">
            <a:extLst>
              <a:ext uri="{FF2B5EF4-FFF2-40B4-BE49-F238E27FC236}">
                <a16:creationId xmlns:a16="http://schemas.microsoft.com/office/drawing/2014/main" id="{C0D04F8C-1D88-4640-983D-54EE4A17D1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5398" y="3230684"/>
            <a:ext cx="235192" cy="23519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FEA5F4E-F067-4791-97DD-5B97455F3DB0}"/>
              </a:ext>
            </a:extLst>
          </p:cNvPr>
          <p:cNvSpPr txBox="1"/>
          <p:nvPr/>
        </p:nvSpPr>
        <p:spPr>
          <a:xfrm>
            <a:off x="219802" y="3223224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easyet@yuhan.ac.kr</a:t>
            </a:r>
            <a:endParaRPr lang="ko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C1A142-6FD6-4B96-BFE9-4A3F69443179}"/>
              </a:ext>
            </a:extLst>
          </p:cNvPr>
          <p:cNvSpPr txBox="1"/>
          <p:nvPr/>
        </p:nvSpPr>
        <p:spPr>
          <a:xfrm>
            <a:off x="1794350" y="3231659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010-0000-0000</a:t>
            </a:r>
            <a:endParaRPr lang="ko-KR" altLang="en-US" sz="1100" dirty="0"/>
          </a:p>
        </p:txBody>
      </p:sp>
      <p:sp>
        <p:nvSpPr>
          <p:cNvPr id="8" name="모서리가 둥근 직사각형 35">
            <a:extLst>
              <a:ext uri="{FF2B5EF4-FFF2-40B4-BE49-F238E27FC236}">
                <a16:creationId xmlns:a16="http://schemas.microsoft.com/office/drawing/2014/main" id="{EFD0F892-E1C6-4E73-B828-BBC535A3F66C}"/>
              </a:ext>
            </a:extLst>
          </p:cNvPr>
          <p:cNvSpPr/>
          <p:nvPr/>
        </p:nvSpPr>
        <p:spPr>
          <a:xfrm>
            <a:off x="64955" y="154968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66062" y="104267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18772" y="326881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메인 화면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25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55776"/>
            <a:ext cx="2267744" cy="4687724"/>
          </a:xfrm>
        </p:spPr>
        <p:txBody>
          <a:bodyPr/>
          <a:lstStyle/>
          <a:p>
            <a:r>
              <a:rPr lang="ko-KR" altLang="en-US" sz="900" dirty="0"/>
              <a:t>로고</a:t>
            </a:r>
            <a:endParaRPr lang="en-US" altLang="ko-KR" sz="900" dirty="0"/>
          </a:p>
          <a:p>
            <a:r>
              <a:rPr lang="ko-KR" altLang="en-US" sz="900" dirty="0"/>
              <a:t>로그인 화면으로 이동하는 버튼</a:t>
            </a:r>
            <a:endParaRPr lang="en-US" altLang="ko-KR" sz="900" dirty="0"/>
          </a:p>
          <a:p>
            <a:r>
              <a:rPr lang="ko-KR" altLang="en-US" sz="900" dirty="0"/>
              <a:t>가입 화면으로 이동하는 버튼</a:t>
            </a:r>
            <a:endParaRPr lang="en-US" altLang="ko-KR" sz="900" dirty="0"/>
          </a:p>
          <a:p>
            <a:r>
              <a:rPr lang="ko-KR" altLang="en-US" sz="900" dirty="0"/>
              <a:t>메인 페이지로 이동하는 버튼</a:t>
            </a:r>
            <a:endParaRPr lang="en-US" altLang="ko-KR" sz="900" dirty="0"/>
          </a:p>
          <a:p>
            <a:r>
              <a:rPr lang="ko-KR" altLang="en-US" sz="900" dirty="0"/>
              <a:t>건강 정보 화면으로 이동하는 버튼</a:t>
            </a:r>
            <a:br>
              <a:rPr lang="en-US" altLang="ko-KR" sz="900" dirty="0"/>
            </a:br>
            <a:r>
              <a:rPr lang="ko-KR" altLang="en-US" sz="900" dirty="0"/>
              <a:t>비회원은 접근 불가하다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명예의 전당 화면으로 이동하는 버튼</a:t>
            </a:r>
            <a:endParaRPr lang="en-US" altLang="ko-KR" sz="900" dirty="0"/>
          </a:p>
          <a:p>
            <a:r>
              <a:rPr lang="en-US" altLang="ko-KR" sz="900" dirty="0"/>
              <a:t>BOARD</a:t>
            </a:r>
            <a:r>
              <a:rPr lang="ko-KR" altLang="en-US" sz="900" dirty="0"/>
              <a:t>는 각 게시판으로</a:t>
            </a:r>
            <a:r>
              <a:rPr lang="en-US" altLang="ko-KR" sz="900" dirty="0"/>
              <a:t> </a:t>
            </a:r>
            <a:r>
              <a:rPr lang="ko-KR" altLang="en-US" sz="900" dirty="0"/>
              <a:t>이동하는</a:t>
            </a:r>
            <a:r>
              <a:rPr lang="en-US" altLang="ko-KR" sz="900" dirty="0"/>
              <a:t> Dropbox </a:t>
            </a:r>
            <a:br>
              <a:rPr lang="en-US" altLang="ko-KR" sz="900" dirty="0"/>
            </a:br>
            <a:r>
              <a:rPr lang="en-US" altLang="ko-KR" sz="900" dirty="0"/>
              <a:t>  1)</a:t>
            </a:r>
            <a:r>
              <a:rPr lang="ko-KR" altLang="en-US" sz="900" dirty="0"/>
              <a:t> 소통 게시판</a:t>
            </a:r>
            <a:br>
              <a:rPr lang="en-US" altLang="ko-KR" sz="900" dirty="0"/>
            </a:br>
            <a:r>
              <a:rPr lang="en-US" altLang="ko-KR" sz="900" dirty="0"/>
              <a:t>  2) </a:t>
            </a:r>
            <a:r>
              <a:rPr lang="ko-KR" altLang="en-US" sz="900" dirty="0"/>
              <a:t>추천 게시판</a:t>
            </a:r>
            <a:br>
              <a:rPr lang="en-US" altLang="ko-KR" sz="900" dirty="0"/>
            </a:br>
            <a:r>
              <a:rPr lang="en-US" altLang="ko-KR" sz="900" dirty="0"/>
              <a:t>  3)</a:t>
            </a:r>
            <a:r>
              <a:rPr lang="ko-KR" altLang="en-US" sz="900" dirty="0"/>
              <a:t> 공지사항</a:t>
            </a:r>
            <a:br>
              <a:rPr lang="en-US" altLang="ko-KR" sz="900" dirty="0"/>
            </a:br>
            <a:r>
              <a:rPr lang="ko-KR" altLang="en-US" sz="900" dirty="0"/>
              <a:t>추천 게시판은 비회원의 접근이</a:t>
            </a:r>
            <a:br>
              <a:rPr lang="en-US" altLang="ko-KR" sz="900" dirty="0"/>
            </a:br>
            <a:r>
              <a:rPr lang="ko-KR" altLang="en-US" sz="900" dirty="0"/>
              <a:t>불가하다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주요 홍보 슬라이드 이미지 </a:t>
            </a:r>
            <a:r>
              <a:rPr lang="en-US" altLang="ko-KR" sz="900" dirty="0"/>
              <a:t>(Max. 3)</a:t>
            </a:r>
          </a:p>
          <a:p>
            <a:r>
              <a:rPr lang="ko-KR" altLang="en-US" sz="900" dirty="0"/>
              <a:t>슬라이드 이미지 이동 버튼</a:t>
            </a:r>
            <a:endParaRPr lang="en-US" altLang="ko-KR" sz="900" dirty="0"/>
          </a:p>
          <a:p>
            <a:r>
              <a:rPr lang="ko-KR" altLang="en-US" sz="900" dirty="0"/>
              <a:t>가입 화면으로 이동하는 버튼</a:t>
            </a:r>
            <a:endParaRPr lang="en-US" altLang="ko-KR" sz="900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403648" y="-14069"/>
            <a:ext cx="1882844" cy="282324"/>
          </a:xfrm>
        </p:spPr>
        <p:txBody>
          <a:bodyPr/>
          <a:lstStyle/>
          <a:p>
            <a:r>
              <a:rPr lang="ko-KR" altLang="en-US" sz="1100" dirty="0">
                <a:solidFill>
                  <a:schemeClr val="tx1"/>
                </a:solidFill>
              </a:rPr>
              <a:t>메인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화면 </a:t>
            </a:r>
            <a:r>
              <a:rPr lang="en-US" altLang="ko-KR" sz="1100" dirty="0">
                <a:solidFill>
                  <a:schemeClr val="tx1"/>
                </a:solidFill>
              </a:rPr>
              <a:t>- </a:t>
            </a:r>
            <a:r>
              <a:rPr lang="ko-KR" altLang="en-US" sz="1100" dirty="0">
                <a:solidFill>
                  <a:schemeClr val="tx1"/>
                </a:solidFill>
              </a:rPr>
              <a:t>비회원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7302BD4-5B48-4A9F-8990-74F5A10491F8}"/>
              </a:ext>
            </a:extLst>
          </p:cNvPr>
          <p:cNvGrpSpPr/>
          <p:nvPr/>
        </p:nvGrpSpPr>
        <p:grpSpPr>
          <a:xfrm>
            <a:off x="5316716" y="333353"/>
            <a:ext cx="608287" cy="253916"/>
            <a:chOff x="5547890" y="361095"/>
            <a:chExt cx="608287" cy="25391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4EDDAC1-763B-4689-BF47-8E2969847882}"/>
                </a:ext>
              </a:extLst>
            </p:cNvPr>
            <p:cNvSpPr/>
            <p:nvPr/>
          </p:nvSpPr>
          <p:spPr>
            <a:xfrm>
              <a:off x="5547890" y="376684"/>
              <a:ext cx="608286" cy="2244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F5B535-71CA-4E91-8A94-0AA26A7F3B4C}"/>
                </a:ext>
              </a:extLst>
            </p:cNvPr>
            <p:cNvSpPr txBox="1"/>
            <p:nvPr/>
          </p:nvSpPr>
          <p:spPr>
            <a:xfrm>
              <a:off x="5563985" y="361095"/>
              <a:ext cx="5921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chemeClr val="tx1"/>
                  </a:solidFill>
                  <a:latin typeface="+mn-ea"/>
                  <a:ea typeface="+mn-ea"/>
                </a:rPr>
                <a:t>LOGIN</a:t>
              </a:r>
              <a:endParaRPr lang="ko-KR" altLang="en-US" sz="105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8A1698-613C-4FB0-AC45-FF8D24E0B09D}"/>
              </a:ext>
            </a:extLst>
          </p:cNvPr>
          <p:cNvGrpSpPr/>
          <p:nvPr/>
        </p:nvGrpSpPr>
        <p:grpSpPr>
          <a:xfrm>
            <a:off x="6130776" y="330273"/>
            <a:ext cx="612512" cy="253916"/>
            <a:chOff x="6228184" y="358015"/>
            <a:chExt cx="612512" cy="25391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B75D9E9-5951-4C43-BA1F-75384E795FEF}"/>
                </a:ext>
              </a:extLst>
            </p:cNvPr>
            <p:cNvSpPr/>
            <p:nvPr/>
          </p:nvSpPr>
          <p:spPr>
            <a:xfrm>
              <a:off x="6228184" y="372378"/>
              <a:ext cx="612512" cy="2244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E6A9FED-2EBA-4CFB-A547-60F74010F25C}"/>
                </a:ext>
              </a:extLst>
            </p:cNvPr>
            <p:cNvSpPr txBox="1"/>
            <p:nvPr/>
          </p:nvSpPr>
          <p:spPr>
            <a:xfrm>
              <a:off x="6298283" y="358015"/>
              <a:ext cx="5256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chemeClr val="tx1"/>
                  </a:solidFill>
                  <a:latin typeface="+mn-ea"/>
                  <a:ea typeface="+mn-ea"/>
                </a:rPr>
                <a:t>JOIN</a:t>
              </a:r>
              <a:endParaRPr lang="ko-KR" altLang="en-US" sz="105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0E351B7-39D1-4226-A0F0-AADF87A63841}"/>
              </a:ext>
            </a:extLst>
          </p:cNvPr>
          <p:cNvGrpSpPr/>
          <p:nvPr/>
        </p:nvGrpSpPr>
        <p:grpSpPr>
          <a:xfrm>
            <a:off x="0" y="1078625"/>
            <a:ext cx="6876256" cy="3444195"/>
            <a:chOff x="-10636" y="1494906"/>
            <a:chExt cx="6876256" cy="2785735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24CA518-BD21-4B50-A632-D3E369325022}"/>
                </a:ext>
              </a:extLst>
            </p:cNvPr>
            <p:cNvGrpSpPr/>
            <p:nvPr/>
          </p:nvGrpSpPr>
          <p:grpSpPr>
            <a:xfrm>
              <a:off x="-10636" y="1494906"/>
              <a:ext cx="6876256" cy="2785735"/>
              <a:chOff x="99752" y="915566"/>
              <a:chExt cx="6708373" cy="2021043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A4949B53-0522-4305-A373-561D5CEFFABB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AFE32B55-4989-4F43-BF76-65692C7EA3F1}"/>
                  </a:ext>
                </a:extLst>
              </p:cNvPr>
              <p:cNvCxnSpPr/>
              <p:nvPr/>
            </p:nvCxnSpPr>
            <p:spPr>
              <a:xfrm flipH="1">
                <a:off x="107504" y="915566"/>
                <a:ext cx="6696744" cy="20162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갈매기형 수장 69"/>
            <p:cNvSpPr/>
            <p:nvPr/>
          </p:nvSpPr>
          <p:spPr>
            <a:xfrm>
              <a:off x="6588224" y="2787774"/>
              <a:ext cx="140370" cy="360040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갈매기형 수장 70"/>
            <p:cNvSpPr/>
            <p:nvPr/>
          </p:nvSpPr>
          <p:spPr>
            <a:xfrm flipH="1">
              <a:off x="212463" y="2770833"/>
              <a:ext cx="145257" cy="360040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33742B-59EA-471E-A110-E0A76590A50A}"/>
                </a:ext>
              </a:extLst>
            </p:cNvPr>
            <p:cNvGrpSpPr/>
            <p:nvPr/>
          </p:nvGrpSpPr>
          <p:grpSpPr>
            <a:xfrm flipV="1">
              <a:off x="3275856" y="4155259"/>
              <a:ext cx="288031" cy="60402"/>
              <a:chOff x="7219529" y="2501151"/>
              <a:chExt cx="381080" cy="79915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3217C18-6CA9-484F-A1F6-5F7A5508DD05}"/>
                  </a:ext>
                </a:extLst>
              </p:cNvPr>
              <p:cNvSpPr/>
              <p:nvPr/>
            </p:nvSpPr>
            <p:spPr>
              <a:xfrm>
                <a:off x="7219529" y="2502613"/>
                <a:ext cx="76279" cy="7628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4A1F9AD9-C8B7-4F52-9F06-3B8744218CF5}"/>
                  </a:ext>
                </a:extLst>
              </p:cNvPr>
              <p:cNvSpPr/>
              <p:nvPr/>
            </p:nvSpPr>
            <p:spPr>
              <a:xfrm>
                <a:off x="7371927" y="2504785"/>
                <a:ext cx="76281" cy="76281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3532369A-D772-4734-B282-F3CCF781864B}"/>
                  </a:ext>
                </a:extLst>
              </p:cNvPr>
              <p:cNvSpPr/>
              <p:nvPr/>
            </p:nvSpPr>
            <p:spPr>
              <a:xfrm>
                <a:off x="7524328" y="2501151"/>
                <a:ext cx="76281" cy="76281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3" name="모서리가 둥근 직사각형 123">
            <a:extLst>
              <a:ext uri="{FF2B5EF4-FFF2-40B4-BE49-F238E27FC236}">
                <a16:creationId xmlns:a16="http://schemas.microsoft.com/office/drawing/2014/main" id="{219F1996-CAB1-43B9-9B13-92EE43E8B82B}"/>
              </a:ext>
            </a:extLst>
          </p:cNvPr>
          <p:cNvSpPr/>
          <p:nvPr/>
        </p:nvSpPr>
        <p:spPr>
          <a:xfrm>
            <a:off x="5132824" y="270120"/>
            <a:ext cx="16668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44" name="모서리가 둥근 직사각형 123">
            <a:extLst>
              <a:ext uri="{FF2B5EF4-FFF2-40B4-BE49-F238E27FC236}">
                <a16:creationId xmlns:a16="http://schemas.microsoft.com/office/drawing/2014/main" id="{23EA37AE-18A8-4C64-840D-1B2740ABAF41}"/>
              </a:ext>
            </a:extLst>
          </p:cNvPr>
          <p:cNvSpPr/>
          <p:nvPr/>
        </p:nvSpPr>
        <p:spPr>
          <a:xfrm>
            <a:off x="5942299" y="267494"/>
            <a:ext cx="16668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49" name="모서리가 둥근 직사각형 123">
            <a:extLst>
              <a:ext uri="{FF2B5EF4-FFF2-40B4-BE49-F238E27FC236}">
                <a16:creationId xmlns:a16="http://schemas.microsoft.com/office/drawing/2014/main" id="{5ECA7FFA-432C-49C9-9887-F426ABB7CEBD}"/>
              </a:ext>
            </a:extLst>
          </p:cNvPr>
          <p:cNvSpPr/>
          <p:nvPr/>
        </p:nvSpPr>
        <p:spPr>
          <a:xfrm>
            <a:off x="2980890" y="671800"/>
            <a:ext cx="16668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50" name="모서리가 둥근 직사각형 123">
            <a:extLst>
              <a:ext uri="{FF2B5EF4-FFF2-40B4-BE49-F238E27FC236}">
                <a16:creationId xmlns:a16="http://schemas.microsoft.com/office/drawing/2014/main" id="{D68EAC95-E60E-4952-A478-E17E68F3D714}"/>
              </a:ext>
            </a:extLst>
          </p:cNvPr>
          <p:cNvSpPr/>
          <p:nvPr/>
        </p:nvSpPr>
        <p:spPr>
          <a:xfrm>
            <a:off x="3821080" y="671800"/>
            <a:ext cx="16668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5A9040C-549D-4279-9120-15608FA49471}"/>
              </a:ext>
            </a:extLst>
          </p:cNvPr>
          <p:cNvGrpSpPr/>
          <p:nvPr/>
        </p:nvGrpSpPr>
        <p:grpSpPr>
          <a:xfrm>
            <a:off x="3076197" y="693196"/>
            <a:ext cx="3835925" cy="276999"/>
            <a:chOff x="3076197" y="720938"/>
            <a:chExt cx="3835925" cy="276999"/>
          </a:xfrm>
        </p:grpSpPr>
        <p:sp>
          <p:nvSpPr>
            <p:cNvPr id="76" name="TextBox 75"/>
            <p:cNvSpPr txBox="1"/>
            <p:nvPr/>
          </p:nvSpPr>
          <p:spPr>
            <a:xfrm>
              <a:off x="3076197" y="720938"/>
              <a:ext cx="3835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  <a:ea typeface="+mn-ea"/>
                </a:rPr>
                <a:t>HOME   |  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  <a:ea typeface="+mn-ea"/>
                </a:rPr>
                <a:t>건강정보   </a:t>
              </a:r>
              <a:r>
                <a:rPr lang="en-US" altLang="ko-KR" sz="1200" b="0" dirty="0">
                  <a:solidFill>
                    <a:schemeClr val="tx1"/>
                  </a:solidFill>
                  <a:latin typeface="+mn-ea"/>
                  <a:ea typeface="+mn-ea"/>
                </a:rPr>
                <a:t>|   </a:t>
              </a:r>
              <a:r>
                <a:rPr lang="ko-KR" altLang="en-US" sz="1200" b="0" dirty="0">
                  <a:solidFill>
                    <a:schemeClr val="tx1"/>
                  </a:solidFill>
                  <a:latin typeface="+mn-ea"/>
                  <a:ea typeface="+mn-ea"/>
                </a:rPr>
                <a:t>명예의 전당   </a:t>
              </a:r>
              <a:r>
                <a:rPr lang="en-US" altLang="ko-KR" sz="1200" b="0" dirty="0">
                  <a:solidFill>
                    <a:schemeClr val="tx1"/>
                  </a:solidFill>
                  <a:latin typeface="+mn-ea"/>
                  <a:ea typeface="+mn-ea"/>
                </a:rPr>
                <a:t>|   </a:t>
              </a:r>
              <a:r>
                <a:rPr lang="en-US" altLang="ko-KR" sz="1200" dirty="0">
                  <a:latin typeface="+mn-ea"/>
                </a:rPr>
                <a:t>BOARD</a:t>
              </a:r>
              <a:endParaRPr lang="ko-KR" altLang="en-US" sz="12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77B40C3E-222F-4607-821A-9DF97E114FDD}"/>
                </a:ext>
              </a:extLst>
            </p:cNvPr>
            <p:cNvSpPr/>
            <p:nvPr/>
          </p:nvSpPr>
          <p:spPr>
            <a:xfrm rot="10800000">
              <a:off x="6669044" y="829706"/>
              <a:ext cx="70185" cy="5802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57D7D363-9FEA-458D-BC95-2C7F725FD2F1}"/>
              </a:ext>
            </a:extLst>
          </p:cNvPr>
          <p:cNvSpPr txBox="1"/>
          <p:nvPr/>
        </p:nvSpPr>
        <p:spPr>
          <a:xfrm>
            <a:off x="1716788" y="1939488"/>
            <a:ext cx="37154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Welcome to </a:t>
            </a:r>
            <a:r>
              <a:rPr lang="en-US" altLang="ko-KR" sz="3000" b="1" dirty="0" err="1">
                <a:latin typeface="+mn-ea"/>
              </a:rPr>
              <a:t>EasyEt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215539-2AC6-4101-8811-8994BE3BE47B}"/>
              </a:ext>
            </a:extLst>
          </p:cNvPr>
          <p:cNvSpPr txBox="1"/>
          <p:nvPr/>
        </p:nvSpPr>
        <p:spPr>
          <a:xfrm>
            <a:off x="2199194" y="2650752"/>
            <a:ext cx="2804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+mn-ea"/>
              </a:rPr>
              <a:t>누구나 쉽게 관리 받는 </a:t>
            </a:r>
            <a:r>
              <a:rPr lang="en-US" altLang="ko-KR" sz="1600" b="1" dirty="0" err="1">
                <a:latin typeface="+mn-ea"/>
              </a:rPr>
              <a:t>EasyEt</a:t>
            </a:r>
            <a:r>
              <a:rPr lang="en-US" altLang="ko-KR" sz="1500" b="1" dirty="0">
                <a:latin typeface="+mn-ea"/>
              </a:rPr>
              <a:t>!</a:t>
            </a:r>
            <a:endParaRPr lang="ko-KR" altLang="en-US" sz="1500" b="1" dirty="0">
              <a:latin typeface="+mn-ea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72C506E-AE53-4BF9-9245-88652695A2F9}"/>
              </a:ext>
            </a:extLst>
          </p:cNvPr>
          <p:cNvSpPr/>
          <p:nvPr/>
        </p:nvSpPr>
        <p:spPr>
          <a:xfrm>
            <a:off x="2989349" y="3133062"/>
            <a:ext cx="939970" cy="3385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함께하기</a:t>
            </a:r>
          </a:p>
        </p:txBody>
      </p:sp>
      <p:sp>
        <p:nvSpPr>
          <p:cNvPr id="57" name="모서리가 둥근 직사각형 123">
            <a:extLst>
              <a:ext uri="{FF2B5EF4-FFF2-40B4-BE49-F238E27FC236}">
                <a16:creationId xmlns:a16="http://schemas.microsoft.com/office/drawing/2014/main" id="{57CB1BF4-0D9D-4B33-B07A-461DDECCD9C0}"/>
              </a:ext>
            </a:extLst>
          </p:cNvPr>
          <p:cNvSpPr/>
          <p:nvPr/>
        </p:nvSpPr>
        <p:spPr>
          <a:xfrm>
            <a:off x="4783625" y="671800"/>
            <a:ext cx="16668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58" name="모서리가 둥근 직사각형 123">
            <a:extLst>
              <a:ext uri="{FF2B5EF4-FFF2-40B4-BE49-F238E27FC236}">
                <a16:creationId xmlns:a16="http://schemas.microsoft.com/office/drawing/2014/main" id="{508B136E-E88D-484A-87A0-E8E6EA51B7B9}"/>
              </a:ext>
            </a:extLst>
          </p:cNvPr>
          <p:cNvSpPr/>
          <p:nvPr/>
        </p:nvSpPr>
        <p:spPr>
          <a:xfrm>
            <a:off x="5958440" y="669824"/>
            <a:ext cx="16668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7</a:t>
            </a:r>
            <a:endParaRPr lang="ko-KR" altLang="en-US" sz="1050" b="1" dirty="0"/>
          </a:p>
        </p:txBody>
      </p:sp>
      <p:sp>
        <p:nvSpPr>
          <p:cNvPr id="59" name="모서리가 둥근 직사각형 123">
            <a:extLst>
              <a:ext uri="{FF2B5EF4-FFF2-40B4-BE49-F238E27FC236}">
                <a16:creationId xmlns:a16="http://schemas.microsoft.com/office/drawing/2014/main" id="{9D5C4309-2D85-493D-94FB-8CA84A30D634}"/>
              </a:ext>
            </a:extLst>
          </p:cNvPr>
          <p:cNvSpPr/>
          <p:nvPr/>
        </p:nvSpPr>
        <p:spPr>
          <a:xfrm>
            <a:off x="53784" y="2544008"/>
            <a:ext cx="16668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9</a:t>
            </a:r>
            <a:endParaRPr lang="ko-KR" altLang="en-US" sz="1050" b="1" dirty="0"/>
          </a:p>
        </p:txBody>
      </p:sp>
      <p:sp>
        <p:nvSpPr>
          <p:cNvPr id="60" name="모서리가 둥근 직사각형 123">
            <a:extLst>
              <a:ext uri="{FF2B5EF4-FFF2-40B4-BE49-F238E27FC236}">
                <a16:creationId xmlns:a16="http://schemas.microsoft.com/office/drawing/2014/main" id="{3F12804D-4258-4D55-95B0-600B3C6BDB8D}"/>
              </a:ext>
            </a:extLst>
          </p:cNvPr>
          <p:cNvSpPr/>
          <p:nvPr/>
        </p:nvSpPr>
        <p:spPr>
          <a:xfrm>
            <a:off x="35496" y="1139280"/>
            <a:ext cx="16668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8</a:t>
            </a:r>
            <a:endParaRPr lang="ko-KR" altLang="en-US" sz="1050" b="1" dirty="0"/>
          </a:p>
        </p:txBody>
      </p:sp>
      <p:sp>
        <p:nvSpPr>
          <p:cNvPr id="61" name="모서리가 둥근 직사각형 123">
            <a:extLst>
              <a:ext uri="{FF2B5EF4-FFF2-40B4-BE49-F238E27FC236}">
                <a16:creationId xmlns:a16="http://schemas.microsoft.com/office/drawing/2014/main" id="{132D728A-5658-4808-BADF-915A23670A52}"/>
              </a:ext>
            </a:extLst>
          </p:cNvPr>
          <p:cNvSpPr/>
          <p:nvPr/>
        </p:nvSpPr>
        <p:spPr>
          <a:xfrm>
            <a:off x="2699792" y="3107880"/>
            <a:ext cx="234312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10</a:t>
            </a:r>
            <a:endParaRPr lang="ko-KR" altLang="en-US" sz="1050" b="1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C4EC853-DA63-4062-B6A3-566C20DF6079}"/>
              </a:ext>
            </a:extLst>
          </p:cNvPr>
          <p:cNvGrpSpPr/>
          <p:nvPr/>
        </p:nvGrpSpPr>
        <p:grpSpPr>
          <a:xfrm>
            <a:off x="59230" y="573278"/>
            <a:ext cx="1440160" cy="492443"/>
            <a:chOff x="0" y="274770"/>
            <a:chExt cx="1611726" cy="60906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DA76E3F-DC04-47A1-B1F9-466A497A8C5E}"/>
                </a:ext>
              </a:extLst>
            </p:cNvPr>
            <p:cNvSpPr/>
            <p:nvPr/>
          </p:nvSpPr>
          <p:spPr>
            <a:xfrm>
              <a:off x="0" y="348942"/>
              <a:ext cx="1611726" cy="511045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BC69E9A-1BAD-4E6D-8940-E0C44F6A6AD3}"/>
                </a:ext>
              </a:extLst>
            </p:cNvPr>
            <p:cNvSpPr txBox="1"/>
            <p:nvPr/>
          </p:nvSpPr>
          <p:spPr>
            <a:xfrm>
              <a:off x="0" y="274770"/>
              <a:ext cx="1611726" cy="609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 err="1">
                  <a:latin typeface="+mn-ea"/>
                </a:rPr>
                <a:t>EasyET</a:t>
              </a:r>
              <a:endParaRPr lang="ko-KR" altLang="en-US" sz="2600" b="1" dirty="0">
                <a:latin typeface="+mn-ea"/>
              </a:endParaRPr>
            </a:p>
          </p:txBody>
        </p:sp>
      </p:grpSp>
      <p:pic>
        <p:nvPicPr>
          <p:cNvPr id="75" name="그래픽 74" descr="봉투">
            <a:extLst>
              <a:ext uri="{FF2B5EF4-FFF2-40B4-BE49-F238E27FC236}">
                <a16:creationId xmlns:a16="http://schemas.microsoft.com/office/drawing/2014/main" id="{5CA4A99C-0177-4D60-A91C-F498871387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30" y="329651"/>
            <a:ext cx="235192" cy="235192"/>
          </a:xfrm>
          <a:prstGeom prst="rect">
            <a:avLst/>
          </a:prstGeom>
        </p:spPr>
      </p:pic>
      <p:pic>
        <p:nvPicPr>
          <p:cNvPr id="77" name="그래픽 76" descr="전화">
            <a:extLst>
              <a:ext uri="{FF2B5EF4-FFF2-40B4-BE49-F238E27FC236}">
                <a16:creationId xmlns:a16="http://schemas.microsoft.com/office/drawing/2014/main" id="{63A34A5B-7F0E-41B3-A07A-8EEF869EBE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9672" y="310693"/>
            <a:ext cx="235192" cy="235192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0010E1E1-ECD9-4BDE-AB33-34E857160661}"/>
              </a:ext>
            </a:extLst>
          </p:cNvPr>
          <p:cNvSpPr txBox="1"/>
          <p:nvPr/>
        </p:nvSpPr>
        <p:spPr>
          <a:xfrm>
            <a:off x="214076" y="303233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easyet@yuhan.ac.kr</a:t>
            </a:r>
            <a:endParaRPr lang="ko-KR" altLang="en-US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14E13A0-06F1-4A4A-B2EE-5877D2271B8B}"/>
              </a:ext>
            </a:extLst>
          </p:cNvPr>
          <p:cNvSpPr txBox="1"/>
          <p:nvPr/>
        </p:nvSpPr>
        <p:spPr>
          <a:xfrm>
            <a:off x="1788624" y="311668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010-0000-0000</a:t>
            </a:r>
            <a:endParaRPr lang="ko-KR" altLang="en-US" sz="1100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0741" y="560374"/>
            <a:ext cx="16668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465614600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3485</TotalTime>
  <Words>1722</Words>
  <Application>Microsoft Office PowerPoint</Application>
  <PresentationFormat>화면 슬라이드 쇼(16:9)</PresentationFormat>
  <Paragraphs>437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표지</vt:lpstr>
      <vt:lpstr>간지등</vt:lpstr>
      <vt:lpstr>1_디자인 사용자 지정</vt:lpstr>
      <vt:lpstr>건강관리 웹 사이트 EasyET</vt:lpstr>
      <vt:lpstr>버전 관리</vt:lpstr>
      <vt:lpstr>목차</vt:lpstr>
      <vt:lpstr>1. 사이트 맵</vt:lpstr>
      <vt:lpstr>사이트 맵</vt:lpstr>
      <vt:lpstr>2. 공통 규칙</vt:lpstr>
      <vt:lpstr>공통 규칙 - 로그인 전/후 메뉴 바 </vt:lpstr>
      <vt:lpstr>3. 메인 화면</vt:lpstr>
      <vt:lpstr>메인 화면 - 비회원</vt:lpstr>
      <vt:lpstr>메인 화면 - 회원</vt:lpstr>
      <vt:lpstr>4. 건강 정보</vt:lpstr>
      <vt:lpstr>건강 정보 입력 화면</vt:lpstr>
      <vt:lpstr>건강 정보 맞춤형 운동 및 식단 추천 화면</vt:lpstr>
      <vt:lpstr>5. 소통 게시판</vt:lpstr>
      <vt:lpstr>소통 게시판 글 목록</vt:lpstr>
      <vt:lpstr>소통 게시판 글 상세 조회</vt:lpstr>
      <vt:lpstr>소통 게시판 글 작성</vt:lpstr>
      <vt:lpstr>6. 추천 게시판</vt:lpstr>
      <vt:lpstr>추천 게시판</vt:lpstr>
      <vt:lpstr>추천 게시판 운동 영상 등록</vt:lpstr>
      <vt:lpstr>추천 게시판 식단 레시피 등록</vt:lpstr>
      <vt:lpstr>7. 마이페이지</vt:lpstr>
      <vt:lpstr>마이페이지 회원 정보 및 작성한 글 목록</vt:lpstr>
      <vt:lpstr>마이페이지 회원 정보 수정</vt:lpstr>
      <vt:lpstr>마이페이지 회원 탈퇴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고 다혜</cp:lastModifiedBy>
  <cp:revision>158</cp:revision>
  <dcterms:created xsi:type="dcterms:W3CDTF">2006-10-05T04:04:58Z</dcterms:created>
  <dcterms:modified xsi:type="dcterms:W3CDTF">2020-11-01T08:11:10Z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