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57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F902F-C0D6-4983-9C2F-A1BE49878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B157F6-A625-44CF-A313-E1D866D53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EB341-F0C0-4126-949C-4C7E2047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DD23-A37D-42A7-919E-9DD3A50FFC6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12C42-D447-4C50-AC66-D1A2332A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20E80-2578-49BA-9451-2E84F0D9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CD35-C3FE-488C-B3B3-765BC8A10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F9735-EA8D-400C-9218-8B2E51B4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0DDBDE-0AE6-448A-B894-0131F4EA4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AB797-A098-4A39-9712-07AF75DC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DD23-A37D-42A7-919E-9DD3A50FFC6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16D46-E0EC-47F7-80C1-3FAF2500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4D4C5-7324-4206-8832-8315C50B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CD35-C3FE-488C-B3B3-765BC8A10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70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946A71-CAA8-4106-A046-49B06DFC9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B91F6E-E9CD-46A4-8135-901D8B444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981B1-D7B4-41A5-8F4A-8E2B31DD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DD23-A37D-42A7-919E-9DD3A50FFC6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D7EF8-6DB8-4F07-B9F3-338E9911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17CC6-6B26-4FB1-8341-6D65440A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CD35-C3FE-488C-B3B3-765BC8A10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83C4B-94C5-4CEA-BA77-E3D5CF6D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5BA17-5DE6-44CA-8F6A-93D9D78E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B7DCA-2DE0-4CEC-8932-B45D5381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DD23-A37D-42A7-919E-9DD3A50FFC6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8D386-E983-4BE8-8D1C-21298882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7D5D-CB0A-4049-ABCB-4949265F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CD35-C3FE-488C-B3B3-765BC8A10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99D89-9366-403C-B4DC-31B10D11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30F390-664F-4F40-B854-C070FB64D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C1377-8857-44CF-BCC5-6CC1DF8C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DD23-A37D-42A7-919E-9DD3A50FFC6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37D70-F65D-475C-BEEC-46077F8B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9B1AE-B4B8-41FE-8520-0B893BC5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CD35-C3FE-488C-B3B3-765BC8A10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77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CDBC4-6AF0-4082-828F-FC2F3ED4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E54A5-E579-4295-9A63-AEB572794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F72116-763B-4ED3-A4CB-A9D0339B8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DB8535-8BCC-4283-94F4-C446096C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DD23-A37D-42A7-919E-9DD3A50FFC6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D0CBD3-2059-4A60-ACDD-2BF7DD94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7D15A-8453-47F6-80A3-1576849F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CD35-C3FE-488C-B3B3-765BC8A10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EE460-7977-4BF1-9817-021F7DD3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65CC1-9504-43CE-9FE2-B9E4BE0F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C5DFA7-64D7-4262-9C74-8E8A9ED1B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40400D-DA86-4EFC-A46A-416A7C359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8E7B56-BCC0-4BE3-9CE4-A031D72AA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9343EA-658C-485A-B458-7A27E175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DD23-A37D-42A7-919E-9DD3A50FFC6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50613-DB3C-433E-81C2-296E8A5D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A3C70B-02E7-46E2-A5D0-56884D2A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CD35-C3FE-488C-B3B3-765BC8A10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77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B8B8D-9E91-45FC-B0F7-98B30857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08C4F-B002-4D5F-AF51-FEA23CEA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DD23-A37D-42A7-919E-9DD3A50FFC6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47A360-A387-4536-95D5-9E67C320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745129-B64C-4ABA-8E89-C509F981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CD35-C3FE-488C-B3B3-765BC8A10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253E90-8E63-44D5-92FC-DCD949FC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DD23-A37D-42A7-919E-9DD3A50FFC6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A94D6A-23F4-4992-87D0-C37FFF6F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985CE6-C03B-4EF5-AF8D-8D83715B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CD35-C3FE-488C-B3B3-765BC8A10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8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7EEFB-6E04-4074-A3AD-883EC4D0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58293-AAB1-4CE5-9D0B-D0AEF7CA4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CB0D1D-EAA5-4E03-AABF-C30C9507E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70DF2E-82B9-47A0-B5FC-AE28D332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DD23-A37D-42A7-919E-9DD3A50FFC6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C762E-5C57-41C0-AF60-B6AFC7BD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7A9B1-85E9-4679-8595-A067E589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CD35-C3FE-488C-B3B3-765BC8A10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53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5C220-F7EA-4B91-BBED-75E45F9D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1E0706-E20A-41F7-8B33-BCC17B32D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27698F-C890-464D-808F-D5466A925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B2A9-B0D0-462B-875D-F8B738C0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DD23-A37D-42A7-919E-9DD3A50FFC6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D417C-7F38-44BA-8290-562DA4E9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1711F-8E26-43D3-A2B2-0ED75743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CD35-C3FE-488C-B3B3-765BC8A10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8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992432-859A-4866-8E25-6EC7F921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DDC117-2C98-4116-B8A1-D50BF0055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2C7A4-CCFB-4CCD-9B7D-B7ED7194B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EDD23-A37D-42A7-919E-9DD3A50FFC6C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5A4B1-D957-4F89-96FF-8B28F2B3F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13D13-8FD8-4F92-BFFE-11118C4CF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6CD35-C3FE-488C-B3B3-765BC8A10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1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E85127-1DD4-400E-AB7B-0C456CBA0480}"/>
              </a:ext>
            </a:extLst>
          </p:cNvPr>
          <p:cNvSpPr txBox="1"/>
          <p:nvPr/>
        </p:nvSpPr>
        <p:spPr>
          <a:xfrm>
            <a:off x="3813009" y="1221165"/>
            <a:ext cx="5994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FileZilla</a:t>
            </a:r>
          </a:p>
          <a:p>
            <a:r>
              <a:rPr lang="en-US" altLang="ko-KR" sz="6000" dirty="0"/>
              <a:t>-</a:t>
            </a:r>
            <a:r>
              <a:rPr lang="ko-KR" altLang="en-US" sz="6000" dirty="0"/>
              <a:t>파일 업로드</a:t>
            </a:r>
          </a:p>
        </p:txBody>
      </p:sp>
    </p:spTree>
    <p:extLst>
      <p:ext uri="{BB962C8B-B14F-4D97-AF65-F5344CB8AC3E}">
        <p14:creationId xmlns:p14="http://schemas.microsoft.com/office/powerpoint/2010/main" val="76498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35FE8E-F04D-4174-A96E-C5647B926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1" y="167951"/>
            <a:ext cx="6368143" cy="3918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E85127-1DD4-400E-AB7B-0C456CBA0480}"/>
              </a:ext>
            </a:extLst>
          </p:cNvPr>
          <p:cNvSpPr txBox="1"/>
          <p:nvPr/>
        </p:nvSpPr>
        <p:spPr>
          <a:xfrm>
            <a:off x="7548465" y="643812"/>
            <a:ext cx="4170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누르면 사이트 관리자 창이 열림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호스트</a:t>
            </a:r>
            <a:r>
              <a:rPr lang="en-US" altLang="ko-KR" dirty="0"/>
              <a:t>: yhpj.cafe24.com</a:t>
            </a:r>
          </a:p>
          <a:p>
            <a:r>
              <a:rPr lang="ko-KR" altLang="en-US" dirty="0"/>
              <a:t>사용자</a:t>
            </a:r>
            <a:r>
              <a:rPr lang="en-US" altLang="ko-KR" dirty="0"/>
              <a:t>: </a:t>
            </a:r>
            <a:r>
              <a:rPr lang="en-US" altLang="ko-KR" dirty="0" err="1"/>
              <a:t>yhpj</a:t>
            </a:r>
            <a:endParaRPr lang="en-US" altLang="ko-KR" dirty="0"/>
          </a:p>
          <a:p>
            <a:r>
              <a:rPr lang="ko-KR" altLang="en-US" dirty="0"/>
              <a:t>비밀번호</a:t>
            </a:r>
            <a:r>
              <a:rPr lang="en-US" altLang="ko-KR" dirty="0"/>
              <a:t>: Yuhan2020!</a:t>
            </a:r>
          </a:p>
          <a:p>
            <a:endParaRPr lang="en-US" altLang="ko-KR" dirty="0"/>
          </a:p>
          <a:p>
            <a:r>
              <a:rPr lang="ko-KR" altLang="en-US" dirty="0"/>
              <a:t>연결 누르면 성공</a:t>
            </a:r>
          </a:p>
        </p:txBody>
      </p:sp>
    </p:spTree>
    <p:extLst>
      <p:ext uri="{BB962C8B-B14F-4D97-AF65-F5344CB8AC3E}">
        <p14:creationId xmlns:p14="http://schemas.microsoft.com/office/powerpoint/2010/main" val="184454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E85127-1DD4-400E-AB7B-0C456CBA0480}"/>
              </a:ext>
            </a:extLst>
          </p:cNvPr>
          <p:cNvSpPr txBox="1"/>
          <p:nvPr/>
        </p:nvSpPr>
        <p:spPr>
          <a:xfrm>
            <a:off x="7548465" y="643812"/>
            <a:ext cx="4170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err="1"/>
              <a:t>yhpj</a:t>
            </a:r>
            <a:r>
              <a:rPr lang="en-US" altLang="ko-KR" dirty="0"/>
              <a:t>/tomcat/webapps/ROOT</a:t>
            </a:r>
          </a:p>
          <a:p>
            <a:r>
              <a:rPr lang="ko-KR" altLang="en-US" dirty="0"/>
              <a:t>에서 알맞은 폴더에 파일 올리면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assets: </a:t>
            </a:r>
            <a:r>
              <a:rPr lang="ko-KR" altLang="en-US" dirty="0"/>
              <a:t>부트스트랩 파일</a:t>
            </a:r>
            <a:r>
              <a:rPr lang="en-US" altLang="ko-KR" dirty="0"/>
              <a:t>(</a:t>
            </a:r>
            <a:r>
              <a:rPr lang="ko-KR" altLang="en-US" dirty="0" err="1"/>
              <a:t>올릴건</a:t>
            </a:r>
            <a:r>
              <a:rPr lang="ko-KR" altLang="en-US" dirty="0"/>
              <a:t> 없음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board: </a:t>
            </a:r>
            <a:r>
              <a:rPr lang="ko-KR" altLang="en-US" dirty="0"/>
              <a:t>소통게시판 관련</a:t>
            </a:r>
            <a:endParaRPr lang="en-US" altLang="ko-KR" dirty="0"/>
          </a:p>
          <a:p>
            <a:r>
              <a:rPr lang="en-US" altLang="ko-KR" dirty="0"/>
              <a:t>find:</a:t>
            </a:r>
            <a:r>
              <a:rPr lang="ko-KR" altLang="en-US" dirty="0"/>
              <a:t> 아이디</a:t>
            </a:r>
            <a:r>
              <a:rPr lang="en-US" altLang="ko-KR" dirty="0"/>
              <a:t>/</a:t>
            </a:r>
            <a:r>
              <a:rPr lang="ko-KR" altLang="en-US" dirty="0"/>
              <a:t>비번 찾기 관련</a:t>
            </a:r>
            <a:endParaRPr lang="en-US" altLang="ko-KR" dirty="0"/>
          </a:p>
          <a:p>
            <a:r>
              <a:rPr lang="en-US" altLang="ko-KR" dirty="0"/>
              <a:t>health:</a:t>
            </a:r>
            <a:r>
              <a:rPr lang="ko-KR" altLang="en-US" dirty="0"/>
              <a:t> 건강관련</a:t>
            </a:r>
            <a:endParaRPr lang="en-US" altLang="ko-KR" dirty="0"/>
          </a:p>
          <a:p>
            <a:r>
              <a:rPr lang="en-US" altLang="ko-KR" dirty="0"/>
              <a:t>honor: </a:t>
            </a:r>
            <a:r>
              <a:rPr lang="ko-KR" altLang="en-US" dirty="0"/>
              <a:t>명예의 전당</a:t>
            </a:r>
            <a:endParaRPr lang="en-US" altLang="ko-KR" dirty="0"/>
          </a:p>
          <a:p>
            <a:r>
              <a:rPr lang="en-US" altLang="ko-KR" dirty="0"/>
              <a:t>join:</a:t>
            </a:r>
            <a:r>
              <a:rPr lang="ko-KR" altLang="en-US" dirty="0"/>
              <a:t> 회원가입 관련</a:t>
            </a:r>
            <a:endParaRPr lang="en-US" altLang="ko-KR" dirty="0"/>
          </a:p>
          <a:p>
            <a:r>
              <a:rPr lang="en-US" altLang="ko-KR" dirty="0"/>
              <a:t>login:</a:t>
            </a:r>
            <a:r>
              <a:rPr lang="ko-KR" altLang="en-US" dirty="0"/>
              <a:t> 로그인 관련</a:t>
            </a:r>
            <a:endParaRPr lang="en-US" altLang="ko-KR" dirty="0"/>
          </a:p>
          <a:p>
            <a:r>
              <a:rPr lang="en-US" altLang="ko-KR" dirty="0" err="1"/>
              <a:t>mypage</a:t>
            </a:r>
            <a:r>
              <a:rPr lang="en-US" altLang="ko-KR" dirty="0"/>
              <a:t>: </a:t>
            </a:r>
            <a:r>
              <a:rPr lang="ko-KR" altLang="en-US" dirty="0"/>
              <a:t>마이페이지 관련</a:t>
            </a:r>
            <a:endParaRPr lang="en-US" altLang="ko-KR" dirty="0"/>
          </a:p>
          <a:p>
            <a:r>
              <a:rPr lang="en-US" altLang="ko-KR" dirty="0"/>
              <a:t>notice: </a:t>
            </a:r>
            <a:r>
              <a:rPr lang="ko-KR" altLang="en-US" dirty="0"/>
              <a:t>공지사항 게시판 관련</a:t>
            </a:r>
            <a:endParaRPr lang="en-US" altLang="ko-KR" dirty="0"/>
          </a:p>
          <a:p>
            <a:r>
              <a:rPr lang="en-US" altLang="ko-KR" dirty="0"/>
              <a:t>rec:</a:t>
            </a:r>
            <a:r>
              <a:rPr lang="ko-KR" altLang="en-US" dirty="0"/>
              <a:t> 추천게시판 관련</a:t>
            </a:r>
            <a:endParaRPr lang="en-US" altLang="ko-KR" dirty="0"/>
          </a:p>
          <a:p>
            <a:r>
              <a:rPr lang="en-US" altLang="ko-KR" dirty="0" err="1"/>
              <a:t>uploadfiles</a:t>
            </a:r>
            <a:r>
              <a:rPr lang="en-US" altLang="ko-KR" dirty="0"/>
              <a:t>:</a:t>
            </a:r>
            <a:r>
              <a:rPr lang="ko-KR" altLang="en-US" dirty="0"/>
              <a:t> 게시판에서 업로드 된           </a:t>
            </a:r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ko-KR" altLang="en-US" dirty="0"/>
              <a:t>파일 저장 위치</a:t>
            </a:r>
            <a:endParaRPr lang="en-US" altLang="ko-KR" dirty="0"/>
          </a:p>
          <a:p>
            <a:r>
              <a:rPr lang="en-US" altLang="ko-KR" dirty="0"/>
              <a:t>WEB-INF: </a:t>
            </a:r>
            <a:r>
              <a:rPr lang="ko-KR" altLang="en-US" dirty="0" err="1"/>
              <a:t>안봐도</a:t>
            </a:r>
            <a:r>
              <a:rPr lang="ko-KR" altLang="en-US" dirty="0"/>
              <a:t> 무방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5437EC-6F56-47F6-95BC-F50177595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6" y="95833"/>
            <a:ext cx="50577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5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E85127-1DD4-400E-AB7B-0C456CBA0480}"/>
              </a:ext>
            </a:extLst>
          </p:cNvPr>
          <p:cNvSpPr txBox="1"/>
          <p:nvPr/>
        </p:nvSpPr>
        <p:spPr>
          <a:xfrm>
            <a:off x="3813009" y="1221165"/>
            <a:ext cx="5994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/>
              <a:t>HeidiSQL</a:t>
            </a:r>
            <a:endParaRPr lang="en-US" altLang="ko-KR" sz="6000" dirty="0"/>
          </a:p>
          <a:p>
            <a:r>
              <a:rPr lang="en-US" altLang="ko-KR" sz="6000" dirty="0"/>
              <a:t>-DB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1470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178286-B2D2-4B7A-9EAF-B095D3654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5" y="124214"/>
            <a:ext cx="7527278" cy="4463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0581C4-02A8-4881-8B81-38524781F8D9}"/>
              </a:ext>
            </a:extLst>
          </p:cNvPr>
          <p:cNvSpPr txBox="1"/>
          <p:nvPr/>
        </p:nvSpPr>
        <p:spPr>
          <a:xfrm>
            <a:off x="7878731" y="559837"/>
            <a:ext cx="4170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호스트명</a:t>
            </a:r>
            <a:r>
              <a:rPr lang="en-US" altLang="ko-KR" dirty="0"/>
              <a:t>: yhpj.cafe24.com</a:t>
            </a:r>
          </a:p>
          <a:p>
            <a:r>
              <a:rPr lang="ko-KR" altLang="en-US" dirty="0"/>
              <a:t>사용자</a:t>
            </a:r>
            <a:r>
              <a:rPr lang="en-US" altLang="ko-KR" dirty="0"/>
              <a:t>: </a:t>
            </a:r>
            <a:r>
              <a:rPr lang="en-US" altLang="ko-KR" dirty="0" err="1"/>
              <a:t>yhpj</a:t>
            </a:r>
            <a:endParaRPr lang="en-US" altLang="ko-KR" dirty="0"/>
          </a:p>
          <a:p>
            <a:r>
              <a:rPr lang="ko-KR" altLang="en-US" dirty="0"/>
              <a:t>암호</a:t>
            </a:r>
            <a:r>
              <a:rPr lang="en-US" altLang="ko-KR" dirty="0"/>
              <a:t>: Yuhan2020!</a:t>
            </a:r>
          </a:p>
          <a:p>
            <a:r>
              <a:rPr lang="ko-KR" altLang="en-US" dirty="0"/>
              <a:t>포트</a:t>
            </a:r>
            <a:r>
              <a:rPr lang="en-US" altLang="ko-KR" dirty="0"/>
              <a:t>: 3306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15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0581C4-02A8-4881-8B81-38524781F8D9}"/>
              </a:ext>
            </a:extLst>
          </p:cNvPr>
          <p:cNvSpPr txBox="1"/>
          <p:nvPr/>
        </p:nvSpPr>
        <p:spPr>
          <a:xfrm>
            <a:off x="7878731" y="559837"/>
            <a:ext cx="41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나중에 </a:t>
            </a:r>
            <a:r>
              <a:rPr lang="en-US" altLang="ko-KR" dirty="0" err="1"/>
              <a:t>jsp</a:t>
            </a:r>
            <a:r>
              <a:rPr lang="ko-KR" altLang="en-US" dirty="0"/>
              <a:t>에서 </a:t>
            </a:r>
            <a:r>
              <a:rPr lang="en-US" altLang="ko-KR" dirty="0"/>
              <a:t>DB </a:t>
            </a:r>
            <a:r>
              <a:rPr lang="ko-KR" altLang="en-US" dirty="0"/>
              <a:t>연동할 때 이렇게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E7D5E9-C880-422E-B2ED-F05D9898A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9" y="1044586"/>
            <a:ext cx="7335069" cy="121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0581C4-02A8-4881-8B81-38524781F8D9}"/>
              </a:ext>
            </a:extLst>
          </p:cNvPr>
          <p:cNvSpPr txBox="1"/>
          <p:nvPr/>
        </p:nvSpPr>
        <p:spPr>
          <a:xfrm>
            <a:off x="8172346" y="736006"/>
            <a:ext cx="4170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쿼리에서 테이블 </a:t>
            </a:r>
            <a:r>
              <a:rPr lang="ko-KR" altLang="en-US" dirty="0" err="1"/>
              <a:t>생성문</a:t>
            </a:r>
            <a:r>
              <a:rPr lang="ko-KR" altLang="en-US" dirty="0"/>
              <a:t> 만들거나</a:t>
            </a:r>
            <a:endParaRPr lang="en-US" altLang="ko-KR" dirty="0"/>
          </a:p>
          <a:p>
            <a:r>
              <a:rPr lang="ko-KR" altLang="en-US" dirty="0"/>
              <a:t>데이터베이스 </a:t>
            </a:r>
            <a:r>
              <a:rPr lang="ko-KR" altLang="en-US" dirty="0" err="1"/>
              <a:t>우클릭해서</a:t>
            </a:r>
            <a:r>
              <a:rPr lang="ko-KR" altLang="en-US" dirty="0"/>
              <a:t> 테이블 생성</a:t>
            </a:r>
            <a:endParaRPr lang="en-US" altLang="ko-KR" dirty="0"/>
          </a:p>
          <a:p>
            <a:r>
              <a:rPr lang="ko-KR" altLang="en-US" dirty="0"/>
              <a:t>가능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C54E5C-1F4E-4E6E-BF81-3A07F9DF1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0" y="657563"/>
            <a:ext cx="7589321" cy="344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3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0581C4-02A8-4881-8B81-38524781F8D9}"/>
              </a:ext>
            </a:extLst>
          </p:cNvPr>
          <p:cNvSpPr txBox="1"/>
          <p:nvPr/>
        </p:nvSpPr>
        <p:spPr>
          <a:xfrm>
            <a:off x="8021216" y="1613083"/>
            <a:ext cx="4170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쿼리 실행은 </a:t>
            </a:r>
            <a:r>
              <a:rPr lang="en-US" altLang="ko-KR" dirty="0"/>
              <a:t>f9</a:t>
            </a:r>
            <a:r>
              <a:rPr lang="ko-KR" altLang="en-US" dirty="0"/>
              <a:t>인데 이러면 쿼리창에</a:t>
            </a:r>
            <a:endParaRPr lang="en-US" altLang="ko-KR" dirty="0"/>
          </a:p>
          <a:p>
            <a:r>
              <a:rPr lang="ko-KR" altLang="en-US" dirty="0" err="1"/>
              <a:t>있는거</a:t>
            </a:r>
            <a:r>
              <a:rPr lang="ko-KR" altLang="en-US" dirty="0"/>
              <a:t> 다 </a:t>
            </a:r>
            <a:r>
              <a:rPr lang="ko-KR" altLang="en-US" dirty="0" err="1"/>
              <a:t>실행되서</a:t>
            </a:r>
            <a:r>
              <a:rPr lang="ko-KR" altLang="en-US" dirty="0"/>
              <a:t> 실행할</a:t>
            </a:r>
            <a:endParaRPr lang="en-US" altLang="ko-KR" dirty="0"/>
          </a:p>
          <a:p>
            <a:r>
              <a:rPr lang="ko-KR" altLang="en-US" dirty="0"/>
              <a:t>쿼리만 스크롤 하고 선택실행</a:t>
            </a:r>
            <a:r>
              <a:rPr lang="en-US" altLang="ko-KR" dirty="0"/>
              <a:t>(ctrl+f9)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8B5735-CFA6-4689-9586-B91D50F21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23" y="736006"/>
            <a:ext cx="7041708" cy="378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5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157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조훈기</dc:creator>
  <cp:lastModifiedBy>조훈기</cp:lastModifiedBy>
  <cp:revision>7</cp:revision>
  <dcterms:created xsi:type="dcterms:W3CDTF">2020-11-01T08:41:05Z</dcterms:created>
  <dcterms:modified xsi:type="dcterms:W3CDTF">2020-11-03T16:02:19Z</dcterms:modified>
</cp:coreProperties>
</file>