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63" r:id="rId6"/>
    <p:sldId id="266" r:id="rId7"/>
    <p:sldId id="258" r:id="rId8"/>
    <p:sldId id="264" r:id="rId9"/>
    <p:sldId id="267" r:id="rId10"/>
    <p:sldId id="260" r:id="rId11"/>
    <p:sldId id="268" r:id="rId12"/>
    <p:sldId id="269" r:id="rId13"/>
    <p:sldId id="270" r:id="rId14"/>
    <p:sldId id="273" r:id="rId15"/>
    <p:sldId id="261" r:id="rId16"/>
    <p:sldId id="271" r:id="rId17"/>
    <p:sldId id="272" r:id="rId18"/>
    <p:sldId id="274" r:id="rId19"/>
    <p:sldId id="259" r:id="rId20"/>
    <p:sldId id="276" r:id="rId2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596" y="-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8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F2F3-06C0-42FB-AA08-E98F4424AFB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6437-4E79-497B-A58E-0748DF3AC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2967870"/>
            <a:ext cx="562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AttributeProgram</a:t>
            </a:r>
            <a:r>
              <a:rPr lang="en-US" altLang="ko-KR" sz="3200" b="1" dirty="0" smtClean="0"/>
              <a:t> flowchart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15054" y="6467739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2022-05-24 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오혜나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1" y="1132632"/>
            <a:ext cx="4823889" cy="773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8800" y="413989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ConditionFilter</a:t>
            </a:r>
            <a:r>
              <a:rPr lang="en-US" altLang="ko-KR" sz="2800" b="1" dirty="0" smtClean="0"/>
              <a:t> 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92673" y="420935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shuffle 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순서 섞기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Limit count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한계 조건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비율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4361" y="6948264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</p:cNvCxnSpPr>
          <p:nvPr/>
        </p:nvCxnSpPr>
        <p:spPr>
          <a:xfrm rot="10800000" flipH="1" flipV="1">
            <a:off x="584361" y="7236296"/>
            <a:ext cx="1872208" cy="1368152"/>
          </a:xfrm>
          <a:prstGeom prst="bentConnector3">
            <a:avLst>
              <a:gd name="adj1" fmla="val -1221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291" y="7938085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객체 총합 구하기</a:t>
            </a:r>
            <a:endParaRPr lang="en-US" altLang="ko-KR" sz="1200" b="1" dirty="0" smtClean="0"/>
          </a:p>
          <a:p>
            <a:r>
              <a:rPr lang="en-US" altLang="ko-KR" sz="1200" dirty="0" smtClean="0"/>
              <a:t>  : excel </a:t>
            </a:r>
            <a:r>
              <a:rPr lang="ko-KR" altLang="en-US" sz="1200" dirty="0" smtClean="0"/>
              <a:t>파일로 </a:t>
            </a:r>
            <a:endParaRPr lang="en-US" altLang="ko-KR" sz="1200" dirty="0" smtClean="0"/>
          </a:p>
          <a:p>
            <a:r>
              <a:rPr lang="ko-KR" altLang="en-US" sz="1200" dirty="0" smtClean="0"/>
              <a:t>    총합 개수 적기 위해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960625" y="5724128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214739" y="5580112"/>
            <a:ext cx="2050141" cy="144016"/>
          </a:xfrm>
          <a:prstGeom prst="bentConnector3">
            <a:avLst>
              <a:gd name="adj1" fmla="val -79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64880" y="5447129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Sample</a:t>
            </a:r>
          </a:p>
          <a:p>
            <a:r>
              <a:rPr lang="en-US" altLang="ko-KR" sz="1200" dirty="0" smtClean="0"/>
              <a:t>  : total </a:t>
            </a:r>
            <a:r>
              <a:rPr lang="ko-KR" altLang="en-US" sz="1200" dirty="0" smtClean="0"/>
              <a:t>중에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limit </a:t>
            </a:r>
            <a:r>
              <a:rPr lang="ko-KR" altLang="en-US" sz="1200" dirty="0" smtClean="0"/>
              <a:t>추출하기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71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13" y="1839621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9" y="433496"/>
            <a:ext cx="64043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4807" y="831509"/>
            <a:ext cx="5256584" cy="244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96401" y="5364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" y="2411760"/>
            <a:ext cx="6404387" cy="45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09" y="7099433"/>
            <a:ext cx="630467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*2 </a:t>
            </a:r>
            <a:r>
              <a:rPr lang="en-US" altLang="ko-KR" sz="1400" dirty="0" smtClean="0"/>
              <a:t>: condition filter </a:t>
            </a:r>
            <a:r>
              <a:rPr lang="ko-KR" altLang="en-US" sz="1400" dirty="0" smtClean="0"/>
              <a:t>할 </a:t>
            </a:r>
            <a:r>
              <a:rPr lang="en-US" altLang="ko-KR" sz="1400" dirty="0" smtClean="0"/>
              <a:t>annotation.txt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imglist.txt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*3 </a:t>
            </a:r>
            <a:r>
              <a:rPr lang="en-US" altLang="ko-KR" sz="1400" dirty="0" smtClean="0"/>
              <a:t>: result </a:t>
            </a:r>
            <a:r>
              <a:rPr lang="ko-KR" altLang="en-US" sz="1400" dirty="0" smtClean="0"/>
              <a:t>경로에 저장될 이름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*4 </a:t>
            </a:r>
            <a:r>
              <a:rPr lang="en-US" altLang="ko-KR" sz="1400" dirty="0"/>
              <a:t>: Write </a:t>
            </a:r>
            <a:r>
              <a:rPr lang="en-US" altLang="ko-KR" sz="1400" dirty="0" err="1"/>
              <a:t>FilterCondition</a:t>
            </a:r>
            <a:r>
              <a:rPr lang="en-US" altLang="ko-KR" sz="1400" dirty="0"/>
              <a:t> </a:t>
            </a:r>
            <a:r>
              <a:rPr lang="ko-KR" altLang="en-US" sz="1400" dirty="0"/>
              <a:t>에 입력한 조건 객체만 </a:t>
            </a:r>
            <a:r>
              <a:rPr lang="ko-KR" altLang="en-US" sz="1400" dirty="0" err="1" smtClean="0"/>
              <a:t>출력시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*4-1 </a:t>
            </a:r>
            <a:r>
              <a:rPr lang="en-US" altLang="ko-KR" sz="1400" dirty="0"/>
              <a:t>: RUN_CONDITION_FILTER </a:t>
            </a:r>
            <a:r>
              <a:rPr lang="ko-KR" altLang="en-US" sz="1400" dirty="0"/>
              <a:t>체크 시 해당 버튼을 눌러 조건 입력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092449" y="3292882"/>
            <a:ext cx="331236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7778" y="3008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2549" y="4877058"/>
            <a:ext cx="29163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62526" y="512926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6265" y="4664191"/>
            <a:ext cx="1368152" cy="212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04417" y="463558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2547" y="5955669"/>
            <a:ext cx="291632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08873" y="592652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2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4" y="982439"/>
            <a:ext cx="4781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05994" y="6249936"/>
            <a:ext cx="26324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*4-1-1 </a:t>
            </a:r>
            <a:r>
              <a:rPr lang="en-US" altLang="ko-KR" sz="1400" dirty="0" smtClean="0"/>
              <a:t>: CLASS </a:t>
            </a:r>
            <a:r>
              <a:rPr lang="ko-KR" altLang="en-US" sz="1400" dirty="0" smtClean="0"/>
              <a:t>종류 선택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값 선택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*4-1-3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결과값 복사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*4-1-4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조건 결과값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*4-1-5 </a:t>
            </a:r>
            <a:r>
              <a:rPr lang="en-US" altLang="ko-KR" sz="1400" dirty="0" smtClean="0"/>
              <a:t>: Apply (</a:t>
            </a:r>
            <a:r>
              <a:rPr lang="ko-KR" altLang="en-US" sz="1400" dirty="0" smtClean="0"/>
              <a:t>적용하기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005994" y="982439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8162" y="993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6817" y="1641424"/>
            <a:ext cx="36004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3542" y="160074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6817" y="1907741"/>
            <a:ext cx="3490314" cy="272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3541" y="187116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6285" y="3081584"/>
            <a:ext cx="438494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3540" y="305109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6285" y="4521744"/>
            <a:ext cx="438494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3539" y="4707280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53533" y="5724128"/>
            <a:ext cx="222522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085" y="569363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*4-1-5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1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707298"/>
            <a:ext cx="6404387" cy="45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2995" y="3676652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69279" y="4468740"/>
            <a:ext cx="29163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4508" y="2380508"/>
            <a:ext cx="332703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2995" y="3172596"/>
            <a:ext cx="115212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2995" y="3384670"/>
            <a:ext cx="1112718" cy="180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6472" y="310058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*5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1137" y="332679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*6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2429" y="389819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*6-1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69279" y="3898192"/>
            <a:ext cx="2916323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2494" y="362119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2429" y="44293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*7-2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8685" y="23500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*7-1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751" y="5374982"/>
            <a:ext cx="56898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*5 </a:t>
            </a:r>
            <a:r>
              <a:rPr lang="en-US" altLang="ko-KR" sz="1400" dirty="0" smtClean="0"/>
              <a:t>: shuffle </a:t>
            </a:r>
            <a:r>
              <a:rPr lang="ko-KR" altLang="en-US" sz="1400" dirty="0" smtClean="0"/>
              <a:t>시 체크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*6 </a:t>
            </a:r>
            <a:r>
              <a:rPr lang="en-US" altLang="ko-KR" sz="1400" dirty="0" smtClean="0"/>
              <a:t>: limit count </a:t>
            </a:r>
            <a:r>
              <a:rPr lang="ko-KR" altLang="en-US" sz="1400" dirty="0" smtClean="0"/>
              <a:t>만큼 결과값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*6-1 </a:t>
            </a:r>
            <a:r>
              <a:rPr lang="en-US" altLang="ko-KR" sz="1400" dirty="0" smtClean="0"/>
              <a:t>: limit count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 </a:t>
            </a:r>
            <a:r>
              <a:rPr lang="en-US" altLang="ko-KR" sz="1400" dirty="0"/>
              <a:t>: Select </a:t>
            </a:r>
            <a:r>
              <a:rPr lang="en-US" altLang="ko-KR" sz="1400" dirty="0" err="1"/>
              <a:t>SizeFilter</a:t>
            </a:r>
            <a:r>
              <a:rPr lang="en-US" altLang="ko-KR" sz="1400" dirty="0"/>
              <a:t> </a:t>
            </a:r>
            <a:r>
              <a:rPr lang="ko-KR" altLang="en-US" sz="1400" dirty="0"/>
              <a:t>에 입력한 이미지 사이즈 객체만 </a:t>
            </a:r>
            <a:r>
              <a:rPr lang="ko-KR" altLang="en-US" sz="1400" dirty="0" err="1"/>
              <a:t>출력시</a:t>
            </a:r>
            <a:r>
              <a:rPr lang="ko-KR" altLang="en-US" sz="1400" dirty="0"/>
              <a:t> 체크</a:t>
            </a:r>
            <a:endParaRPr lang="en-US" altLang="ko-KR" sz="1400" dirty="0"/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*7-1 </a:t>
            </a:r>
            <a:r>
              <a:rPr lang="en-US" altLang="ko-KR" sz="1400" dirty="0"/>
              <a:t>: SIZE_FILTERING </a:t>
            </a:r>
            <a:r>
              <a:rPr lang="ko-KR" altLang="en-US" sz="1400" dirty="0"/>
              <a:t>체크 시 해당 버튼을 눌러 이미지 사이즈 입력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*7-2 </a:t>
            </a:r>
            <a:r>
              <a:rPr lang="en-US" altLang="ko-KR" sz="1400" dirty="0" smtClean="0"/>
              <a:t>: SIZE_FILTERING </a:t>
            </a:r>
            <a:r>
              <a:rPr lang="ko-KR" altLang="en-US" sz="1400" dirty="0" smtClean="0"/>
              <a:t>체크 시 </a:t>
            </a:r>
            <a:r>
              <a:rPr lang="en-US" altLang="ko-KR" sz="1400" dirty="0" smtClean="0"/>
              <a:t>Analysis.txt </a:t>
            </a:r>
            <a:r>
              <a:rPr lang="ko-KR" altLang="en-US" sz="1400" dirty="0" smtClean="0"/>
              <a:t>경로 입력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10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450066"/>
            <a:ext cx="639897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239" y="199378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*8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8640" y="450066"/>
            <a:ext cx="3528392" cy="305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7032" y="4643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*8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012155"/>
            <a:ext cx="4536576" cy="807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7217" y="413989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ExtractAnnotation</a:t>
            </a:r>
            <a:r>
              <a:rPr lang="en-US" altLang="ko-KR" sz="2800" b="1" dirty="0" smtClean="0"/>
              <a:t> 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6100" y="4115096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No option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객체 당 합계 구하기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random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 조건</a:t>
            </a:r>
            <a:r>
              <a:rPr lang="en-US" altLang="ko-KR" sz="1200" dirty="0" smtClean="0"/>
              <a:t>(count,</a:t>
            </a:r>
            <a:r>
              <a:rPr lang="ko-KR" altLang="en-US" sz="1200" dirty="0"/>
              <a:t>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%) </a:t>
            </a:r>
            <a:r>
              <a:rPr lang="ko-KR" altLang="en-US" sz="1200" dirty="0" smtClean="0"/>
              <a:t>만큼 나누기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split   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 조건</a:t>
            </a:r>
            <a:r>
              <a:rPr lang="en-US" altLang="ko-KR" sz="1200" dirty="0" smtClean="0"/>
              <a:t>(%) </a:t>
            </a:r>
            <a:r>
              <a:rPr lang="ko-KR" altLang="en-US" sz="1200" dirty="0" smtClean="0"/>
              <a:t>만큼 나누기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397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" y="2482433"/>
            <a:ext cx="59567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6" y="410221"/>
            <a:ext cx="5946587" cy="120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986" y="1787828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70928" y="755575"/>
            <a:ext cx="5079208" cy="258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8560" y="41950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7268" y="3418537"/>
            <a:ext cx="2976139" cy="827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27704" y="5807296"/>
            <a:ext cx="2735817" cy="1283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6552" y="3136020"/>
            <a:ext cx="57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3521" y="6358416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340" y="7811025"/>
            <a:ext cx="6075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*2 </a:t>
            </a:r>
            <a:r>
              <a:rPr lang="en-US" altLang="ko-KR" sz="1400" dirty="0" smtClean="0"/>
              <a:t>: extract </a:t>
            </a:r>
            <a:r>
              <a:rPr lang="ko-KR" altLang="en-US" sz="1400" dirty="0" smtClean="0"/>
              <a:t>해야 할 </a:t>
            </a:r>
            <a:r>
              <a:rPr lang="en-US" altLang="ko-KR" sz="1400" dirty="0"/>
              <a:t>annotation.txt </a:t>
            </a:r>
            <a:r>
              <a:rPr lang="ko-KR" altLang="en-US" sz="1400" dirty="0"/>
              <a:t>파일</a:t>
            </a:r>
            <a:r>
              <a:rPr lang="en-US" altLang="ko-KR" sz="1400" dirty="0"/>
              <a:t>, imglist.txt </a:t>
            </a:r>
            <a:r>
              <a:rPr lang="ko-KR" altLang="en-US" sz="1400" dirty="0"/>
              <a:t>파일</a:t>
            </a:r>
            <a:r>
              <a:rPr lang="en-US" altLang="ko-KR" sz="1400" dirty="0"/>
              <a:t>, result </a:t>
            </a:r>
            <a:r>
              <a:rPr lang="ko-KR" altLang="en-US" sz="1400" dirty="0"/>
              <a:t>경로 입력</a:t>
            </a:r>
            <a:endParaRPr lang="en-US" altLang="ko-KR" sz="1400" dirty="0"/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*3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result </a:t>
            </a:r>
            <a:r>
              <a:rPr lang="ko-KR" altLang="en-US" sz="1400" dirty="0"/>
              <a:t>경로에 저장될 이름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294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" y="642102"/>
            <a:ext cx="59567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9575" y="2730334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9575" y="3018476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3831" y="3018476"/>
            <a:ext cx="2736304" cy="503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3831" y="3612432"/>
            <a:ext cx="2736304" cy="207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1743" y="269984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1743" y="296329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135" y="313194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*4-1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134" y="356134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*5-1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0" y="5970694"/>
            <a:ext cx="54250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*4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랜덤으로 특정 </a:t>
            </a:r>
            <a:r>
              <a:rPr lang="en-US" altLang="ko-KR" sz="1400" dirty="0" smtClean="0"/>
              <a:t>%</a:t>
            </a:r>
            <a:r>
              <a:rPr lang="ko-KR" altLang="en-US" sz="1400" dirty="0" smtClean="0"/>
              <a:t>에서 최소 클래스만큼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*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4-1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ExtractPecent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전체 중에 몇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를 가져올지 입력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overCount</a:t>
            </a:r>
            <a:r>
              <a:rPr lang="en-US" altLang="ko-KR" sz="1400" dirty="0" smtClean="0"/>
              <a:t>     - </a:t>
            </a:r>
            <a:r>
              <a:rPr lang="ko-KR" altLang="en-US" sz="1400" dirty="0" smtClean="0"/>
              <a:t>각 클래스 최소 개수 입력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(</a:t>
            </a:r>
            <a:r>
              <a:rPr lang="ko-KR" altLang="en-US" sz="1400" dirty="0" smtClean="0"/>
              <a:t>예를 들어 전체 중에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만 가져오는데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그 중 클래스마다 꼭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객체는 있어야 한다</a:t>
            </a:r>
            <a:r>
              <a:rPr lang="en-US" altLang="ko-KR" sz="1400" dirty="0" smtClean="0"/>
              <a:t>.)</a:t>
            </a:r>
          </a:p>
          <a:p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*5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랜덤으로 특정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만큼 </a:t>
            </a:r>
            <a:r>
              <a:rPr lang="ko-KR" altLang="en-US" sz="1400" dirty="0" err="1" smtClean="0"/>
              <a:t>분리할시</a:t>
            </a:r>
            <a:r>
              <a:rPr lang="ko-KR" altLang="en-US" sz="1400" dirty="0" smtClean="0"/>
              <a:t> 체크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*5-1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SplitPercent</a:t>
            </a:r>
            <a:r>
              <a:rPr lang="en-US" altLang="ko-KR" sz="1400" dirty="0" smtClean="0"/>
              <a:t>   - </a:t>
            </a:r>
            <a:r>
              <a:rPr lang="ko-KR" altLang="en-US" sz="1400" dirty="0" smtClean="0"/>
              <a:t>전체 중에 몇 </a:t>
            </a:r>
            <a:r>
              <a:rPr lang="en-US" altLang="ko-KR" sz="1400" dirty="0" smtClean="0"/>
              <a:t>% </a:t>
            </a:r>
            <a:r>
              <a:rPr lang="ko-KR" altLang="en-US" sz="1400" dirty="0" smtClean="0"/>
              <a:t>로 나눌지 입력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(</a:t>
            </a:r>
            <a:r>
              <a:rPr lang="ko-KR" altLang="en-US" sz="1400" dirty="0" smtClean="0"/>
              <a:t>예를 들어 전체 중에 </a:t>
            </a:r>
            <a:r>
              <a:rPr lang="en-US" altLang="ko-KR" sz="1400" dirty="0" smtClean="0"/>
              <a:t>40%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로 입력하면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40%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train dataset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60%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test dataset</a:t>
            </a:r>
            <a:r>
              <a:rPr lang="ko-KR" altLang="en-US" sz="1400" dirty="0" smtClean="0"/>
              <a:t>으로 나뉜다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794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611560"/>
            <a:ext cx="58785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4" y="2843808"/>
            <a:ext cx="58975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4664" y="2051720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4664" y="611560"/>
            <a:ext cx="38884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614" y="46440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*5-2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85614" y="2843808"/>
            <a:ext cx="369145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4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04" y="1388592"/>
            <a:ext cx="1368152" cy="693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0061" y="413989"/>
            <a:ext cx="261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JoinPath</a:t>
            </a:r>
            <a:r>
              <a:rPr lang="en-US" altLang="ko-KR" sz="2800" b="1" dirty="0" smtClean="0"/>
              <a:t> Class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62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4948" y="251520"/>
            <a:ext cx="5318348" cy="110947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2696" y="1547664"/>
            <a:ext cx="3425490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AttributeProgram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 전체 개요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SliceImg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2-1. flowchart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2-2. </a:t>
            </a:r>
            <a:r>
              <a:rPr lang="ko-KR" altLang="en-US" sz="1400" dirty="0" smtClean="0"/>
              <a:t>실행방</a:t>
            </a:r>
            <a:r>
              <a:rPr lang="ko-KR" altLang="en-US" sz="1400" dirty="0"/>
              <a:t>법</a:t>
            </a:r>
            <a:endParaRPr lang="en-US" altLang="ko-KR" sz="1400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MakeClass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3-1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3-2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ConditionFilter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4-1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4-2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ExtractAnnotation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5-1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5-2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JoinPath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6-1</a:t>
            </a:r>
            <a:r>
              <a:rPr lang="en-US" altLang="ko-KR" sz="1400" dirty="0"/>
              <a:t>. flowchart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6-2</a:t>
            </a:r>
            <a:r>
              <a:rPr lang="en-US" altLang="ko-KR" sz="1400" dirty="0"/>
              <a:t>. </a:t>
            </a:r>
            <a:r>
              <a:rPr lang="ko-KR" altLang="en-US" sz="1400" dirty="0"/>
              <a:t>실행방법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0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" y="342950"/>
            <a:ext cx="57165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8" y="2289612"/>
            <a:ext cx="5716587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996" y="1696843"/>
            <a:ext cx="21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FilterCondition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5208" y="702990"/>
            <a:ext cx="4824536" cy="268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96123" y="3634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8796" y="3369732"/>
            <a:ext cx="2821705" cy="591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6888" y="4737884"/>
            <a:ext cx="25562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5535" y="30927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8206" y="44500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407" y="5745996"/>
            <a:ext cx="4666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joinPath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imglist.txt </a:t>
            </a:r>
            <a:r>
              <a:rPr lang="ko-KR" altLang="en-US" sz="1400" dirty="0" smtClean="0"/>
              <a:t>파일과 </a:t>
            </a:r>
            <a:r>
              <a:rPr lang="en-US" altLang="ko-KR" sz="1400" dirty="0" smtClean="0"/>
              <a:t>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imglist.txt </a:t>
            </a:r>
            <a:r>
              <a:rPr lang="ko-KR" altLang="en-US" sz="1400" dirty="0" smtClean="0"/>
              <a:t>파일에 입력할 경로 입력</a:t>
            </a:r>
            <a:endParaRPr lang="en-US" altLang="ko-KR" sz="1400" dirty="0" smtClean="0"/>
          </a:p>
        </p:txBody>
      </p:sp>
      <p:pic>
        <p:nvPicPr>
          <p:cNvPr id="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6" y="6876256"/>
            <a:ext cx="5868219" cy="8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5407" y="788436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해당 경로에 결과물 확인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65408" y="6876256"/>
            <a:ext cx="30442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2483768"/>
            <a:ext cx="5571864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6527" y="971600"/>
            <a:ext cx="4888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AttributeProgram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전체 개요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8701" y="5292080"/>
            <a:ext cx="610385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1) </a:t>
            </a:r>
            <a:r>
              <a:rPr lang="en-US" altLang="ko-KR" sz="1400" b="1" dirty="0" err="1" smtClean="0"/>
              <a:t>SliceImg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이미지 </a:t>
            </a:r>
            <a:r>
              <a:rPr lang="en-US" altLang="ko-KR" sz="1400" dirty="0" smtClean="0"/>
              <a:t>crop </a:t>
            </a:r>
            <a:r>
              <a:rPr lang="ko-KR" altLang="en-US" sz="1400" dirty="0" smtClean="0"/>
              <a:t>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2) </a:t>
            </a:r>
            <a:r>
              <a:rPr lang="en-US" altLang="ko-KR" sz="1400" b="1" dirty="0" err="1" smtClean="0"/>
              <a:t>MakeClass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annotation.txt, imglist.txt </a:t>
            </a:r>
            <a:r>
              <a:rPr lang="ko-KR" altLang="en-US" sz="1400" dirty="0" smtClean="0"/>
              <a:t>만드는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3) </a:t>
            </a:r>
            <a:r>
              <a:rPr lang="en-US" altLang="ko-KR" sz="1400" b="1" dirty="0" err="1" smtClean="0"/>
              <a:t>ConditionFilter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선택 조건</a:t>
            </a:r>
            <a:r>
              <a:rPr lang="en-US" altLang="ko-KR" sz="1400" dirty="0" smtClean="0"/>
              <a:t>(class, size)</a:t>
            </a:r>
            <a:r>
              <a:rPr lang="ko-KR" altLang="en-US" sz="1400" dirty="0" smtClean="0"/>
              <a:t>에 맞는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annotation.txt, imglist.txt </a:t>
            </a:r>
            <a:r>
              <a:rPr lang="ko-KR" altLang="en-US" sz="1400" dirty="0" smtClean="0"/>
              <a:t>추출하는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4)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ExtractAnnotation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선택 조건</a:t>
            </a:r>
            <a:r>
              <a:rPr lang="en-US" altLang="ko-KR" sz="1400" dirty="0" smtClean="0"/>
              <a:t>(%)</a:t>
            </a:r>
            <a:r>
              <a:rPr lang="ko-KR" altLang="en-US" sz="1400" dirty="0" smtClean="0"/>
              <a:t>에 맞는 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               annotation.txt, imglist.txt </a:t>
            </a:r>
            <a:r>
              <a:rPr lang="ko-KR" altLang="en-US" sz="1400" dirty="0" smtClean="0"/>
              <a:t>추출하는 </a:t>
            </a:r>
            <a:r>
              <a:rPr lang="en-US" altLang="ko-KR" sz="1400" dirty="0" smtClean="0"/>
              <a:t>class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5) </a:t>
            </a:r>
            <a:r>
              <a:rPr lang="en-US" altLang="ko-KR" sz="1400" b="1" dirty="0" err="1" smtClean="0"/>
              <a:t>JoinPath</a:t>
            </a:r>
            <a:r>
              <a:rPr lang="en-US" altLang="ko-KR" sz="1400" b="1" dirty="0" smtClean="0"/>
              <a:t> Class </a:t>
            </a:r>
            <a:r>
              <a:rPr lang="en-US" altLang="ko-KR" sz="1400" dirty="0" smtClean="0"/>
              <a:t>: imglist.txt </a:t>
            </a:r>
            <a:r>
              <a:rPr lang="ko-KR" altLang="en-US" sz="1400" dirty="0"/>
              <a:t>각</a:t>
            </a:r>
            <a:r>
              <a:rPr lang="ko-KR" altLang="en-US" sz="1400" dirty="0" smtClean="0"/>
              <a:t> 파일</a:t>
            </a:r>
            <a:r>
              <a:rPr lang="ko-KR" altLang="en-US" sz="1400" dirty="0"/>
              <a:t>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앞에 원하는 경로 붙여주는 </a:t>
            </a:r>
            <a:r>
              <a:rPr lang="en-US" altLang="ko-KR" sz="1400" dirty="0" smtClean="0"/>
              <a:t>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82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3" y="1259632"/>
            <a:ext cx="1161665" cy="75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2816" y="3658033"/>
            <a:ext cx="470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UI </a:t>
            </a:r>
            <a:r>
              <a:rPr lang="ko-KR" altLang="en-US" sz="1200" b="1" dirty="0" err="1" smtClean="0"/>
              <a:t>세팅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: UI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에 집어넣은 값들로 현재 이미지 박스 값을 가져옴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4401" y="417989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SliceImg</a:t>
            </a:r>
            <a:r>
              <a:rPr lang="en-US" altLang="ko-KR" sz="2800" b="1" dirty="0" smtClean="0"/>
              <a:t> Class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2816" y="5868144"/>
            <a:ext cx="457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확인 </a:t>
            </a:r>
            <a:r>
              <a:rPr lang="en-US" altLang="ko-KR" sz="1200" dirty="0" smtClean="0"/>
              <a:t>: slice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이미지와 </a:t>
            </a:r>
            <a:r>
              <a:rPr lang="en-US" altLang="ko-KR" sz="1200" dirty="0" smtClean="0"/>
              <a:t>xml </a:t>
            </a:r>
            <a:r>
              <a:rPr lang="ko-KR" altLang="en-US" sz="1200" dirty="0" smtClean="0"/>
              <a:t>내 이미지 확인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2816" y="6489064"/>
            <a:ext cx="350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읽기 </a:t>
            </a:r>
            <a:r>
              <a:rPr lang="en-US" altLang="ko-KR" sz="1200" dirty="0" smtClean="0"/>
              <a:t>: xml 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filename, label, text </a:t>
            </a:r>
            <a:r>
              <a:rPr lang="ko-KR" altLang="en-US" sz="1200" dirty="0" smtClean="0"/>
              <a:t>읽기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72816" y="7483678"/>
            <a:ext cx="478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이미지 </a:t>
            </a:r>
            <a:r>
              <a:rPr lang="en-US" altLang="ko-KR" sz="1200" b="1" dirty="0" smtClean="0"/>
              <a:t>slice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선택한 </a:t>
            </a:r>
            <a:r>
              <a:rPr lang="en-US" altLang="ko-KR" sz="1200" dirty="0" smtClean="0"/>
              <a:t>label (common / head / upper / lower) 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</a:t>
            </a:r>
            <a:r>
              <a:rPr lang="ko-KR" altLang="en-US" sz="1200" dirty="0" smtClean="0"/>
              <a:t>이미지만 </a:t>
            </a:r>
            <a:r>
              <a:rPr lang="en-US" altLang="ko-KR" sz="1200" dirty="0" smtClean="0"/>
              <a:t>83class </a:t>
            </a:r>
            <a:r>
              <a:rPr lang="ko-KR" altLang="en-US" sz="1200" dirty="0" smtClean="0"/>
              <a:t>기준으로 </a:t>
            </a:r>
            <a:r>
              <a:rPr lang="en-US" altLang="ko-KR" sz="1200" dirty="0" smtClean="0"/>
              <a:t>slice(crop)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72816" y="4283968"/>
            <a:ext cx="410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저장 폴더 생성 </a:t>
            </a:r>
            <a:r>
              <a:rPr lang="en-US" altLang="ko-KR" sz="1200" dirty="0" smtClean="0"/>
              <a:t>: common / head / upper / lower </a:t>
            </a:r>
            <a:r>
              <a:rPr lang="ko-KR" altLang="en-US" sz="1200" dirty="0" smtClean="0"/>
              <a:t>중에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선택한 저장 폴더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727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5" y="2771800"/>
            <a:ext cx="590708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15288" y="3707904"/>
            <a:ext cx="295232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128" y="5580112"/>
            <a:ext cx="10801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15288" y="343090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08" y="530311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21" y="7740352"/>
            <a:ext cx="426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 slice image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xml,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slice image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label option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" y="688516"/>
            <a:ext cx="5907086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8175" y="1048556"/>
            <a:ext cx="5692303" cy="278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3384" y="7624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*1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390" y="2083185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SliceImage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099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0" y="492072"/>
            <a:ext cx="6584776" cy="371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9130" y="492072"/>
            <a:ext cx="32923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4016" y="4485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146" y="44525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0736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6" y="1331640"/>
            <a:ext cx="4968551" cy="6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5032" y="417989"/>
            <a:ext cx="294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MakeClass</a:t>
            </a:r>
            <a:r>
              <a:rPr lang="en-US" altLang="ko-KR" sz="2800" b="1" dirty="0" smtClean="0"/>
              <a:t> Class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5607" y="2965560"/>
            <a:ext cx="2706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* No option    </a:t>
            </a:r>
            <a:r>
              <a:rPr lang="en-US" altLang="ko-KR" sz="1200" dirty="0" smtClean="0"/>
              <a:t>: Make Class </a:t>
            </a:r>
            <a:r>
              <a:rPr lang="ko-KR" altLang="en-US" sz="1200" dirty="0" smtClean="0"/>
              <a:t>만 실행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Crush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깨진 이미지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Abbre</a:t>
            </a:r>
            <a:r>
              <a:rPr lang="en-US" altLang="ko-KR" sz="1200" b="1" dirty="0" smtClean="0"/>
              <a:t>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지워진 이미지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File Exist   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존재하는 파일 찾기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Size Filtering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사이즈 </a:t>
            </a:r>
            <a:r>
              <a:rPr lang="ko-KR" altLang="en-US" sz="1200" dirty="0" err="1" smtClean="0"/>
              <a:t>필터링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0120" y="7498352"/>
            <a:ext cx="1326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생성하고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현재 이미지가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list, </a:t>
            </a:r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존재하는지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확인하기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2354" y="7436587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ExcelData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읽기</a:t>
            </a:r>
            <a:endParaRPr lang="en-US" altLang="ko-KR" sz="1200" b="1" dirty="0" smtClean="0"/>
          </a:p>
          <a:p>
            <a:r>
              <a:rPr lang="en-US" altLang="ko-KR" sz="1200" dirty="0" smtClean="0"/>
              <a:t>  : </a:t>
            </a:r>
            <a:r>
              <a:rPr lang="en-US" altLang="ko-KR" sz="1200" dirty="0" err="1" smtClean="0"/>
              <a:t>ExcelData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    DB</a:t>
            </a:r>
            <a:r>
              <a:rPr lang="ko-KR" altLang="en-US" sz="1200" dirty="0" smtClean="0"/>
              <a:t>처럼 사용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 excel </a:t>
            </a:r>
            <a:r>
              <a:rPr lang="ko-KR" altLang="en-US" sz="1200" dirty="0" smtClean="0"/>
              <a:t>정보 읽기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10538" y="5422292"/>
            <a:ext cx="1036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6562" y="6070364"/>
            <a:ext cx="0" cy="13662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61601" y="5422292"/>
            <a:ext cx="1023042" cy="15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5" idx="0"/>
          </p:cNvCxnSpPr>
          <p:nvPr/>
        </p:nvCxnSpPr>
        <p:spPr>
          <a:xfrm>
            <a:off x="5154866" y="6905875"/>
            <a:ext cx="18256" cy="592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592412"/>
            <a:ext cx="654521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3" y="2771800"/>
            <a:ext cx="6545215" cy="406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2656" y="1024460"/>
            <a:ext cx="5400600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35833" y="7172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3545" y="3497331"/>
            <a:ext cx="345638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3545" y="32203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353" y="5292079"/>
            <a:ext cx="864096" cy="406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2434" y="52920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353" y="5868144"/>
            <a:ext cx="857081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5376" y="584863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9" y="6975233"/>
            <a:ext cx="61768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*2 </a:t>
            </a:r>
            <a:r>
              <a:rPr lang="en-US" altLang="ko-KR" sz="1400" dirty="0" smtClean="0"/>
              <a:t>: make class</a:t>
            </a:r>
            <a:r>
              <a:rPr lang="ko-KR" altLang="en-US" sz="1400" dirty="0" smtClean="0"/>
              <a:t> 해야 할 </a:t>
            </a:r>
            <a:r>
              <a:rPr lang="en-US" altLang="ko-KR" sz="1400" dirty="0" smtClean="0"/>
              <a:t>xml,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result </a:t>
            </a:r>
            <a:r>
              <a:rPr lang="ko-KR" altLang="en-US" sz="1400" dirty="0" smtClean="0"/>
              <a:t>경로 입력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*3 </a:t>
            </a:r>
            <a:r>
              <a:rPr lang="en-US" altLang="ko-KR" sz="1400" dirty="0" smtClean="0"/>
              <a:t>: make class 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 ( *MAKE_83_CLASS</a:t>
            </a:r>
            <a:r>
              <a:rPr lang="ko-KR" altLang="en-US" sz="1400" dirty="0" smtClean="0"/>
              <a:t>는 항상 체크 </a:t>
            </a:r>
            <a:r>
              <a:rPr lang="en-US" altLang="ko-KR" sz="1400" dirty="0" smtClean="0"/>
              <a:t>) 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Select </a:t>
            </a:r>
            <a:r>
              <a:rPr lang="en-US" altLang="ko-KR" sz="1400" dirty="0" err="1" smtClean="0"/>
              <a:t>SizeFilter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입력한 이미지 사이즈 객체만 </a:t>
            </a:r>
            <a:r>
              <a:rPr lang="ko-KR" altLang="en-US" sz="1400" dirty="0" err="1" smtClean="0"/>
              <a:t>출력시</a:t>
            </a:r>
            <a:r>
              <a:rPr lang="ko-KR" altLang="en-US" sz="1400" dirty="0" smtClean="0"/>
              <a:t> 체크</a:t>
            </a:r>
            <a:endParaRPr lang="en-US" altLang="ko-KR" sz="1400" dirty="0" smtClean="0"/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*4-1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SIZE_FILTERING </a:t>
            </a:r>
            <a:r>
              <a:rPr lang="ko-KR" altLang="en-US" sz="1400" dirty="0" smtClean="0"/>
              <a:t>체크 시 해당 버튼을 눌러 이미지 사이즈 입력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204" y="2104580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*1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MakeClassSource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946741" y="5848631"/>
            <a:ext cx="2232248" cy="127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94476" y="577389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*4-1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0" y="395536"/>
            <a:ext cx="5897563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4180" y="395536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670" y="241176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*5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경로에 결과물 확인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63224" y="41328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*5</a:t>
            </a:r>
          </a:p>
        </p:txBody>
      </p:sp>
    </p:spTree>
    <p:extLst>
      <p:ext uri="{BB962C8B-B14F-4D97-AF65-F5344CB8AC3E}">
        <p14:creationId xmlns:p14="http://schemas.microsoft.com/office/powerpoint/2010/main" val="17188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858</Words>
  <Application>Microsoft Office PowerPoint</Application>
  <PresentationFormat>화면 슬라이드 쇼(4:3)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(주)유니콤넷</dc:creator>
  <cp:lastModifiedBy>오혜나</cp:lastModifiedBy>
  <cp:revision>81</cp:revision>
  <dcterms:created xsi:type="dcterms:W3CDTF">2022-04-01T02:45:09Z</dcterms:created>
  <dcterms:modified xsi:type="dcterms:W3CDTF">2022-05-24T13:28:34Z</dcterms:modified>
</cp:coreProperties>
</file>