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5" r:id="rId36"/>
    <p:sldId id="296" r:id="rId37"/>
    <p:sldId id="297" r:id="rId38"/>
    <p:sldId id="298" r:id="rId39"/>
    <p:sldId id="299" r:id="rId40"/>
    <p:sldId id="294" r:id="rId41"/>
    <p:sldId id="302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4" r:id="rId75"/>
    <p:sldId id="333" r:id="rId76"/>
    <p:sldId id="335" r:id="rId77"/>
    <p:sldId id="341" r:id="rId78"/>
    <p:sldId id="336" r:id="rId79"/>
    <p:sldId id="337" r:id="rId80"/>
    <p:sldId id="338" r:id="rId81"/>
    <p:sldId id="339" r:id="rId82"/>
    <p:sldId id="340" r:id="rId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EE21"/>
    <a:srgbClr val="E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1853-1AA1-4A86-AC00-FF74305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3C09-FEF4-417D-911B-0252FED1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51371-3737-4B81-893C-51DA5DB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0DEC-BD05-4CC1-89A0-442A185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2D3D-EE7D-4C4E-A8CE-859868B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70C9-6B8F-4916-8156-3C2A66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E371A-C775-4923-9702-7529022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4DCF-EA92-4632-B819-CDAD2B3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2AF2-58D9-4D05-9CA0-1BCCC4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6312-C459-4BF2-A7F5-0B5ECCC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DECDF-0A1B-43AD-80FF-B5D1213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941E7-9B01-49C7-B6B4-E5781023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510D-63FF-47F0-9C30-E78687B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F411-620F-435D-B2DE-18242F3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7EF-B923-4A88-8A3D-465440F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E9DD-9856-4013-9DEF-F5FB1DC0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285B3-026B-4E06-8E50-07B3496A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6728-D1A1-4380-AF40-179A03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690C-1C0F-4125-AFF5-5D82009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049-240D-4D12-87F1-A3AB481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E9CC-9D32-428A-A619-5A92C55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89AC-6D3D-4376-A36F-D2D10080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EE3A-360D-4237-9C39-97B4DE1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22C0-495B-4D68-856A-DAFF529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3B22-15E9-4CC6-B344-0469353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16F3-1E71-44F0-8722-1FD2AFF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D327-211F-4868-AB86-4B778959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1942C-C4B1-489B-A57F-F4005A97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A9E1-87EB-4671-B6F1-50ED18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B75C-8D7F-4942-84DD-DAD1430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30E3-D6DF-4044-9851-D2BF97B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A566-9132-4837-983B-ECB0D0D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9CE6-809C-4133-9F1B-6DBE848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7EAF1-B897-4B72-BC5B-29801638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E34A1-E847-4892-BF1D-2DF6036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44471-65AA-4177-9C99-571CF2FE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F4376-BACF-4A25-B5F9-3DB2A6B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F607-D9D2-4F8B-892A-D56FB3A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536EE-0702-4BD8-8342-41CAD37A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EBA7-6CF9-438E-8F4A-FE60E12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20B47-2442-4185-8226-B804DF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03FA-4B76-44F9-B2B3-4837403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85080-A640-4DDA-B6CE-AF45A06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15C88-FE8B-4A86-A780-20F5B2AA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2EB2B-224A-4726-9562-63D1C64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F9EB7-CC56-40AC-BB9C-8F93B9D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33FA-FC09-4B16-B9D0-887D9B5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305C-11A1-4D96-8B83-10B054D1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50625-15E0-4CB1-B6CB-211FDD34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7B87-C13E-46C4-8E2E-A1D464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F22F4-B4AB-44C7-B85A-944B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2D5F-FBDC-44C6-8AAC-161ED3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BB15-4373-4764-8EB9-D8E711A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9116D-8C79-49D9-A98F-534A475C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9545-8A22-4560-8425-AD62997D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74CA-B11B-454D-8239-E5F08FA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F950-F21F-4115-AAA3-25050BE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926D-4C5D-43A9-BE32-1A04F13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CF9D1D-8454-4204-8C13-F3C95AD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42D91-D7C8-489D-9AC0-4A6638E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05BF-7802-4E59-8DE0-1A2B679E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76F-CCB9-4A93-B20A-E254E975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7585-1878-4E24-853C-D1FD5B97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7533C7-BE62-4BC3-98A7-42C3CE1321D1}"/>
              </a:ext>
            </a:extLst>
          </p:cNvPr>
          <p:cNvGrpSpPr/>
          <p:nvPr/>
        </p:nvGrpSpPr>
        <p:grpSpPr>
          <a:xfrm>
            <a:off x="344114" y="864590"/>
            <a:ext cx="8156241" cy="1431137"/>
            <a:chOff x="344114" y="864590"/>
            <a:chExt cx="8156241" cy="143113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A399AB3-4616-45F3-ABBC-02A6E0E75BBF}"/>
                </a:ext>
              </a:extLst>
            </p:cNvPr>
            <p:cNvGrpSpPr/>
            <p:nvPr/>
          </p:nvGrpSpPr>
          <p:grpSpPr>
            <a:xfrm>
              <a:off x="1078144" y="1741250"/>
              <a:ext cx="7422211" cy="554477"/>
              <a:chOff x="1105707" y="1157590"/>
              <a:chExt cx="7422211" cy="554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473D2B4-B960-4AB5-9A38-CE54C17DF45F}"/>
                  </a:ext>
                </a:extLst>
              </p:cNvPr>
              <p:cNvGrpSpPr/>
              <p:nvPr/>
            </p:nvGrpSpPr>
            <p:grpSpPr>
              <a:xfrm>
                <a:off x="1105707" y="1157590"/>
                <a:ext cx="5544770" cy="554477"/>
                <a:chOff x="1105707" y="1157590"/>
                <a:chExt cx="5544770" cy="55447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AC1F4B-1D35-4C0E-937B-2ACF7A519B78}"/>
                    </a:ext>
                  </a:extLst>
                </p:cNvPr>
                <p:cNvSpPr/>
                <p:nvPr/>
              </p:nvSpPr>
              <p:spPr>
                <a:xfrm>
                  <a:off x="1105707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CF57E88-CD2A-4658-A7A2-41F831FD3BDA}"/>
                    </a:ext>
                  </a:extLst>
                </p:cNvPr>
                <p:cNvSpPr/>
                <p:nvPr/>
              </p:nvSpPr>
              <p:spPr>
                <a:xfrm>
                  <a:off x="1660184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5F31C93-DB00-4AD5-BF6A-0761A8AB35D7}"/>
                    </a:ext>
                  </a:extLst>
                </p:cNvPr>
                <p:cNvSpPr/>
                <p:nvPr/>
              </p:nvSpPr>
              <p:spPr>
                <a:xfrm>
                  <a:off x="2214661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A3D1C-FBF6-4D89-B149-033402D561E6}"/>
                    </a:ext>
                  </a:extLst>
                </p:cNvPr>
                <p:cNvSpPr/>
                <p:nvPr/>
              </p:nvSpPr>
              <p:spPr>
                <a:xfrm>
                  <a:off x="2769138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82F6B04-F2E7-4C4A-8AD3-F8E976B180C0}"/>
                    </a:ext>
                  </a:extLst>
                </p:cNvPr>
                <p:cNvSpPr/>
                <p:nvPr/>
              </p:nvSpPr>
              <p:spPr>
                <a:xfrm>
                  <a:off x="3323615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C3A3CE1-386F-462D-9D7E-1D279FE559B6}"/>
                    </a:ext>
                  </a:extLst>
                </p:cNvPr>
                <p:cNvSpPr/>
                <p:nvPr/>
              </p:nvSpPr>
              <p:spPr>
                <a:xfrm>
                  <a:off x="3878092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BAC184F-53B6-46D9-BDA0-97A925C1FDC7}"/>
                    </a:ext>
                  </a:extLst>
                </p:cNvPr>
                <p:cNvSpPr/>
                <p:nvPr/>
              </p:nvSpPr>
              <p:spPr>
                <a:xfrm>
                  <a:off x="4432569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BDB33D9-1EA8-427F-BD41-F60483B13DE5}"/>
                    </a:ext>
                  </a:extLst>
                </p:cNvPr>
                <p:cNvSpPr/>
                <p:nvPr/>
              </p:nvSpPr>
              <p:spPr>
                <a:xfrm>
                  <a:off x="4987046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49E649-72B3-46F5-BAD0-C535A969891A}"/>
                    </a:ext>
                  </a:extLst>
                </p:cNvPr>
                <p:cNvSpPr/>
                <p:nvPr/>
              </p:nvSpPr>
              <p:spPr>
                <a:xfrm>
                  <a:off x="5541523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1BA229-0086-4B67-B740-9AED89697017}"/>
                    </a:ext>
                  </a:extLst>
                </p:cNvPr>
                <p:cNvSpPr/>
                <p:nvPr/>
              </p:nvSpPr>
              <p:spPr>
                <a:xfrm>
                  <a:off x="6096000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F23572-43C4-4842-AE87-AD7E936DE15C}"/>
                  </a:ext>
                </a:extLst>
              </p:cNvPr>
              <p:cNvSpPr txBox="1"/>
              <p:nvPr/>
            </p:nvSpPr>
            <p:spPr>
              <a:xfrm>
                <a:off x="6915558" y="1157590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00B0F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haystack</a:t>
                </a:r>
                <a:endParaRPr lang="zh-CN" altLang="en-US" sz="28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1263A2-C6B0-42F4-9591-7790C42AAF9B}"/>
                </a:ext>
              </a:extLst>
            </p:cNvPr>
            <p:cNvCxnSpPr>
              <a:cxnSpLocks/>
              <a:stCxn id="37" idx="2"/>
              <a:endCxn id="4" idx="0"/>
            </p:cNvCxnSpPr>
            <p:nvPr/>
          </p:nvCxnSpPr>
          <p:spPr>
            <a:xfrm>
              <a:off x="1355383" y="1326255"/>
              <a:ext cx="0" cy="4149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EC4EF0-A7B0-496B-9E75-DFA931E57EF4}"/>
                </a:ext>
              </a:extLst>
            </p:cNvPr>
            <p:cNvSpPr txBox="1"/>
            <p:nvPr/>
          </p:nvSpPr>
          <p:spPr>
            <a:xfrm>
              <a:off x="344114" y="864590"/>
              <a:ext cx="2022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r>
                <a:rPr lang="en-US" altLang="zh-CN" sz="24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aystack_cur</a:t>
              </a:r>
              <a:endPara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0B4A6-B239-4C70-A827-E3AC0B27C37B}"/>
              </a:ext>
            </a:extLst>
          </p:cNvPr>
          <p:cNvGrpSpPr/>
          <p:nvPr/>
        </p:nvGrpSpPr>
        <p:grpSpPr>
          <a:xfrm>
            <a:off x="344114" y="2509735"/>
            <a:ext cx="6833278" cy="1515395"/>
            <a:chOff x="344114" y="3900791"/>
            <a:chExt cx="6833278" cy="151539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6C46EA-85EF-46E9-BD43-5C406DDD508E}"/>
                </a:ext>
              </a:extLst>
            </p:cNvPr>
            <p:cNvGrpSpPr/>
            <p:nvPr/>
          </p:nvGrpSpPr>
          <p:grpSpPr>
            <a:xfrm>
              <a:off x="1078141" y="3900791"/>
              <a:ext cx="6099251" cy="573934"/>
              <a:chOff x="1660183" y="2869656"/>
              <a:chExt cx="6099251" cy="5739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531B44-8C9E-4764-B2B7-3759E5B7C65A}"/>
                  </a:ext>
                </a:extLst>
              </p:cNvPr>
              <p:cNvGrpSpPr/>
              <p:nvPr/>
            </p:nvGrpSpPr>
            <p:grpSpPr>
              <a:xfrm>
                <a:off x="1660183" y="2889113"/>
                <a:ext cx="4435815" cy="554477"/>
                <a:chOff x="1660183" y="2889113"/>
                <a:chExt cx="4435815" cy="55447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2B26E33-3501-4817-9FFE-B5CB014D3CD4}"/>
                    </a:ext>
                  </a:extLst>
                </p:cNvPr>
                <p:cNvSpPr/>
                <p:nvPr/>
              </p:nvSpPr>
              <p:spPr>
                <a:xfrm>
                  <a:off x="1660183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EEAF6EA-9CEE-4116-BB9D-190D91F3A69E}"/>
                    </a:ext>
                  </a:extLst>
                </p:cNvPr>
                <p:cNvSpPr/>
                <p:nvPr/>
              </p:nvSpPr>
              <p:spPr>
                <a:xfrm>
                  <a:off x="2214660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A627445-28E8-4F78-BCD6-7D031751DEA1}"/>
                    </a:ext>
                  </a:extLst>
                </p:cNvPr>
                <p:cNvSpPr/>
                <p:nvPr/>
              </p:nvSpPr>
              <p:spPr>
                <a:xfrm>
                  <a:off x="2769137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2C359DF-5E81-41F5-9D84-EC8E37D5C0CD}"/>
                    </a:ext>
                  </a:extLst>
                </p:cNvPr>
                <p:cNvSpPr/>
                <p:nvPr/>
              </p:nvSpPr>
              <p:spPr>
                <a:xfrm>
                  <a:off x="3323614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2F85F-3452-43E1-B517-C69095837562}"/>
                    </a:ext>
                  </a:extLst>
                </p:cNvPr>
                <p:cNvSpPr/>
                <p:nvPr/>
              </p:nvSpPr>
              <p:spPr>
                <a:xfrm>
                  <a:off x="387809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7414258-949E-4104-AF77-2FB2945D3AB1}"/>
                    </a:ext>
                  </a:extLst>
                </p:cNvPr>
                <p:cNvSpPr/>
                <p:nvPr/>
              </p:nvSpPr>
              <p:spPr>
                <a:xfrm>
                  <a:off x="4432568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1618B8-BFA4-42D9-9A99-B0FAEA7F8B8A}"/>
                    </a:ext>
                  </a:extLst>
                </p:cNvPr>
                <p:cNvSpPr/>
                <p:nvPr/>
              </p:nvSpPr>
              <p:spPr>
                <a:xfrm>
                  <a:off x="4987045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5FB377-1273-4408-AC17-02A106B09FA8}"/>
                    </a:ext>
                  </a:extLst>
                </p:cNvPr>
                <p:cNvSpPr/>
                <p:nvPr/>
              </p:nvSpPr>
              <p:spPr>
                <a:xfrm>
                  <a:off x="554152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548094-8F94-46DB-A24A-52CC1911F834}"/>
                  </a:ext>
                </a:extLst>
              </p:cNvPr>
              <p:cNvSpPr txBox="1"/>
              <p:nvPr/>
            </p:nvSpPr>
            <p:spPr>
              <a:xfrm>
                <a:off x="6147074" y="2869656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FFC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needle</a:t>
                </a:r>
                <a:endParaRPr lang="zh-CN" altLang="en-US" sz="28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D6D4BB-EE71-4F39-9296-F1AEE63725D7}"/>
                </a:ext>
              </a:extLst>
            </p:cNvPr>
            <p:cNvCxnSpPr>
              <a:cxnSpLocks/>
              <a:stCxn id="42" idx="0"/>
              <a:endCxn id="16" idx="2"/>
            </p:cNvCxnSpPr>
            <p:nvPr/>
          </p:nvCxnSpPr>
          <p:spPr>
            <a:xfrm flipH="1" flipV="1">
              <a:off x="1355380" y="4474725"/>
              <a:ext cx="3" cy="4797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54238A9-BDAA-4E13-8137-F91A0A981D7B}"/>
                </a:ext>
              </a:extLst>
            </p:cNvPr>
            <p:cNvSpPr txBox="1"/>
            <p:nvPr/>
          </p:nvSpPr>
          <p:spPr>
            <a:xfrm>
              <a:off x="344114" y="4954521"/>
              <a:ext cx="2022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r>
                <a:rPr lang="en-US" altLang="zh-CN" sz="24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_cur</a:t>
              </a:r>
              <a:endParaRPr lang="zh-CN" altLang="en-US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283D45-7B65-413E-B0C5-874948E03306}"/>
              </a:ext>
            </a:extLst>
          </p:cNvPr>
          <p:cNvSpPr txBox="1"/>
          <p:nvPr/>
        </p:nvSpPr>
        <p:spPr>
          <a:xfrm>
            <a:off x="8239327" y="292595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开始匹配！</a:t>
            </a:r>
          </a:p>
        </p:txBody>
      </p:sp>
    </p:spTree>
    <p:extLst>
      <p:ext uri="{BB962C8B-B14F-4D97-AF65-F5344CB8AC3E}">
        <p14:creationId xmlns:p14="http://schemas.microsoft.com/office/powerpoint/2010/main" val="29034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3018814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90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21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V="1">
            <a:off x="3573290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21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8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V="1">
            <a:off x="412776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4682245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5236721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225452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5236722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225453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5791198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77992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V="1">
            <a:off x="5791199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779930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632852-337A-44DD-AA30-5C7D226F5A4C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2464336" y="1292860"/>
            <a:ext cx="1" cy="448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F97BA-4B69-4A67-9FAE-FA902EA51FE1}"/>
              </a:ext>
            </a:extLst>
          </p:cNvPr>
          <p:cNvSpPr txBox="1"/>
          <p:nvPr/>
        </p:nvSpPr>
        <p:spPr>
          <a:xfrm>
            <a:off x="1453067" y="831195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C5F6B-1C88-40E5-9719-DC61C70F0B0D}"/>
              </a:ext>
            </a:extLst>
          </p:cNvPr>
          <p:cNvSpPr txBox="1"/>
          <p:nvPr/>
        </p:nvSpPr>
        <p:spPr>
          <a:xfrm>
            <a:off x="8239327" y="2925952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匹配成功！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01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1652785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62014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2490279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42558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338214"/>
            <a:ext cx="4" cy="4030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76549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8366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38144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192621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47098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0157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5605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1052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6500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2606" y="3064211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9339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4787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20234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56826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1130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65780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2025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7473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5820" y="3064211"/>
            <a:ext cx="1335946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FA8FAE-F104-4119-8F24-2CCDA9919F8C}"/>
              </a:ext>
            </a:extLst>
          </p:cNvPr>
          <p:cNvSpPr/>
          <p:nvPr/>
        </p:nvSpPr>
        <p:spPr>
          <a:xfrm>
            <a:off x="3646243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C25D42-210F-4E99-B592-BB2376176593}"/>
              </a:ext>
            </a:extLst>
          </p:cNvPr>
          <p:cNvSpPr/>
          <p:nvPr/>
        </p:nvSpPr>
        <p:spPr>
          <a:xfrm>
            <a:off x="4200720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B04E43-F561-446F-AFF3-37E1AAD74CB8}"/>
              </a:ext>
            </a:extLst>
          </p:cNvPr>
          <p:cNvSpPr/>
          <p:nvPr/>
        </p:nvSpPr>
        <p:spPr>
          <a:xfrm>
            <a:off x="475519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4C1C37-8107-4D5B-94FE-D5D6519E6860}"/>
              </a:ext>
            </a:extLst>
          </p:cNvPr>
          <p:cNvSpPr/>
          <p:nvPr/>
        </p:nvSpPr>
        <p:spPr>
          <a:xfrm>
            <a:off x="5309674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54EDE3-7C3A-4358-9848-318807CE99DF}"/>
              </a:ext>
            </a:extLst>
          </p:cNvPr>
          <p:cNvSpPr/>
          <p:nvPr/>
        </p:nvSpPr>
        <p:spPr>
          <a:xfrm>
            <a:off x="5864151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BDDE3A-E41D-4F6A-8754-F9D74BFD84DB}"/>
              </a:ext>
            </a:extLst>
          </p:cNvPr>
          <p:cNvSpPr/>
          <p:nvPr/>
        </p:nvSpPr>
        <p:spPr>
          <a:xfrm>
            <a:off x="6418628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AFC04-0241-4581-B40E-A85021943A6C}"/>
              </a:ext>
            </a:extLst>
          </p:cNvPr>
          <p:cNvSpPr/>
          <p:nvPr/>
        </p:nvSpPr>
        <p:spPr>
          <a:xfrm>
            <a:off x="6973105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5D086-A950-4F7F-B001-43EDC7B2B851}"/>
              </a:ext>
            </a:extLst>
          </p:cNvPr>
          <p:cNvSpPr/>
          <p:nvPr/>
        </p:nvSpPr>
        <p:spPr>
          <a:xfrm>
            <a:off x="1760706" y="3618688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452A33-60B4-414A-8081-36325AAF1430}"/>
              </a:ext>
            </a:extLst>
          </p:cNvPr>
          <p:cNvSpPr/>
          <p:nvPr/>
        </p:nvSpPr>
        <p:spPr>
          <a:xfrm>
            <a:off x="309013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>
            <a:off x="2769138" y="1707602"/>
            <a:ext cx="0" cy="451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1757869" y="1245937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31862" y="1702739"/>
            <a:ext cx="0" cy="451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020593" y="1241074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FAFEF-2DE7-4B3D-9002-50AB2A30E589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0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>
            <a:off x="3323614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2817979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276913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1480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306F5-143C-430C-B163-2321A28E1F36}"/>
              </a:ext>
            </a:extLst>
          </p:cNvPr>
          <p:cNvSpPr txBox="1"/>
          <p:nvPr/>
        </p:nvSpPr>
        <p:spPr>
          <a:xfrm>
            <a:off x="2075993" y="3586715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9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753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209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445FF1-E555-4A53-96B6-194A000B6B4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41242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56A87-F43C-4567-A7E4-3DF2123405BD}"/>
              </a:ext>
            </a:extLst>
          </p:cNvPr>
          <p:cNvSpPr txBox="1"/>
          <p:nvPr/>
        </p:nvSpPr>
        <p:spPr>
          <a:xfrm>
            <a:off x="3086907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5B6761C-94E9-4E99-9247-1687B942092B}"/>
              </a:ext>
            </a:extLst>
          </p:cNvPr>
          <p:cNvSpPr/>
          <p:nvPr/>
        </p:nvSpPr>
        <p:spPr>
          <a:xfrm rot="10800000">
            <a:off x="2913937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E4E9F-72D0-45E0-B74F-25207D9F3C45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432569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926934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234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491899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9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70840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4465205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3465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30921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86C7EF-23AD-4621-806E-D5005A9C2C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7480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1F3914-F4B8-4596-A5EC-DD5CC4E5C02D}"/>
              </a:ext>
            </a:extLst>
          </p:cNvPr>
          <p:cNvSpPr txBox="1"/>
          <p:nvPr/>
        </p:nvSpPr>
        <p:spPr>
          <a:xfrm>
            <a:off x="362046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10E1AE-2D14-49ED-9E2F-AF4824D0E670}"/>
              </a:ext>
            </a:extLst>
          </p:cNvPr>
          <p:cNvSpPr/>
          <p:nvPr/>
        </p:nvSpPr>
        <p:spPr>
          <a:xfrm rot="10800000">
            <a:off x="3447498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348197"/>
            <a:ext cx="0" cy="393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86532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2464334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35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FE0542-3E83-4E65-B363-D0EDB596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2" y="1754493"/>
            <a:ext cx="3810811" cy="28608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7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图片 1042">
            <a:extLst>
              <a:ext uri="{FF2B5EF4-FFF2-40B4-BE49-F238E27FC236}">
                <a16:creationId xmlns:a16="http://schemas.microsoft.com/office/drawing/2014/main" id="{67C62C0E-D240-4B2A-977A-58FBEAE3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46" y="1448646"/>
            <a:ext cx="1999661" cy="207891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049E292-8B06-4527-8B8D-528903CA6621}"/>
              </a:ext>
            </a:extLst>
          </p:cNvPr>
          <p:cNvSpPr/>
          <p:nvPr/>
        </p:nvSpPr>
        <p:spPr>
          <a:xfrm>
            <a:off x="7064665" y="102489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4F9282F-57A5-4EF7-864A-4A42664E1073}"/>
              </a:ext>
            </a:extLst>
          </p:cNvPr>
          <p:cNvSpPr/>
          <p:nvPr/>
        </p:nvSpPr>
        <p:spPr>
          <a:xfrm>
            <a:off x="4876339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63ADBBE-533A-4E79-8810-B55641D0D462}"/>
              </a:ext>
            </a:extLst>
          </p:cNvPr>
          <p:cNvSpPr/>
          <p:nvPr/>
        </p:nvSpPr>
        <p:spPr>
          <a:xfrm>
            <a:off x="9252991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DEE8A4D-E3FF-47D7-BE99-3313ABEA3DC2}"/>
              </a:ext>
            </a:extLst>
          </p:cNvPr>
          <p:cNvSpPr/>
          <p:nvPr/>
        </p:nvSpPr>
        <p:spPr>
          <a:xfrm>
            <a:off x="3789595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01E9517-6903-4C37-89DA-954363FFBB66}"/>
              </a:ext>
            </a:extLst>
          </p:cNvPr>
          <p:cNvSpPr/>
          <p:nvPr/>
        </p:nvSpPr>
        <p:spPr>
          <a:xfrm>
            <a:off x="6019921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47CF18A-54B6-4A2C-9E90-CB886B35F9C7}"/>
              </a:ext>
            </a:extLst>
          </p:cNvPr>
          <p:cNvSpPr/>
          <p:nvPr/>
        </p:nvSpPr>
        <p:spPr>
          <a:xfrm>
            <a:off x="4257931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53C02FE-32D0-4C7B-8C7D-28AEFE18C818}"/>
              </a:ext>
            </a:extLst>
          </p:cNvPr>
          <p:cNvSpPr/>
          <p:nvPr/>
        </p:nvSpPr>
        <p:spPr>
          <a:xfrm>
            <a:off x="4881763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B3EFF47-8D91-4C57-A800-1528F5CB77F6}"/>
              </a:ext>
            </a:extLst>
          </p:cNvPr>
          <p:cNvSpPr/>
          <p:nvPr/>
        </p:nvSpPr>
        <p:spPr>
          <a:xfrm>
            <a:off x="5252766" y="302879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AF15EFC-7E79-4BBE-8C30-7505E684AC56}"/>
              </a:ext>
            </a:extLst>
          </p:cNvPr>
          <p:cNvSpPr/>
          <p:nvPr/>
        </p:nvSpPr>
        <p:spPr>
          <a:xfrm>
            <a:off x="679899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F98ED6A-9849-47EE-8F96-333A6C3F326F}"/>
              </a:ext>
            </a:extLst>
          </p:cNvPr>
          <p:cNvSpPr/>
          <p:nvPr/>
        </p:nvSpPr>
        <p:spPr>
          <a:xfrm>
            <a:off x="6331440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AD0831B-3296-4392-A988-E373EA95ECE3}"/>
              </a:ext>
            </a:extLst>
          </p:cNvPr>
          <p:cNvSpPr/>
          <p:nvPr/>
        </p:nvSpPr>
        <p:spPr>
          <a:xfrm>
            <a:off x="5741876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DE2E932-470E-49BC-B891-11F06203CBAF}"/>
              </a:ext>
            </a:extLst>
          </p:cNvPr>
          <p:cNvSpPr/>
          <p:nvPr/>
        </p:nvSpPr>
        <p:spPr>
          <a:xfrm>
            <a:off x="8166247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1CCDFFB-5446-42DC-8544-A63E6B33C74F}"/>
              </a:ext>
            </a:extLst>
          </p:cNvPr>
          <p:cNvSpPr/>
          <p:nvPr/>
        </p:nvSpPr>
        <p:spPr>
          <a:xfrm>
            <a:off x="7519001" y="302531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0DB6E82-CA52-405B-8FE8-F7AE36292257}"/>
              </a:ext>
            </a:extLst>
          </p:cNvPr>
          <p:cNvSpPr/>
          <p:nvPr/>
        </p:nvSpPr>
        <p:spPr>
          <a:xfrm>
            <a:off x="7971532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D6A9A16-1ACD-411A-AC35-8B891922BA25}"/>
              </a:ext>
            </a:extLst>
          </p:cNvPr>
          <p:cNvSpPr/>
          <p:nvPr/>
        </p:nvSpPr>
        <p:spPr>
          <a:xfrm>
            <a:off x="8909830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07DBC93-BD43-487D-AFA7-523FC1E4935A}"/>
              </a:ext>
            </a:extLst>
          </p:cNvPr>
          <p:cNvSpPr/>
          <p:nvPr/>
        </p:nvSpPr>
        <p:spPr>
          <a:xfrm>
            <a:off x="8590138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8B0FDA0-7DCF-4D8C-942D-B409DCEC3640}"/>
              </a:ext>
            </a:extLst>
          </p:cNvPr>
          <p:cNvSpPr/>
          <p:nvPr/>
        </p:nvSpPr>
        <p:spPr>
          <a:xfrm>
            <a:off x="10468783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BFC8336-F594-43FA-9495-018C0F2DE486}"/>
              </a:ext>
            </a:extLst>
          </p:cNvPr>
          <p:cNvSpPr/>
          <p:nvPr/>
        </p:nvSpPr>
        <p:spPr>
          <a:xfrm>
            <a:off x="1014444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6D9103-C818-4561-8C94-3A9E8B38F157}"/>
              </a:ext>
            </a:extLst>
          </p:cNvPr>
          <p:cNvSpPr/>
          <p:nvPr/>
        </p:nvSpPr>
        <p:spPr>
          <a:xfrm>
            <a:off x="9817485" y="374856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015276-3474-4B2D-92E6-348E4A4E9CCD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945805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B2053FA-D883-4C09-90EA-AA3F6CB76CBF}"/>
              </a:ext>
            </a:extLst>
          </p:cNvPr>
          <p:cNvCxnSpPr>
            <a:cxnSpLocks/>
            <a:stCxn id="2" idx="4"/>
            <a:endCxn id="64" idx="0"/>
          </p:cNvCxnSpPr>
          <p:nvPr/>
        </p:nvCxnSpPr>
        <p:spPr>
          <a:xfrm>
            <a:off x="7220875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AFC762F-B4C3-489E-B12C-A3B449B30FC5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>
            <a:off x="5032549" y="1867560"/>
            <a:ext cx="114358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82E2816-226F-49ED-98D9-912D3BCDAA6E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3945805" y="2538099"/>
            <a:ext cx="468336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44CE9CE-0F17-42CD-B29A-5DF28FE740EB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>
          <a:xfrm flipH="1">
            <a:off x="5408976" y="2538099"/>
            <a:ext cx="767155" cy="490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3E03C26-4E8D-4E51-9195-5EDC1E96C0E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>
            <a:off x="6176131" y="2538099"/>
            <a:ext cx="779078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51C990E-455B-4F40-AAB9-FB7CE89A74D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4414141" y="3337317"/>
            <a:ext cx="623832" cy="411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7403AB-25DB-4601-94D4-925614D090D1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5408976" y="3341214"/>
            <a:ext cx="489110" cy="4070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6507B57-E4B0-4591-ABAE-9C6398F694D8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 flipH="1">
            <a:off x="6487650" y="3337317"/>
            <a:ext cx="467559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91A4D9E-BD93-4EC1-9D5A-AD16E6524C10}"/>
              </a:ext>
            </a:extLst>
          </p:cNvPr>
          <p:cNvCxnSpPr>
            <a:cxnSpLocks/>
            <a:stCxn id="2" idx="4"/>
            <a:endCxn id="63" idx="0"/>
          </p:cNvCxnSpPr>
          <p:nvPr/>
        </p:nvCxnSpPr>
        <p:spPr>
          <a:xfrm flipH="1">
            <a:off x="5032549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EB0F50F-F083-433A-8989-8529DE1D2DCF}"/>
              </a:ext>
            </a:extLst>
          </p:cNvPr>
          <p:cNvCxnSpPr>
            <a:cxnSpLocks/>
            <a:stCxn id="64" idx="4"/>
            <a:endCxn id="79" idx="0"/>
          </p:cNvCxnSpPr>
          <p:nvPr/>
        </p:nvCxnSpPr>
        <p:spPr>
          <a:xfrm>
            <a:off x="9409201" y="1867560"/>
            <a:ext cx="121579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056C4B7-FAFE-4981-8DAC-A9DD79BA6567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 flipH="1">
            <a:off x="8322457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B2A242F-E33D-4930-A1B8-F4EC1A8504A9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7675211" y="2538099"/>
            <a:ext cx="647246" cy="4872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07043DF-0A1F-4F29-A642-94C070C9D969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8322457" y="2538099"/>
            <a:ext cx="743583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7DDE52F-259D-4012-906E-4341F4CE3C8B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>
            <a:off x="7675211" y="3337734"/>
            <a:ext cx="452531" cy="4106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79B6E5E-2F24-4EFE-AEED-D2970531E3E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 flipH="1">
            <a:off x="8746348" y="3337317"/>
            <a:ext cx="319692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87F9F31-1556-4774-A658-4916832B38B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9973695" y="3337317"/>
            <a:ext cx="326964" cy="4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2B5A980-DB4F-46C9-8A5B-7CDB8F173B46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10300659" y="2538099"/>
            <a:ext cx="324334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39C4BB6-9523-47FD-A134-308565135EF1}"/>
              </a:ext>
            </a:extLst>
          </p:cNvPr>
          <p:cNvSpPr txBox="1"/>
          <p:nvPr/>
        </p:nvSpPr>
        <p:spPr>
          <a:xfrm>
            <a:off x="5853627" y="114408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3ABADAB-44DF-439C-8EA4-3CFB537B73F8}"/>
              </a:ext>
            </a:extLst>
          </p:cNvPr>
          <p:cNvSpPr txBox="1"/>
          <p:nvPr/>
        </p:nvSpPr>
        <p:spPr>
          <a:xfrm>
            <a:off x="4177432" y="1706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D89EF3E-504C-4B61-8F4D-78876DA6FFA7}"/>
              </a:ext>
            </a:extLst>
          </p:cNvPr>
          <p:cNvSpPr txBox="1"/>
          <p:nvPr/>
        </p:nvSpPr>
        <p:spPr>
          <a:xfrm>
            <a:off x="8551423" y="17475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2997546-D991-4336-BF2B-16A32BDC2912}"/>
              </a:ext>
            </a:extLst>
          </p:cNvPr>
          <p:cNvSpPr txBox="1"/>
          <p:nvPr/>
        </p:nvSpPr>
        <p:spPr>
          <a:xfrm>
            <a:off x="5409415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5093462-BE7B-49DF-BD0D-11D44B1B716B}"/>
              </a:ext>
            </a:extLst>
          </p:cNvPr>
          <p:cNvSpPr txBox="1"/>
          <p:nvPr/>
        </p:nvSpPr>
        <p:spPr>
          <a:xfrm>
            <a:off x="7589050" y="25534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57EFFB-5736-4038-864F-B40396507B92}"/>
              </a:ext>
            </a:extLst>
          </p:cNvPr>
          <p:cNvSpPr txBox="1"/>
          <p:nvPr/>
        </p:nvSpPr>
        <p:spPr>
          <a:xfrm>
            <a:off x="10078013" y="25744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703E5B6-88C1-4691-B6AC-6CF66BC490E2}"/>
              </a:ext>
            </a:extLst>
          </p:cNvPr>
          <p:cNvSpPr txBox="1"/>
          <p:nvPr/>
        </p:nvSpPr>
        <p:spPr>
          <a:xfrm>
            <a:off x="9786042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7884641-2243-4604-9D5E-AB0430F8733B}"/>
              </a:ext>
            </a:extLst>
          </p:cNvPr>
          <p:cNvSpPr txBox="1"/>
          <p:nvPr/>
        </p:nvSpPr>
        <p:spPr>
          <a:xfrm>
            <a:off x="84588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76CEFF5-E100-4FCA-B05F-D2B7D2944006}"/>
              </a:ext>
            </a:extLst>
          </p:cNvPr>
          <p:cNvSpPr txBox="1"/>
          <p:nvPr/>
        </p:nvSpPr>
        <p:spPr>
          <a:xfrm>
            <a:off x="8322457" y="11640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DDB1B63-51F0-4B40-8FB8-4B897AE90833}"/>
              </a:ext>
            </a:extLst>
          </p:cNvPr>
          <p:cNvSpPr txBox="1"/>
          <p:nvPr/>
        </p:nvSpPr>
        <p:spPr>
          <a:xfrm>
            <a:off x="10078013" y="1750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635D78-F401-4BB8-9B4F-31AE52D03691}"/>
              </a:ext>
            </a:extLst>
          </p:cNvPr>
          <p:cNvSpPr txBox="1"/>
          <p:nvPr/>
        </p:nvSpPr>
        <p:spPr>
          <a:xfrm>
            <a:off x="8784954" y="257949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94D5ADF-5BEA-4EDB-A35C-50B42A29C5E5}"/>
              </a:ext>
            </a:extLst>
          </p:cNvPr>
          <p:cNvSpPr txBox="1"/>
          <p:nvPr/>
        </p:nvSpPr>
        <p:spPr>
          <a:xfrm>
            <a:off x="7945171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58D8191-3075-4AD7-84A2-F5E7393CD159}"/>
              </a:ext>
            </a:extLst>
          </p:cNvPr>
          <p:cNvSpPr txBox="1"/>
          <p:nvPr/>
        </p:nvSpPr>
        <p:spPr>
          <a:xfrm>
            <a:off x="4730375" y="3303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5B4D064-DCC6-4048-9275-396C015E7350}"/>
              </a:ext>
            </a:extLst>
          </p:cNvPr>
          <p:cNvSpPr txBox="1"/>
          <p:nvPr/>
        </p:nvSpPr>
        <p:spPr>
          <a:xfrm>
            <a:off x="6589947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F62C537F-241A-4833-8761-43519054301D}"/>
              </a:ext>
            </a:extLst>
          </p:cNvPr>
          <p:cNvSpPr txBox="1"/>
          <p:nvPr/>
        </p:nvSpPr>
        <p:spPr>
          <a:xfrm>
            <a:off x="5658702" y="17249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69460D8-11B0-49A5-89BB-7FE1FE2FEAD3}"/>
              </a:ext>
            </a:extLst>
          </p:cNvPr>
          <p:cNvSpPr txBox="1"/>
          <p:nvPr/>
        </p:nvSpPr>
        <p:spPr>
          <a:xfrm>
            <a:off x="63537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F400617-2D10-4934-AC51-DFFBE34E43AF}"/>
              </a:ext>
            </a:extLst>
          </p:cNvPr>
          <p:cNvSpPr txBox="1"/>
          <p:nvPr/>
        </p:nvSpPr>
        <p:spPr>
          <a:xfrm>
            <a:off x="5636435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D8473C7-11B1-4F9A-9EA0-3F33B0B601FC}"/>
              </a:ext>
            </a:extLst>
          </p:cNvPr>
          <p:cNvSpPr txBox="1"/>
          <p:nvPr/>
        </p:nvSpPr>
        <p:spPr>
          <a:xfrm>
            <a:off x="4140800" y="25831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B200EA7-2376-4378-8DA4-87EC2FE0A055}"/>
              </a:ext>
            </a:extLst>
          </p:cNvPr>
          <p:cNvSpPr txBox="1"/>
          <p:nvPr/>
        </p:nvSpPr>
        <p:spPr>
          <a:xfrm>
            <a:off x="6866328" y="653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AB39A85A-5913-4671-A29F-C82FD48AA1EC}"/>
              </a:ext>
            </a:extLst>
          </p:cNvPr>
          <p:cNvSpPr txBox="1"/>
          <p:nvPr/>
        </p:nvSpPr>
        <p:spPr>
          <a:xfrm>
            <a:off x="4647229" y="11640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6E1B2CA-605A-4D8F-B6AD-D86200FD746E}"/>
              </a:ext>
            </a:extLst>
          </p:cNvPr>
          <p:cNvSpPr txBox="1"/>
          <p:nvPr/>
        </p:nvSpPr>
        <p:spPr>
          <a:xfrm>
            <a:off x="3443167" y="18548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B8AEE9F-9F82-4405-A5D2-B6BD5FD7D674}"/>
              </a:ext>
            </a:extLst>
          </p:cNvPr>
          <p:cNvSpPr txBox="1"/>
          <p:nvPr/>
        </p:nvSpPr>
        <p:spPr>
          <a:xfrm>
            <a:off x="3619228" y="27688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2FEA7FD-D40E-438F-AB99-E1A7EEAD5CC9}"/>
              </a:ext>
            </a:extLst>
          </p:cNvPr>
          <p:cNvSpPr txBox="1"/>
          <p:nvPr/>
        </p:nvSpPr>
        <p:spPr>
          <a:xfrm>
            <a:off x="4657098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2949424-C082-4DF2-BD0E-A46CE7B306BA}"/>
              </a:ext>
            </a:extLst>
          </p:cNvPr>
          <p:cNvSpPr txBox="1"/>
          <p:nvPr/>
        </p:nvSpPr>
        <p:spPr>
          <a:xfrm>
            <a:off x="6113303" y="18356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9E6B31A-C35F-45C3-833E-84270F94E11F}"/>
              </a:ext>
            </a:extLst>
          </p:cNvPr>
          <p:cNvSpPr txBox="1"/>
          <p:nvPr/>
        </p:nvSpPr>
        <p:spPr>
          <a:xfrm>
            <a:off x="4670801" y="2766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CB4CB1C-5713-4D25-A757-45AE307E2FE5}"/>
              </a:ext>
            </a:extLst>
          </p:cNvPr>
          <p:cNvSpPr txBox="1"/>
          <p:nvPr/>
        </p:nvSpPr>
        <p:spPr>
          <a:xfrm>
            <a:off x="5520175" y="41335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E4B9A24-4F2C-4744-9BED-EEC55BC6B358}"/>
              </a:ext>
            </a:extLst>
          </p:cNvPr>
          <p:cNvSpPr txBox="1"/>
          <p:nvPr/>
        </p:nvSpPr>
        <p:spPr>
          <a:xfrm>
            <a:off x="6130905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D5A09B0-AD27-40D4-AB7C-BBC1D8A8F676}"/>
              </a:ext>
            </a:extLst>
          </p:cNvPr>
          <p:cNvSpPr txBox="1"/>
          <p:nvPr/>
        </p:nvSpPr>
        <p:spPr>
          <a:xfrm>
            <a:off x="7749027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4ACF6D-4FD7-453F-9824-3630E1CB135B}"/>
              </a:ext>
            </a:extLst>
          </p:cNvPr>
          <p:cNvSpPr txBox="1"/>
          <p:nvPr/>
        </p:nvSpPr>
        <p:spPr>
          <a:xfrm>
            <a:off x="837136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0A3DF28-C981-4AD9-816B-160306942506}"/>
              </a:ext>
            </a:extLst>
          </p:cNvPr>
          <p:cNvSpPr txBox="1"/>
          <p:nvPr/>
        </p:nvSpPr>
        <p:spPr>
          <a:xfrm>
            <a:off x="959282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0E72AE7-5875-4B2C-9590-DC2C389C5127}"/>
              </a:ext>
            </a:extLst>
          </p:cNvPr>
          <p:cNvSpPr txBox="1"/>
          <p:nvPr/>
        </p:nvSpPr>
        <p:spPr>
          <a:xfrm>
            <a:off x="6090769" y="2803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85FFBA0-38D1-4868-8799-30DFF5EE28C4}"/>
              </a:ext>
            </a:extLst>
          </p:cNvPr>
          <p:cNvSpPr txBox="1"/>
          <p:nvPr/>
        </p:nvSpPr>
        <p:spPr>
          <a:xfrm>
            <a:off x="7756357" y="2877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D3131561-D453-46C9-B1FC-4409B47BA2BE}"/>
              </a:ext>
            </a:extLst>
          </p:cNvPr>
          <p:cNvSpPr txBox="1"/>
          <p:nvPr/>
        </p:nvSpPr>
        <p:spPr>
          <a:xfrm>
            <a:off x="7645104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843BF20-A855-428E-9397-CDDC04E6CC8F}"/>
              </a:ext>
            </a:extLst>
          </p:cNvPr>
          <p:cNvSpPr txBox="1"/>
          <p:nvPr/>
        </p:nvSpPr>
        <p:spPr>
          <a:xfrm>
            <a:off x="9511191" y="11486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6656C206-5176-460F-B09E-A2D7CB557551}"/>
              </a:ext>
            </a:extLst>
          </p:cNvPr>
          <p:cNvSpPr txBox="1"/>
          <p:nvPr/>
        </p:nvSpPr>
        <p:spPr>
          <a:xfrm>
            <a:off x="10605658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BA70461-D087-4569-AF7E-D8636C7CB84D}"/>
              </a:ext>
            </a:extLst>
          </p:cNvPr>
          <p:cNvSpPr txBox="1"/>
          <p:nvPr/>
        </p:nvSpPr>
        <p:spPr>
          <a:xfrm>
            <a:off x="10354568" y="284023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E5DDB7D-3275-4A66-935E-2469B74C7DA1}"/>
              </a:ext>
            </a:extLst>
          </p:cNvPr>
          <p:cNvSpPr txBox="1"/>
          <p:nvPr/>
        </p:nvSpPr>
        <p:spPr>
          <a:xfrm>
            <a:off x="9158434" y="2870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60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CE62F1-6BC5-4EBB-AC54-6D7739AE2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723" y="388195"/>
            <a:ext cx="4552194" cy="20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8911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4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454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6875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74335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96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98038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1781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75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3593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16185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10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6279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1352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35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5124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H="1" flipV="1">
            <a:off x="3018811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74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29679"/>
              </p:ext>
            </p:extLst>
          </p:nvPr>
        </p:nvGraphicFramePr>
        <p:xfrm>
          <a:off x="821679" y="156550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67740" y="1196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61940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7107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92273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7440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22606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7773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454225" y="16805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454225" y="3032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454225" y="2356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74234" y="271025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77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383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9960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16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4840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56480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422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3070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20293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34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5936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5459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619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721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036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22BEBAB-D5DC-47E1-854E-2BF2E6D17240}"/>
              </a:ext>
            </a:extLst>
          </p:cNvPr>
          <p:cNvSpPr/>
          <p:nvPr/>
        </p:nvSpPr>
        <p:spPr>
          <a:xfrm>
            <a:off x="760719" y="3640024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BD725B-32A9-4919-A7D4-05534A31FE89}"/>
              </a:ext>
            </a:extLst>
          </p:cNvPr>
          <p:cNvSpPr/>
          <p:nvPr/>
        </p:nvSpPr>
        <p:spPr>
          <a:xfrm>
            <a:off x="760719" y="4286896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5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446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4541"/>
              </p:ext>
            </p:extLst>
          </p:nvPr>
        </p:nvGraphicFramePr>
        <p:xfrm>
          <a:off x="2710981" y="301831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6167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1588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E63C6A6-43B2-42FD-9933-B31F95B9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12742"/>
            <a:ext cx="5169856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394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16458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6F86B6D-B376-49AA-88DC-B8C8ED58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1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1624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81624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767B640-3675-4534-8EA2-CE034161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87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18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357328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1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4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820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448563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6C14B83-9DBC-43A4-AA17-2267D2A9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0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874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11957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5D143A-7FA2-45D4-9171-05125950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2475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77124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32778D-C730-40EE-AFA0-42626730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109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6420760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13FF5B4-21FC-49CB-96A7-D4AFDCA1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9258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9236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547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7999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188719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731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10052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816247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7B07A6D-39D8-47BA-B25C-EB2239E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0419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446791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D5D2B45-F335-4BB9-B174-42997462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5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2600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16065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1270CCA-C7BE-46EF-BF3D-8D6FEA72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6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1434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81017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0E0FE18-197B-4A3E-B42D-31BF074B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4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4127764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41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44646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642076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696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7912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5FA44-C333-4AA1-93FF-AAA8F6F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719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B9C3F6-DFD3-4E3F-BB63-1E1AE03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7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5463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8287E1-4CBD-488C-BA98-1F6C4DB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2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4924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452766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616916-1370-45C7-AA48-7C6DE86C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3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239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512598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7904B5-6261-4502-94BB-069DC238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4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607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33D89A-CD1E-4BB2-A7C1-503E69F6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5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596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A5E669-0E7C-42BB-81E1-22322756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2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968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3F0D81-A735-4285-A28D-10D1C765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4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8966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1EADFB-3675-42FE-B194-697D0E36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9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01087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447432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8D5849-E06C-4002-A7D4-CCC2608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9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5153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19060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53D889-4B39-4B16-9067-B948B6E1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0936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7928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8E970-3B35-4A30-82D7-ED535195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4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839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343315-9A5A-430A-BB1F-238EACFE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979D4-C6D8-437B-B9E7-E9D40BF0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1669813"/>
            <a:ext cx="452437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B6915D-DEED-4339-BAA6-FDB8CBAE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16" y="1572607"/>
            <a:ext cx="6907367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0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17887A-D5B1-4B64-9647-2FF06886633F}"/>
              </a:ext>
            </a:extLst>
          </p:cNvPr>
          <p:cNvGrpSpPr/>
          <p:nvPr/>
        </p:nvGrpSpPr>
        <p:grpSpPr>
          <a:xfrm>
            <a:off x="2548645" y="729576"/>
            <a:ext cx="6789908" cy="1050586"/>
            <a:chOff x="2548645" y="729576"/>
            <a:chExt cx="6789908" cy="105058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01814AF-B293-4BA1-9912-3FC820B1182D}"/>
                </a:ext>
              </a:extLst>
            </p:cNvPr>
            <p:cNvSpPr/>
            <p:nvPr/>
          </p:nvSpPr>
          <p:spPr>
            <a:xfrm>
              <a:off x="2548645" y="1254869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d e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o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527E3F5-017D-4D1E-ABD7-82A2D2C543EF}"/>
                </a:ext>
              </a:extLst>
            </p:cNvPr>
            <p:cNvSpPr/>
            <p:nvPr/>
          </p:nvSpPr>
          <p:spPr>
            <a:xfrm>
              <a:off x="2548645" y="729576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false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2E509D-50B0-4172-B304-DB676375B9A7}"/>
              </a:ext>
            </a:extLst>
          </p:cNvPr>
          <p:cNvGrpSpPr/>
          <p:nvPr/>
        </p:nvGrpSpPr>
        <p:grpSpPr>
          <a:xfrm>
            <a:off x="2548645" y="2291191"/>
            <a:ext cx="6789909" cy="1050586"/>
            <a:chOff x="2548645" y="1963693"/>
            <a:chExt cx="6789909" cy="105058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1019D6F-6671-40D7-B8F2-AF6D13DC5C37}"/>
                </a:ext>
              </a:extLst>
            </p:cNvPr>
            <p:cNvSpPr/>
            <p:nvPr/>
          </p:nvSpPr>
          <p:spPr>
            <a:xfrm>
              <a:off x="2548646" y="2488986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c d e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81FDF50-3A20-4972-8C7C-FB828B7E1108}"/>
                </a:ext>
              </a:extLst>
            </p:cNvPr>
            <p:cNvSpPr/>
            <p:nvPr/>
          </p:nvSpPr>
          <p:spPr>
            <a:xfrm>
              <a:off x="2548645" y="1963693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false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E0EEEC-D101-4364-8E63-31291AA39D13}"/>
              </a:ext>
            </a:extLst>
          </p:cNvPr>
          <p:cNvGrpSpPr/>
          <p:nvPr/>
        </p:nvGrpSpPr>
        <p:grpSpPr>
          <a:xfrm>
            <a:off x="2548645" y="3852806"/>
            <a:ext cx="6789908" cy="1050586"/>
            <a:chOff x="2548645" y="3197810"/>
            <a:chExt cx="6789908" cy="10505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18FBCE-6EA1-4034-9706-842AEAA838A1}"/>
                </a:ext>
              </a:extLst>
            </p:cNvPr>
            <p:cNvSpPr/>
            <p:nvPr/>
          </p:nvSpPr>
          <p:spPr>
            <a:xfrm>
              <a:off x="2548645" y="3723103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c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e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o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5CBD9A-DC4B-4B25-929D-601C329C8A48}"/>
                </a:ext>
              </a:extLst>
            </p:cNvPr>
            <p:cNvSpPr/>
            <p:nvPr/>
          </p:nvSpPr>
          <p:spPr>
            <a:xfrm>
              <a:off x="2548645" y="3197810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false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7C97DD-0D52-4C72-82FA-1B01C577F664}"/>
              </a:ext>
            </a:extLst>
          </p:cNvPr>
          <p:cNvGrpSpPr/>
          <p:nvPr/>
        </p:nvGrpSpPr>
        <p:grpSpPr>
          <a:xfrm>
            <a:off x="2548645" y="5414421"/>
            <a:ext cx="6789908" cy="1050586"/>
            <a:chOff x="2548645" y="4431927"/>
            <a:chExt cx="6789908" cy="1050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EA5B4E-68D6-48F1-8574-8190B4BE751A}"/>
                </a:ext>
              </a:extLst>
            </p:cNvPr>
            <p:cNvSpPr/>
            <p:nvPr/>
          </p:nvSpPr>
          <p:spPr>
            <a:xfrm>
              <a:off x="2548645" y="4957220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c d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o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D79FF1-7BED-4325-8D7E-FA9427B452E0}"/>
                </a:ext>
              </a:extLst>
            </p:cNvPr>
            <p:cNvSpPr/>
            <p:nvPr/>
          </p:nvSpPr>
          <p:spPr>
            <a:xfrm>
              <a:off x="2548645" y="4431927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true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AB02A7B-D842-4C09-9F9E-15E066BBD043}"/>
              </a:ext>
            </a:extLst>
          </p:cNvPr>
          <p:cNvSpPr txBox="1"/>
          <p:nvPr/>
        </p:nvSpPr>
        <p:spPr>
          <a:xfrm>
            <a:off x="2548645" y="316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ROOT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9840E3-1613-42EB-93B1-4D808329D7DE}"/>
              </a:ext>
            </a:extLst>
          </p:cNvPr>
          <p:cNvCxnSpPr/>
          <p:nvPr/>
        </p:nvCxnSpPr>
        <p:spPr>
          <a:xfrm>
            <a:off x="3540868" y="1780162"/>
            <a:ext cx="0" cy="511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E5721-C0FA-4E0C-8490-91C586586364}"/>
              </a:ext>
            </a:extLst>
          </p:cNvPr>
          <p:cNvCxnSpPr/>
          <p:nvPr/>
        </p:nvCxnSpPr>
        <p:spPr>
          <a:xfrm>
            <a:off x="6293796" y="3341777"/>
            <a:ext cx="0" cy="511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C34955B-481F-4417-9C82-72F7B856E928}"/>
              </a:ext>
            </a:extLst>
          </p:cNvPr>
          <p:cNvCxnSpPr/>
          <p:nvPr/>
        </p:nvCxnSpPr>
        <p:spPr>
          <a:xfrm>
            <a:off x="3764604" y="4903392"/>
            <a:ext cx="0" cy="511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041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53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54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49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6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63261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599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2F193E0-DC51-4231-BF51-31EDB0417B72}"/>
              </a:ext>
            </a:extLst>
          </p:cNvPr>
          <p:cNvSpPr/>
          <p:nvPr/>
        </p:nvSpPr>
        <p:spPr>
          <a:xfrm>
            <a:off x="4225086" y="279669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694891-E1DC-4567-B60B-B1F24D02FA77}"/>
              </a:ext>
            </a:extLst>
          </p:cNvPr>
          <p:cNvSpPr/>
          <p:nvPr/>
        </p:nvSpPr>
        <p:spPr>
          <a:xfrm>
            <a:off x="4225085" y="400793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326203-B60A-4661-B105-43DD69155A91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4526643" y="3399812"/>
            <a:ext cx="1" cy="60812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5A855C-5D0D-4BAB-A201-F516AC5753A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837257" y="2130352"/>
            <a:ext cx="689387" cy="66634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195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2F193E0-DC51-4231-BF51-31EDB0417B72}"/>
              </a:ext>
            </a:extLst>
          </p:cNvPr>
          <p:cNvSpPr/>
          <p:nvPr/>
        </p:nvSpPr>
        <p:spPr>
          <a:xfrm>
            <a:off x="4225086" y="279669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694891-E1DC-4567-B60B-B1F24D02FA77}"/>
              </a:ext>
            </a:extLst>
          </p:cNvPr>
          <p:cNvSpPr/>
          <p:nvPr/>
        </p:nvSpPr>
        <p:spPr>
          <a:xfrm>
            <a:off x="4225085" y="400793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CC4F801-A0A7-4903-A6E2-CF65D4A62001}"/>
              </a:ext>
            </a:extLst>
          </p:cNvPr>
          <p:cNvSpPr/>
          <p:nvPr/>
        </p:nvSpPr>
        <p:spPr>
          <a:xfrm>
            <a:off x="6250470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01920B1-9BA0-4D9B-B9CD-3FB9062CBF03}"/>
              </a:ext>
            </a:extLst>
          </p:cNvPr>
          <p:cNvSpPr/>
          <p:nvPr/>
        </p:nvSpPr>
        <p:spPr>
          <a:xfrm>
            <a:off x="5492884" y="5224181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F8B83A-FDA0-42AF-BC38-498922472FCE}"/>
              </a:ext>
            </a:extLst>
          </p:cNvPr>
          <p:cNvSpPr/>
          <p:nvPr/>
        </p:nvSpPr>
        <p:spPr>
          <a:xfrm>
            <a:off x="5492885" y="4007935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A0777B7-B0D5-445B-975D-3874EF64740F}"/>
              </a:ext>
            </a:extLst>
          </p:cNvPr>
          <p:cNvSpPr/>
          <p:nvPr/>
        </p:nvSpPr>
        <p:spPr>
          <a:xfrm>
            <a:off x="6250470" y="27916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326203-B60A-4661-B105-43DD69155A91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4526643" y="3399812"/>
            <a:ext cx="1" cy="60812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5A855C-5D0D-4BAB-A201-F516AC5753A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837257" y="2130352"/>
            <a:ext cx="689387" cy="66634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7DA45FA-4D6C-4586-B071-33F69D1E0940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5794443" y="3394804"/>
            <a:ext cx="757585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107EFCA-1AB8-4447-8440-2C075FA00743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6552028" y="2130352"/>
            <a:ext cx="0" cy="6613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E8DAAF4-0C53-441B-B750-F4F3FA8BE5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 flipH="1">
            <a:off x="5794442" y="4611050"/>
            <a:ext cx="1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318CDB7-E016-4114-A8A6-E98D7B766A4B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 flipH="1">
            <a:off x="6552028" y="1021404"/>
            <a:ext cx="821541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97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2F193E0-DC51-4231-BF51-31EDB0417B72}"/>
              </a:ext>
            </a:extLst>
          </p:cNvPr>
          <p:cNvSpPr/>
          <p:nvPr/>
        </p:nvSpPr>
        <p:spPr>
          <a:xfrm>
            <a:off x="4225086" y="279669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694891-E1DC-4567-B60B-B1F24D02FA77}"/>
              </a:ext>
            </a:extLst>
          </p:cNvPr>
          <p:cNvSpPr/>
          <p:nvPr/>
        </p:nvSpPr>
        <p:spPr>
          <a:xfrm>
            <a:off x="4225085" y="400793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CC4F801-A0A7-4903-A6E2-CF65D4A62001}"/>
              </a:ext>
            </a:extLst>
          </p:cNvPr>
          <p:cNvSpPr/>
          <p:nvPr/>
        </p:nvSpPr>
        <p:spPr>
          <a:xfrm>
            <a:off x="6250470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01920B1-9BA0-4D9B-B9CD-3FB9062CBF03}"/>
              </a:ext>
            </a:extLst>
          </p:cNvPr>
          <p:cNvSpPr/>
          <p:nvPr/>
        </p:nvSpPr>
        <p:spPr>
          <a:xfrm>
            <a:off x="5492884" y="5224181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F8B83A-FDA0-42AF-BC38-498922472FCE}"/>
              </a:ext>
            </a:extLst>
          </p:cNvPr>
          <p:cNvSpPr/>
          <p:nvPr/>
        </p:nvSpPr>
        <p:spPr>
          <a:xfrm>
            <a:off x="5492885" y="4007935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A0777B7-B0D5-445B-975D-3874EF64740F}"/>
              </a:ext>
            </a:extLst>
          </p:cNvPr>
          <p:cNvSpPr/>
          <p:nvPr/>
        </p:nvSpPr>
        <p:spPr>
          <a:xfrm>
            <a:off x="6250470" y="27916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1A4FA5C-4924-4DDA-9507-1C08A19D739E}"/>
              </a:ext>
            </a:extLst>
          </p:cNvPr>
          <p:cNvSpPr/>
          <p:nvPr/>
        </p:nvSpPr>
        <p:spPr>
          <a:xfrm>
            <a:off x="7127878" y="52241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D2AB460-D4AB-49DB-AF01-39D1D64C12B5}"/>
              </a:ext>
            </a:extLst>
          </p:cNvPr>
          <p:cNvSpPr/>
          <p:nvPr/>
        </p:nvSpPr>
        <p:spPr>
          <a:xfrm>
            <a:off x="7127878" y="4007934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326203-B60A-4661-B105-43DD69155A91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4526643" y="3399812"/>
            <a:ext cx="1" cy="60812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5A855C-5D0D-4BAB-A201-F516AC5753A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837257" y="2130352"/>
            <a:ext cx="689387" cy="66634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7DA45FA-4D6C-4586-B071-33F69D1E0940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5794443" y="3394804"/>
            <a:ext cx="757585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107EFCA-1AB8-4447-8440-2C075FA00743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6552028" y="2130352"/>
            <a:ext cx="0" cy="6613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E8DAAF4-0C53-441B-B750-F4F3FA8BE5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 flipH="1">
            <a:off x="5794442" y="4611050"/>
            <a:ext cx="1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66D6640-2335-476B-8B71-AA0D7228191D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6552028" y="3394804"/>
            <a:ext cx="877408" cy="61313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7338C7-4445-4996-974E-83208A4EB877}"/>
              </a:ext>
            </a:extLst>
          </p:cNvPr>
          <p:cNvCxnSpPr>
            <a:cxnSpLocks/>
            <a:stCxn id="32" idx="4"/>
            <a:endCxn id="31" idx="0"/>
          </p:cNvCxnSpPr>
          <p:nvPr/>
        </p:nvCxnSpPr>
        <p:spPr>
          <a:xfrm>
            <a:off x="7429436" y="4611049"/>
            <a:ext cx="0" cy="61313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318CDB7-E016-4114-A8A6-E98D7B766A4B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 flipH="1">
            <a:off x="6552028" y="1021404"/>
            <a:ext cx="821541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3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246433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2093</Words>
  <Application>Microsoft Office PowerPoint</Application>
  <PresentationFormat>宽屏</PresentationFormat>
  <Paragraphs>1763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8" baseType="lpstr">
      <vt:lpstr>等线</vt:lpstr>
      <vt:lpstr>等线 Light</vt:lpstr>
      <vt:lpstr>华文楷体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Leo_C.Li</dc:creator>
  <cp:lastModifiedBy>Leo_C.Li</cp:lastModifiedBy>
  <cp:revision>805</cp:revision>
  <dcterms:created xsi:type="dcterms:W3CDTF">2020-07-16T17:42:10Z</dcterms:created>
  <dcterms:modified xsi:type="dcterms:W3CDTF">2020-08-21T06:45:29Z</dcterms:modified>
</cp:coreProperties>
</file>