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1853-1AA1-4A86-AC00-FF74305A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3C09-FEF4-417D-911B-0252FED1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51371-3737-4B81-893C-51DA5DB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0DEC-BD05-4CC1-89A0-442A185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E2D3D-EE7D-4C4E-A8CE-859868B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70C9-6B8F-4916-8156-3C2A668F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E371A-C775-4923-9702-7529022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64DCF-EA92-4632-B819-CDAD2B3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2AF2-58D9-4D05-9CA0-1BCCC4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6312-C459-4BF2-A7F5-0B5ECCC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DECDF-0A1B-43AD-80FF-B5D1213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941E7-9B01-49C7-B6B4-E5781023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8510D-63FF-47F0-9C30-E78687B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F411-620F-435D-B2DE-18242F30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7EF-B923-4A88-8A3D-465440F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E9DD-9856-4013-9DEF-F5FB1DC0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285B3-026B-4E06-8E50-07B3496A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6728-D1A1-4380-AF40-179A0330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690C-1C0F-4125-AFF5-5D82009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049-240D-4D12-87F1-A3AB4815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E9CC-9D32-428A-A619-5A92C55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89AC-6D3D-4376-A36F-D2D10080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EE3A-360D-4237-9C39-97B4DE1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322C0-495B-4D68-856A-DAFF529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43B22-15E9-4CC6-B344-0469353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16F3-1E71-44F0-8722-1FD2AFF2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D327-211F-4868-AB86-4B778959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1942C-C4B1-489B-A57F-F4005A97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EA9E1-87EB-4671-B6F1-50ED18B0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B75C-8D7F-4942-84DD-DAD1430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930E3-D6DF-4044-9851-D2BF97B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A566-9132-4837-983B-ECB0D0D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9CE6-809C-4133-9F1B-6DBE848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7EAF1-B897-4B72-BC5B-29801638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E34A1-E847-4892-BF1D-2DF603629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E44471-65AA-4177-9C99-571CF2FE3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F4376-BACF-4A25-B5F9-3DB2A6B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DF607-D9D2-4F8B-892A-D56FB3A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536EE-0702-4BD8-8342-41CAD37A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EBA7-6CF9-438E-8F4A-FE60E12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20B47-2442-4185-8226-B804DFCF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03FA-4B76-44F9-B2B3-4837403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85080-A640-4DDA-B6CE-AF45A06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015C88-FE8B-4A86-A780-20F5B2AA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2EB2B-224A-4726-9562-63D1C64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F9EB7-CC56-40AC-BB9C-8F93B9D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33FA-FC09-4B16-B9D0-887D9B5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305C-11A1-4D96-8B83-10B054D1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50625-15E0-4CB1-B6CB-211FDD34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27B87-C13E-46C4-8E2E-A1D46417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F22F4-B4AB-44C7-B85A-944BA0AB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02D5F-FBDC-44C6-8AAC-161ED3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BB15-4373-4764-8EB9-D8E711A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9116D-8C79-49D9-A98F-534A475C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A9545-8A22-4560-8425-AD62997D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974CA-B11B-454D-8239-E5F08FA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4F950-F21F-4115-AAA3-25050BE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8926D-4C5D-43A9-BE32-1A04F13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CF9D1D-8454-4204-8C13-F3C95AD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42D91-D7C8-489D-9AC0-4A6638E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05BF-7802-4E59-8DE0-1A2B679E7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0B30-E752-47B4-984E-446ABF457FC2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1776F-CCB9-4A93-B20A-E254E975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7585-1878-4E24-853C-D1FD5B97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0F4-4370-46A6-AB35-931A42ED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7533C7-BE62-4BC3-98A7-42C3CE1321D1}"/>
              </a:ext>
            </a:extLst>
          </p:cNvPr>
          <p:cNvGrpSpPr/>
          <p:nvPr/>
        </p:nvGrpSpPr>
        <p:grpSpPr>
          <a:xfrm>
            <a:off x="344114" y="864590"/>
            <a:ext cx="8156241" cy="1431137"/>
            <a:chOff x="344114" y="864590"/>
            <a:chExt cx="8156241" cy="143113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A399AB3-4616-45F3-ABBC-02A6E0E75BBF}"/>
                </a:ext>
              </a:extLst>
            </p:cNvPr>
            <p:cNvGrpSpPr/>
            <p:nvPr/>
          </p:nvGrpSpPr>
          <p:grpSpPr>
            <a:xfrm>
              <a:off x="1078144" y="1741250"/>
              <a:ext cx="7422211" cy="554477"/>
              <a:chOff x="1105707" y="1157590"/>
              <a:chExt cx="7422211" cy="55447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7473D2B4-B960-4AB5-9A38-CE54C17DF45F}"/>
                  </a:ext>
                </a:extLst>
              </p:cNvPr>
              <p:cNvGrpSpPr/>
              <p:nvPr/>
            </p:nvGrpSpPr>
            <p:grpSpPr>
              <a:xfrm>
                <a:off x="1105707" y="1157590"/>
                <a:ext cx="5544770" cy="554477"/>
                <a:chOff x="1105707" y="1157590"/>
                <a:chExt cx="5544770" cy="554477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AC1F4B-1D35-4C0E-937B-2ACF7A519B78}"/>
                    </a:ext>
                  </a:extLst>
                </p:cNvPr>
                <p:cNvSpPr/>
                <p:nvPr/>
              </p:nvSpPr>
              <p:spPr>
                <a:xfrm>
                  <a:off x="1105707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2CF57E88-CD2A-4658-A7A2-41F831FD3BDA}"/>
                    </a:ext>
                  </a:extLst>
                </p:cNvPr>
                <p:cNvSpPr/>
                <p:nvPr/>
              </p:nvSpPr>
              <p:spPr>
                <a:xfrm>
                  <a:off x="1660184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5F31C93-DB00-4AD5-BF6A-0761A8AB35D7}"/>
                    </a:ext>
                  </a:extLst>
                </p:cNvPr>
                <p:cNvSpPr/>
                <p:nvPr/>
              </p:nvSpPr>
              <p:spPr>
                <a:xfrm>
                  <a:off x="2214661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0A3D1C-FBF6-4D89-B149-033402D561E6}"/>
                    </a:ext>
                  </a:extLst>
                </p:cNvPr>
                <p:cNvSpPr/>
                <p:nvPr/>
              </p:nvSpPr>
              <p:spPr>
                <a:xfrm>
                  <a:off x="2769138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82F6B04-F2E7-4C4A-8AD3-F8E976B180C0}"/>
                    </a:ext>
                  </a:extLst>
                </p:cNvPr>
                <p:cNvSpPr/>
                <p:nvPr/>
              </p:nvSpPr>
              <p:spPr>
                <a:xfrm>
                  <a:off x="3323615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C3A3CE1-386F-462D-9D7E-1D279FE559B6}"/>
                    </a:ext>
                  </a:extLst>
                </p:cNvPr>
                <p:cNvSpPr/>
                <p:nvPr/>
              </p:nvSpPr>
              <p:spPr>
                <a:xfrm>
                  <a:off x="3878092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BAC184F-53B6-46D9-BDA0-97A925C1FDC7}"/>
                    </a:ext>
                  </a:extLst>
                </p:cNvPr>
                <p:cNvSpPr/>
                <p:nvPr/>
              </p:nvSpPr>
              <p:spPr>
                <a:xfrm>
                  <a:off x="4432569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BDB33D9-1EA8-427F-BD41-F60483B13DE5}"/>
                    </a:ext>
                  </a:extLst>
                </p:cNvPr>
                <p:cNvSpPr/>
                <p:nvPr/>
              </p:nvSpPr>
              <p:spPr>
                <a:xfrm>
                  <a:off x="4987046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49E649-72B3-46F5-BAD0-C535A969891A}"/>
                    </a:ext>
                  </a:extLst>
                </p:cNvPr>
                <p:cNvSpPr/>
                <p:nvPr/>
              </p:nvSpPr>
              <p:spPr>
                <a:xfrm>
                  <a:off x="5541523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31BA229-0086-4B67-B740-9AED89697017}"/>
                    </a:ext>
                  </a:extLst>
                </p:cNvPr>
                <p:cNvSpPr/>
                <p:nvPr/>
              </p:nvSpPr>
              <p:spPr>
                <a:xfrm>
                  <a:off x="6096000" y="1157590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F23572-43C4-4842-AE87-AD7E936DE15C}"/>
                  </a:ext>
                </a:extLst>
              </p:cNvPr>
              <p:cNvSpPr txBox="1"/>
              <p:nvPr/>
            </p:nvSpPr>
            <p:spPr>
              <a:xfrm>
                <a:off x="6915558" y="1157590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00B0F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haystack</a:t>
                </a:r>
                <a:endParaRPr lang="zh-CN" altLang="en-US" sz="28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1263A2-C6B0-42F4-9591-7790C42AAF9B}"/>
                </a:ext>
              </a:extLst>
            </p:cNvPr>
            <p:cNvCxnSpPr>
              <a:cxnSpLocks/>
              <a:stCxn id="37" idx="2"/>
              <a:endCxn id="4" idx="0"/>
            </p:cNvCxnSpPr>
            <p:nvPr/>
          </p:nvCxnSpPr>
          <p:spPr>
            <a:xfrm>
              <a:off x="1355383" y="1326255"/>
              <a:ext cx="0" cy="41499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EC4EF0-A7B0-496B-9E75-DFA931E57EF4}"/>
                </a:ext>
              </a:extLst>
            </p:cNvPr>
            <p:cNvSpPr txBox="1"/>
            <p:nvPr/>
          </p:nvSpPr>
          <p:spPr>
            <a:xfrm>
              <a:off x="344114" y="864590"/>
              <a:ext cx="2022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r>
                <a:rPr lang="en-US" altLang="zh-CN" sz="24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aystack_cur</a:t>
              </a:r>
              <a:endPara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0B4A6-B239-4C70-A827-E3AC0B27C37B}"/>
              </a:ext>
            </a:extLst>
          </p:cNvPr>
          <p:cNvGrpSpPr/>
          <p:nvPr/>
        </p:nvGrpSpPr>
        <p:grpSpPr>
          <a:xfrm>
            <a:off x="344114" y="2509735"/>
            <a:ext cx="6833278" cy="1515395"/>
            <a:chOff x="344114" y="3900791"/>
            <a:chExt cx="6833278" cy="151539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F6C46EA-85EF-46E9-BD43-5C406DDD508E}"/>
                </a:ext>
              </a:extLst>
            </p:cNvPr>
            <p:cNvGrpSpPr/>
            <p:nvPr/>
          </p:nvGrpSpPr>
          <p:grpSpPr>
            <a:xfrm>
              <a:off x="1078141" y="3900791"/>
              <a:ext cx="6099251" cy="573934"/>
              <a:chOff x="1660183" y="2869656"/>
              <a:chExt cx="6099251" cy="5739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531B44-8C9E-4764-B2B7-3759E5B7C65A}"/>
                  </a:ext>
                </a:extLst>
              </p:cNvPr>
              <p:cNvGrpSpPr/>
              <p:nvPr/>
            </p:nvGrpSpPr>
            <p:grpSpPr>
              <a:xfrm>
                <a:off x="1660183" y="2889113"/>
                <a:ext cx="4435815" cy="554477"/>
                <a:chOff x="1660183" y="2889113"/>
                <a:chExt cx="4435815" cy="55447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2B26E33-3501-4817-9FFE-B5CB014D3CD4}"/>
                    </a:ext>
                  </a:extLst>
                </p:cNvPr>
                <p:cNvSpPr/>
                <p:nvPr/>
              </p:nvSpPr>
              <p:spPr>
                <a:xfrm>
                  <a:off x="1660183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EEAF6EA-9CEE-4116-BB9D-190D91F3A69E}"/>
                    </a:ext>
                  </a:extLst>
                </p:cNvPr>
                <p:cNvSpPr/>
                <p:nvPr/>
              </p:nvSpPr>
              <p:spPr>
                <a:xfrm>
                  <a:off x="2214660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A627445-28E8-4F78-BCD6-7D031751DEA1}"/>
                    </a:ext>
                  </a:extLst>
                </p:cNvPr>
                <p:cNvSpPr/>
                <p:nvPr/>
              </p:nvSpPr>
              <p:spPr>
                <a:xfrm>
                  <a:off x="2769137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2C359DF-5E81-41F5-9D84-EC8E37D5C0CD}"/>
                    </a:ext>
                  </a:extLst>
                </p:cNvPr>
                <p:cNvSpPr/>
                <p:nvPr/>
              </p:nvSpPr>
              <p:spPr>
                <a:xfrm>
                  <a:off x="3323614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CB2F85F-3452-43E1-B517-C69095837562}"/>
                    </a:ext>
                  </a:extLst>
                </p:cNvPr>
                <p:cNvSpPr/>
                <p:nvPr/>
              </p:nvSpPr>
              <p:spPr>
                <a:xfrm>
                  <a:off x="387809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7414258-949E-4104-AF77-2FB2945D3AB1}"/>
                    </a:ext>
                  </a:extLst>
                </p:cNvPr>
                <p:cNvSpPr/>
                <p:nvPr/>
              </p:nvSpPr>
              <p:spPr>
                <a:xfrm>
                  <a:off x="4432568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91618B8-BFA4-42D9-9A99-B0FAEA7F8B8A}"/>
                    </a:ext>
                  </a:extLst>
                </p:cNvPr>
                <p:cNvSpPr/>
                <p:nvPr/>
              </p:nvSpPr>
              <p:spPr>
                <a:xfrm>
                  <a:off x="4987045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5FB377-1273-4408-AC17-02A106B09FA8}"/>
                    </a:ext>
                  </a:extLst>
                </p:cNvPr>
                <p:cNvSpPr/>
                <p:nvPr/>
              </p:nvSpPr>
              <p:spPr>
                <a:xfrm>
                  <a:off x="5541521" y="2889113"/>
                  <a:ext cx="554477" cy="554477"/>
                </a:xfrm>
                <a:prstGeom prst="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548094-8F94-46DB-A24A-52CC1911F834}"/>
                  </a:ext>
                </a:extLst>
              </p:cNvPr>
              <p:cNvSpPr txBox="1"/>
              <p:nvPr/>
            </p:nvSpPr>
            <p:spPr>
              <a:xfrm>
                <a:off x="6147074" y="2869656"/>
                <a:ext cx="1612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i="0" dirty="0">
                    <a:solidFill>
                      <a:srgbClr val="FFC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needle</a:t>
                </a:r>
                <a:endParaRPr lang="zh-CN" altLang="en-US" sz="28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D6D4BB-EE71-4F39-9296-F1AEE63725D7}"/>
                </a:ext>
              </a:extLst>
            </p:cNvPr>
            <p:cNvCxnSpPr>
              <a:cxnSpLocks/>
              <a:stCxn id="42" idx="0"/>
              <a:endCxn id="16" idx="2"/>
            </p:cNvCxnSpPr>
            <p:nvPr/>
          </p:nvCxnSpPr>
          <p:spPr>
            <a:xfrm flipH="1" flipV="1">
              <a:off x="1355380" y="4474725"/>
              <a:ext cx="3" cy="4797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54238A9-BDAA-4E13-8137-F91A0A981D7B}"/>
                </a:ext>
              </a:extLst>
            </p:cNvPr>
            <p:cNvSpPr txBox="1"/>
            <p:nvPr/>
          </p:nvSpPr>
          <p:spPr>
            <a:xfrm>
              <a:off x="344114" y="4954521"/>
              <a:ext cx="20225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r>
                <a:rPr lang="en-US" altLang="zh-CN" sz="24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_cur</a:t>
              </a:r>
              <a:endParaRPr lang="zh-CN" altLang="en-US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E283D45-7B65-413E-B0C5-874948E03306}"/>
              </a:ext>
            </a:extLst>
          </p:cNvPr>
          <p:cNvSpPr txBox="1"/>
          <p:nvPr/>
        </p:nvSpPr>
        <p:spPr>
          <a:xfrm>
            <a:off x="8239327" y="292595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开始匹配！</a:t>
            </a:r>
          </a:p>
        </p:txBody>
      </p:sp>
    </p:spTree>
    <p:extLst>
      <p:ext uri="{BB962C8B-B14F-4D97-AF65-F5344CB8AC3E}">
        <p14:creationId xmlns:p14="http://schemas.microsoft.com/office/powerpoint/2010/main" val="29034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3018814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90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21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V="1">
            <a:off x="3573290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21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8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V="1">
            <a:off x="412776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6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4682245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5236721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225452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5236722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225453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2" idx="0"/>
          </p:cNvCxnSpPr>
          <p:nvPr/>
        </p:nvCxnSpPr>
        <p:spPr>
          <a:xfrm>
            <a:off x="5791198" y="1292860"/>
            <a:ext cx="1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4779929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V="1">
            <a:off x="5791199" y="3083669"/>
            <a:ext cx="0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4779930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7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2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>
            <a:off x="6345676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5334407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6345675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533440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632852-337A-44DD-AA30-5C7D226F5A4C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2464336" y="1292860"/>
            <a:ext cx="1" cy="448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F97BA-4B69-4A67-9FAE-FA902EA51FE1}"/>
              </a:ext>
            </a:extLst>
          </p:cNvPr>
          <p:cNvSpPr txBox="1"/>
          <p:nvPr/>
        </p:nvSpPr>
        <p:spPr>
          <a:xfrm>
            <a:off x="1453067" y="831195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C5F6B-1C88-40E5-9719-DC61C70F0B0D}"/>
              </a:ext>
            </a:extLst>
          </p:cNvPr>
          <p:cNvSpPr txBox="1"/>
          <p:nvPr/>
        </p:nvSpPr>
        <p:spPr>
          <a:xfrm>
            <a:off x="8239327" y="2925952"/>
            <a:ext cx="250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匹配成功！</a:t>
            </a:r>
            <a:endParaRPr lang="en-US" altLang="zh-CN" sz="36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</a:t>
            </a:r>
            <a:r>
              <a:rPr lang="zh-CN" altLang="en-US" sz="36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401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1652785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62014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2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85543B-5D44-4D45-8D72-14DFA141B38C}"/>
              </a:ext>
            </a:extLst>
          </p:cNvPr>
          <p:cNvSpPr/>
          <p:nvPr/>
        </p:nvSpPr>
        <p:spPr>
          <a:xfrm>
            <a:off x="2110085" y="2490279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F4B22-3EA1-47FE-8845-7142FBE39B1E}"/>
              </a:ext>
            </a:extLst>
          </p:cNvPr>
          <p:cNvSpPr/>
          <p:nvPr/>
        </p:nvSpPr>
        <p:spPr>
          <a:xfrm>
            <a:off x="995052" y="2442558"/>
            <a:ext cx="2384085" cy="720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338214"/>
            <a:ext cx="4" cy="4030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76549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7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0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8366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38144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192621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47098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0157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5605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1052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6500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2606" y="3064211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8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2B26E33-3501-4817-9FFE-B5CB014D3CD4}"/>
              </a:ext>
            </a:extLst>
          </p:cNvPr>
          <p:cNvSpPr/>
          <p:nvPr/>
        </p:nvSpPr>
        <p:spPr>
          <a:xfrm>
            <a:off x="3091767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EAF6EA-9CEE-4116-BB9D-190D91F3A69E}"/>
              </a:ext>
            </a:extLst>
          </p:cNvPr>
          <p:cNvSpPr/>
          <p:nvPr/>
        </p:nvSpPr>
        <p:spPr>
          <a:xfrm>
            <a:off x="3646244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627445-28E8-4F78-BCD6-7D031751DEA1}"/>
              </a:ext>
            </a:extLst>
          </p:cNvPr>
          <p:cNvSpPr/>
          <p:nvPr/>
        </p:nvSpPr>
        <p:spPr>
          <a:xfrm>
            <a:off x="4200721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359DF-5E81-41F5-9D84-EC8E37D5C0CD}"/>
              </a:ext>
            </a:extLst>
          </p:cNvPr>
          <p:cNvSpPr/>
          <p:nvPr/>
        </p:nvSpPr>
        <p:spPr>
          <a:xfrm>
            <a:off x="4755198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B2F85F-3452-43E1-B517-C69095837562}"/>
              </a:ext>
            </a:extLst>
          </p:cNvPr>
          <p:cNvSpPr/>
          <p:nvPr/>
        </p:nvSpPr>
        <p:spPr>
          <a:xfrm>
            <a:off x="530967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414258-949E-4104-AF77-2FB2945D3AB1}"/>
              </a:ext>
            </a:extLst>
          </p:cNvPr>
          <p:cNvSpPr/>
          <p:nvPr/>
        </p:nvSpPr>
        <p:spPr>
          <a:xfrm>
            <a:off x="5864152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1618B8-BFA4-42D9-9A99-B0FAEA7F8B8A}"/>
              </a:ext>
            </a:extLst>
          </p:cNvPr>
          <p:cNvSpPr/>
          <p:nvPr/>
        </p:nvSpPr>
        <p:spPr>
          <a:xfrm>
            <a:off x="6418629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FB377-1273-4408-AC17-02A106B09FA8}"/>
              </a:ext>
            </a:extLst>
          </p:cNvPr>
          <p:cNvSpPr/>
          <p:nvPr/>
        </p:nvSpPr>
        <p:spPr>
          <a:xfrm>
            <a:off x="6973105" y="195525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4C1BBB1-CA50-49F6-8D32-0578B0F7120C}"/>
              </a:ext>
            </a:extLst>
          </p:cNvPr>
          <p:cNvSpPr/>
          <p:nvPr/>
        </p:nvSpPr>
        <p:spPr>
          <a:xfrm>
            <a:off x="3091767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3CE557-15BA-4DE9-BADC-F90A97D8A9E2}"/>
              </a:ext>
            </a:extLst>
          </p:cNvPr>
          <p:cNvSpPr/>
          <p:nvPr/>
        </p:nvSpPr>
        <p:spPr>
          <a:xfrm>
            <a:off x="3646244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B4E2CE-64FF-4FFA-92D1-4524726C5420}"/>
              </a:ext>
            </a:extLst>
          </p:cNvPr>
          <p:cNvSpPr/>
          <p:nvPr/>
        </p:nvSpPr>
        <p:spPr>
          <a:xfrm>
            <a:off x="4200721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2781B7-72FF-4BDD-8075-DF8393805AC8}"/>
              </a:ext>
            </a:extLst>
          </p:cNvPr>
          <p:cNvSpPr/>
          <p:nvPr/>
        </p:nvSpPr>
        <p:spPr>
          <a:xfrm>
            <a:off x="4755198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F7A6EE0-EED9-4232-9D83-75F98CC85914}"/>
              </a:ext>
            </a:extLst>
          </p:cNvPr>
          <p:cNvSpPr/>
          <p:nvPr/>
        </p:nvSpPr>
        <p:spPr>
          <a:xfrm>
            <a:off x="530967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66D23D-1D4F-4BC0-95F4-58AD8109296F}"/>
              </a:ext>
            </a:extLst>
          </p:cNvPr>
          <p:cNvSpPr/>
          <p:nvPr/>
        </p:nvSpPr>
        <p:spPr>
          <a:xfrm>
            <a:off x="5864152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B77A9DA-744F-4F72-9EF5-7468E5205030}"/>
              </a:ext>
            </a:extLst>
          </p:cNvPr>
          <p:cNvSpPr/>
          <p:nvPr/>
        </p:nvSpPr>
        <p:spPr>
          <a:xfrm>
            <a:off x="6418629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B2FEC8-E12A-4B65-BA59-64EA046BAC65}"/>
              </a:ext>
            </a:extLst>
          </p:cNvPr>
          <p:cNvSpPr/>
          <p:nvPr/>
        </p:nvSpPr>
        <p:spPr>
          <a:xfrm>
            <a:off x="6973105" y="2509736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AA2421-EA1D-4E4D-BCBA-17A266D9164B}"/>
              </a:ext>
            </a:extLst>
          </p:cNvPr>
          <p:cNvSpPr/>
          <p:nvPr/>
        </p:nvSpPr>
        <p:spPr>
          <a:xfrm>
            <a:off x="1760706" y="1955259"/>
            <a:ext cx="13294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606ED90-D7E8-4F3B-9380-877AD26DDCD7}"/>
              </a:ext>
            </a:extLst>
          </p:cNvPr>
          <p:cNvSpPr/>
          <p:nvPr/>
        </p:nvSpPr>
        <p:spPr>
          <a:xfrm>
            <a:off x="1760706" y="2509735"/>
            <a:ext cx="1337533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7D6843B-D3C5-41C4-ADDD-56F97935FC0C}"/>
              </a:ext>
            </a:extLst>
          </p:cNvPr>
          <p:cNvSpPr/>
          <p:nvPr/>
        </p:nvSpPr>
        <p:spPr>
          <a:xfrm>
            <a:off x="3093395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790BC4-2848-4567-81ED-8AA9754AD6A5}"/>
              </a:ext>
            </a:extLst>
          </p:cNvPr>
          <p:cNvSpPr/>
          <p:nvPr/>
        </p:nvSpPr>
        <p:spPr>
          <a:xfrm>
            <a:off x="3647872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C6633AF-610C-43AC-BFBB-920DAF44FC9C}"/>
              </a:ext>
            </a:extLst>
          </p:cNvPr>
          <p:cNvSpPr/>
          <p:nvPr/>
        </p:nvSpPr>
        <p:spPr>
          <a:xfrm>
            <a:off x="4202349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17A9B9-CA3A-437B-A2FF-800C66D66683}"/>
              </a:ext>
            </a:extLst>
          </p:cNvPr>
          <p:cNvSpPr/>
          <p:nvPr/>
        </p:nvSpPr>
        <p:spPr>
          <a:xfrm>
            <a:off x="4756826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E99059-791E-4E53-AD0E-C4226777C2AE}"/>
              </a:ext>
            </a:extLst>
          </p:cNvPr>
          <p:cNvSpPr/>
          <p:nvPr/>
        </p:nvSpPr>
        <p:spPr>
          <a:xfrm>
            <a:off x="531130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C86483-1E8E-4C8A-A93A-0939D22828C3}"/>
              </a:ext>
            </a:extLst>
          </p:cNvPr>
          <p:cNvSpPr/>
          <p:nvPr/>
        </p:nvSpPr>
        <p:spPr>
          <a:xfrm>
            <a:off x="5865780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107B39-B436-4B2B-AA0C-449FD8AA494C}"/>
              </a:ext>
            </a:extLst>
          </p:cNvPr>
          <p:cNvSpPr/>
          <p:nvPr/>
        </p:nvSpPr>
        <p:spPr>
          <a:xfrm>
            <a:off x="6420257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D557F4D-D548-4931-8EFA-577DCBDE1BFD}"/>
              </a:ext>
            </a:extLst>
          </p:cNvPr>
          <p:cNvSpPr/>
          <p:nvPr/>
        </p:nvSpPr>
        <p:spPr>
          <a:xfrm>
            <a:off x="6974733" y="3064212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24C804-1813-42AC-A1BF-1D4DBA44D402}"/>
              </a:ext>
            </a:extLst>
          </p:cNvPr>
          <p:cNvSpPr/>
          <p:nvPr/>
        </p:nvSpPr>
        <p:spPr>
          <a:xfrm>
            <a:off x="1755820" y="3064211"/>
            <a:ext cx="1335946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value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FA8FAE-F104-4119-8F24-2CCDA9919F8C}"/>
              </a:ext>
            </a:extLst>
          </p:cNvPr>
          <p:cNvSpPr/>
          <p:nvPr/>
        </p:nvSpPr>
        <p:spPr>
          <a:xfrm>
            <a:off x="3646243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C25D42-210F-4E99-B592-BB2376176593}"/>
              </a:ext>
            </a:extLst>
          </p:cNvPr>
          <p:cNvSpPr/>
          <p:nvPr/>
        </p:nvSpPr>
        <p:spPr>
          <a:xfrm>
            <a:off x="4200720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B04E43-F561-446F-AFF3-37E1AAD74CB8}"/>
              </a:ext>
            </a:extLst>
          </p:cNvPr>
          <p:cNvSpPr/>
          <p:nvPr/>
        </p:nvSpPr>
        <p:spPr>
          <a:xfrm>
            <a:off x="475519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4C1C37-8107-4D5B-94FE-D5D6519E6860}"/>
              </a:ext>
            </a:extLst>
          </p:cNvPr>
          <p:cNvSpPr/>
          <p:nvPr/>
        </p:nvSpPr>
        <p:spPr>
          <a:xfrm>
            <a:off x="5309674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54EDE3-7C3A-4358-9848-318807CE99DF}"/>
              </a:ext>
            </a:extLst>
          </p:cNvPr>
          <p:cNvSpPr/>
          <p:nvPr/>
        </p:nvSpPr>
        <p:spPr>
          <a:xfrm>
            <a:off x="5864151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BDDE3A-E41D-4F6A-8754-F9D74BFD84DB}"/>
              </a:ext>
            </a:extLst>
          </p:cNvPr>
          <p:cNvSpPr/>
          <p:nvPr/>
        </p:nvSpPr>
        <p:spPr>
          <a:xfrm>
            <a:off x="6418628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88AFC04-0241-4581-B40E-A85021943A6C}"/>
              </a:ext>
            </a:extLst>
          </p:cNvPr>
          <p:cNvSpPr/>
          <p:nvPr/>
        </p:nvSpPr>
        <p:spPr>
          <a:xfrm>
            <a:off x="6973105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95D086-A950-4F7F-B001-43EDC7B2B851}"/>
              </a:ext>
            </a:extLst>
          </p:cNvPr>
          <p:cNvSpPr/>
          <p:nvPr/>
        </p:nvSpPr>
        <p:spPr>
          <a:xfrm>
            <a:off x="1760706" y="3618688"/>
            <a:ext cx="1337534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7452A33-60B4-414A-8081-36325AAF1430}"/>
              </a:ext>
            </a:extLst>
          </p:cNvPr>
          <p:cNvSpPr/>
          <p:nvPr/>
        </p:nvSpPr>
        <p:spPr>
          <a:xfrm>
            <a:off x="3090137" y="3618688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00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>
            <a:off x="2769138" y="1707602"/>
            <a:ext cx="0" cy="451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1757869" y="1245937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31862" y="1702739"/>
            <a:ext cx="0" cy="451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020593" y="1241074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AFAFEF-2DE7-4B3D-9002-50AB2A30E589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0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>
            <a:off x="3323614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2817979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276913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1480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306F5-143C-430C-B163-2321A28E1F36}"/>
              </a:ext>
            </a:extLst>
          </p:cNvPr>
          <p:cNvSpPr txBox="1"/>
          <p:nvPr/>
        </p:nvSpPr>
        <p:spPr>
          <a:xfrm>
            <a:off x="2075993" y="3586715"/>
            <a:ext cx="471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9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753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5209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445FF1-E555-4A53-96B6-194A000B6B4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41242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56A87-F43C-4567-A7E4-3DF2123405BD}"/>
              </a:ext>
            </a:extLst>
          </p:cNvPr>
          <p:cNvSpPr txBox="1"/>
          <p:nvPr/>
        </p:nvSpPr>
        <p:spPr>
          <a:xfrm>
            <a:off x="3086907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5B6761C-94E9-4E99-9247-1687B942092B}"/>
              </a:ext>
            </a:extLst>
          </p:cNvPr>
          <p:cNvSpPr/>
          <p:nvPr/>
        </p:nvSpPr>
        <p:spPr>
          <a:xfrm rot="10800000">
            <a:off x="2913937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68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65C77-4AEA-4AD8-BEB2-F8E22BE831DF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!=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2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895718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390083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07599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182165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E4E9F-72D0-45E0-B74F-25207D9F3C45}"/>
              </a:ext>
            </a:extLst>
          </p:cNvPr>
          <p:cNvSpPr txBox="1"/>
          <p:nvPr/>
        </p:nvSpPr>
        <p:spPr>
          <a:xfrm>
            <a:off x="3796817" y="358671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 = -1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24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432569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3926934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234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2491899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9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970840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4465205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B2CF86F-8D6E-4C2C-B0AB-651899FB8F5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346518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4DB8A91-2CAB-4032-8F83-1A75C937CD75}"/>
              </a:ext>
            </a:extLst>
          </p:cNvPr>
          <p:cNvSpPr txBox="1"/>
          <p:nvPr/>
        </p:nvSpPr>
        <p:spPr>
          <a:xfrm>
            <a:off x="3092183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489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==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86C7EF-23AD-4621-806E-D5005A9C2CF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74803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1F3914-F4B8-4596-A5EC-DD5CC4E5C02D}"/>
              </a:ext>
            </a:extLst>
          </p:cNvPr>
          <p:cNvSpPr txBox="1"/>
          <p:nvPr/>
        </p:nvSpPr>
        <p:spPr>
          <a:xfrm>
            <a:off x="3620468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10E1AE-2D14-49ED-9E2F-AF4824D0E670}"/>
              </a:ext>
            </a:extLst>
          </p:cNvPr>
          <p:cNvSpPr/>
          <p:nvPr/>
        </p:nvSpPr>
        <p:spPr>
          <a:xfrm rot="10800000">
            <a:off x="3447498" y="1699948"/>
            <a:ext cx="277238" cy="1653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348197"/>
            <a:ext cx="0" cy="3930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86532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2464334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35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34E5FA8-FAC1-4AE5-A8CB-B58DAD7FD0E4}"/>
              </a:ext>
            </a:extLst>
          </p:cNvPr>
          <p:cNvSpPr/>
          <p:nvPr/>
        </p:nvSpPr>
        <p:spPr>
          <a:xfrm>
            <a:off x="2491899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FB0412-5AA6-4665-9425-A751562FFD45}"/>
              </a:ext>
            </a:extLst>
          </p:cNvPr>
          <p:cNvSpPr/>
          <p:nvPr/>
        </p:nvSpPr>
        <p:spPr>
          <a:xfrm>
            <a:off x="3046376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BAA3D2-7D3E-4893-8250-82759CE0C0D7}"/>
              </a:ext>
            </a:extLst>
          </p:cNvPr>
          <p:cNvSpPr/>
          <p:nvPr/>
        </p:nvSpPr>
        <p:spPr>
          <a:xfrm>
            <a:off x="3600853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C251B4-C720-46AF-8992-E7D29EF3609E}"/>
              </a:ext>
            </a:extLst>
          </p:cNvPr>
          <p:cNvSpPr/>
          <p:nvPr/>
        </p:nvSpPr>
        <p:spPr>
          <a:xfrm>
            <a:off x="4155330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68EDD71-F50F-4F2E-8D5C-04AD163C9975}"/>
              </a:ext>
            </a:extLst>
          </p:cNvPr>
          <p:cNvSpPr/>
          <p:nvPr/>
        </p:nvSpPr>
        <p:spPr>
          <a:xfrm>
            <a:off x="4709807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C49110-30D5-4647-82DC-586A7462FAF0}"/>
              </a:ext>
            </a:extLst>
          </p:cNvPr>
          <p:cNvSpPr/>
          <p:nvPr/>
        </p:nvSpPr>
        <p:spPr>
          <a:xfrm>
            <a:off x="5264284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BF1D09-B235-4202-B868-EA87FCB2E5F1}"/>
              </a:ext>
            </a:extLst>
          </p:cNvPr>
          <p:cNvSpPr/>
          <p:nvPr/>
        </p:nvSpPr>
        <p:spPr>
          <a:xfrm>
            <a:off x="5818761" y="2159541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4AACC8-4F37-4A1B-A4E3-40650473EDA3}"/>
              </a:ext>
            </a:extLst>
          </p:cNvPr>
          <p:cNvSpPr txBox="1"/>
          <p:nvPr/>
        </p:nvSpPr>
        <p:spPr>
          <a:xfrm>
            <a:off x="6895302" y="2159541"/>
            <a:ext cx="1612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endParaRPr lang="zh-CN" altLang="en-US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663F9FF-EB60-4BAE-B211-C9AB7643244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525317" y="1704811"/>
            <a:ext cx="1" cy="4547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CA05E1-36DD-4CC6-838D-C7EB6996A894}"/>
              </a:ext>
            </a:extLst>
          </p:cNvPr>
          <p:cNvSpPr txBox="1"/>
          <p:nvPr/>
        </p:nvSpPr>
        <p:spPr>
          <a:xfrm>
            <a:off x="5019682" y="1243146"/>
            <a:ext cx="1011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211B64-421C-4C25-9C80-9AD4A03D3EC9}"/>
              </a:ext>
            </a:extLst>
          </p:cNvPr>
          <p:cNvSpPr/>
          <p:nvPr/>
        </p:nvSpPr>
        <p:spPr>
          <a:xfrm>
            <a:off x="2491899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2D28378-7951-4E87-9556-5F07AA33AC7E}"/>
              </a:ext>
            </a:extLst>
          </p:cNvPr>
          <p:cNvSpPr/>
          <p:nvPr/>
        </p:nvSpPr>
        <p:spPr>
          <a:xfrm>
            <a:off x="3046376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3B10E55-1C6A-4E90-B4ED-D0E9EB1A4A9C}"/>
              </a:ext>
            </a:extLst>
          </p:cNvPr>
          <p:cNvSpPr/>
          <p:nvPr/>
        </p:nvSpPr>
        <p:spPr>
          <a:xfrm>
            <a:off x="3600853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C73990-37C2-45E3-92FD-C250E77D6EAB}"/>
              </a:ext>
            </a:extLst>
          </p:cNvPr>
          <p:cNvSpPr/>
          <p:nvPr/>
        </p:nvSpPr>
        <p:spPr>
          <a:xfrm>
            <a:off x="4155330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DBC23B-C759-46D5-B86E-5C070607E865}"/>
              </a:ext>
            </a:extLst>
          </p:cNvPr>
          <p:cNvSpPr/>
          <p:nvPr/>
        </p:nvSpPr>
        <p:spPr>
          <a:xfrm>
            <a:off x="4709807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085775-617F-47DE-BC09-61BF073B0078}"/>
              </a:ext>
            </a:extLst>
          </p:cNvPr>
          <p:cNvSpPr/>
          <p:nvPr/>
        </p:nvSpPr>
        <p:spPr>
          <a:xfrm>
            <a:off x="5264284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FDB2A59-6886-49BF-BFAE-6ADDE72BC051}"/>
              </a:ext>
            </a:extLst>
          </p:cNvPr>
          <p:cNvSpPr/>
          <p:nvPr/>
        </p:nvSpPr>
        <p:spPr>
          <a:xfrm>
            <a:off x="5818761" y="2716809"/>
            <a:ext cx="554477" cy="5544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C1A872-DDBC-4F71-8943-C126D2F33714}"/>
              </a:ext>
            </a:extLst>
          </p:cNvPr>
          <p:cNvSpPr txBox="1"/>
          <p:nvPr/>
        </p:nvSpPr>
        <p:spPr>
          <a:xfrm>
            <a:off x="2075993" y="3586715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needle[index] 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needle[k]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C352B-0AB2-44FA-BE93-3054CBE1259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39825" y="1699948"/>
            <a:ext cx="0" cy="459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1106A0-3E6C-4A0C-AA88-B242193E4B7E}"/>
              </a:ext>
            </a:extLst>
          </p:cNvPr>
          <p:cNvSpPr txBox="1"/>
          <p:nvPr/>
        </p:nvSpPr>
        <p:spPr>
          <a:xfrm>
            <a:off x="3085490" y="1238283"/>
            <a:ext cx="50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zh-CN" altLang="en-US" sz="24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FE0542-3E83-4E65-B363-D0EDB596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2" y="1754493"/>
            <a:ext cx="3810811" cy="28608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12C736-0F2D-4127-84B3-33268E10C43C}"/>
              </a:ext>
            </a:extLst>
          </p:cNvPr>
          <p:cNvSpPr/>
          <p:nvPr/>
        </p:nvSpPr>
        <p:spPr>
          <a:xfrm>
            <a:off x="2461098" y="1254868"/>
            <a:ext cx="6906638" cy="371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>
            <a:off x="3018814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00754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9" idx="2"/>
          </p:cNvCxnSpPr>
          <p:nvPr/>
        </p:nvCxnSpPr>
        <p:spPr>
          <a:xfrm flipH="1" flipV="1">
            <a:off x="3018811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00754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3573287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2562018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0" idx="2"/>
          </p:cNvCxnSpPr>
          <p:nvPr/>
        </p:nvCxnSpPr>
        <p:spPr>
          <a:xfrm flipV="1">
            <a:off x="3573287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2562018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4127764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116495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4127764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116495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2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682245" y="1279585"/>
            <a:ext cx="0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3670976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078141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22" idx="2"/>
          </p:cNvCxnSpPr>
          <p:nvPr/>
        </p:nvCxnSpPr>
        <p:spPr>
          <a:xfrm flipH="1" flipV="1">
            <a:off x="4682242" y="3083669"/>
            <a:ext cx="3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3670976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>
            <a:off x="1909856" y="1279585"/>
            <a:ext cx="4" cy="46166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898587" y="817920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163261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190985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89858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399AB3-4616-45F3-ABBC-02A6E0E75BBF}"/>
              </a:ext>
            </a:extLst>
          </p:cNvPr>
          <p:cNvGrpSpPr/>
          <p:nvPr/>
        </p:nvGrpSpPr>
        <p:grpSpPr>
          <a:xfrm>
            <a:off x="1078144" y="1741250"/>
            <a:ext cx="7422211" cy="554477"/>
            <a:chOff x="1105707" y="1157590"/>
            <a:chExt cx="7422211" cy="5544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73D2B4-B960-4AB5-9A38-CE54C17DF45F}"/>
                </a:ext>
              </a:extLst>
            </p:cNvPr>
            <p:cNvGrpSpPr/>
            <p:nvPr/>
          </p:nvGrpSpPr>
          <p:grpSpPr>
            <a:xfrm>
              <a:off x="1105707" y="1157590"/>
              <a:ext cx="5544770" cy="554477"/>
              <a:chOff x="1105707" y="1157590"/>
              <a:chExt cx="5544770" cy="55447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CAC1F4B-1D35-4C0E-937B-2ACF7A519B78}"/>
                  </a:ext>
                </a:extLst>
              </p:cNvPr>
              <p:cNvSpPr/>
              <p:nvPr/>
            </p:nvSpPr>
            <p:spPr>
              <a:xfrm>
                <a:off x="1105707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57E88-CD2A-4658-A7A2-41F831FD3BDA}"/>
                  </a:ext>
                </a:extLst>
              </p:cNvPr>
              <p:cNvSpPr/>
              <p:nvPr/>
            </p:nvSpPr>
            <p:spPr>
              <a:xfrm>
                <a:off x="1660184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F31C93-DB00-4AD5-BF6A-0761A8AB35D7}"/>
                  </a:ext>
                </a:extLst>
              </p:cNvPr>
              <p:cNvSpPr/>
              <p:nvPr/>
            </p:nvSpPr>
            <p:spPr>
              <a:xfrm>
                <a:off x="2214661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0A3D1C-FBF6-4D89-B149-033402D561E6}"/>
                  </a:ext>
                </a:extLst>
              </p:cNvPr>
              <p:cNvSpPr/>
              <p:nvPr/>
            </p:nvSpPr>
            <p:spPr>
              <a:xfrm>
                <a:off x="2769138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82F6B04-F2E7-4C4A-8AD3-F8E976B180C0}"/>
                  </a:ext>
                </a:extLst>
              </p:cNvPr>
              <p:cNvSpPr/>
              <p:nvPr/>
            </p:nvSpPr>
            <p:spPr>
              <a:xfrm>
                <a:off x="3323615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3A3CE1-386F-462D-9D7E-1D279FE559B6}"/>
                  </a:ext>
                </a:extLst>
              </p:cNvPr>
              <p:cNvSpPr/>
              <p:nvPr/>
            </p:nvSpPr>
            <p:spPr>
              <a:xfrm>
                <a:off x="3878092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AC184F-53B6-46D9-BDA0-97A925C1FDC7}"/>
                  </a:ext>
                </a:extLst>
              </p:cNvPr>
              <p:cNvSpPr/>
              <p:nvPr/>
            </p:nvSpPr>
            <p:spPr>
              <a:xfrm>
                <a:off x="4432569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DB33D9-1EA8-427F-BD41-F60483B13DE5}"/>
                  </a:ext>
                </a:extLst>
              </p:cNvPr>
              <p:cNvSpPr/>
              <p:nvPr/>
            </p:nvSpPr>
            <p:spPr>
              <a:xfrm>
                <a:off x="4987046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E49E649-72B3-46F5-BAD0-C535A969891A}"/>
                  </a:ext>
                </a:extLst>
              </p:cNvPr>
              <p:cNvSpPr/>
              <p:nvPr/>
            </p:nvSpPr>
            <p:spPr>
              <a:xfrm>
                <a:off x="5541523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1BA229-0086-4B67-B740-9AED89697017}"/>
                  </a:ext>
                </a:extLst>
              </p:cNvPr>
              <p:cNvSpPr/>
              <p:nvPr/>
            </p:nvSpPr>
            <p:spPr>
              <a:xfrm>
                <a:off x="6096000" y="1157590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9F23572-43C4-4842-AE87-AD7E936DE15C}"/>
                </a:ext>
              </a:extLst>
            </p:cNvPr>
            <p:cNvSpPr txBox="1"/>
            <p:nvPr/>
          </p:nvSpPr>
          <p:spPr>
            <a:xfrm>
              <a:off x="6915558" y="1157590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00B0F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haystack</a:t>
              </a:r>
              <a:endParaRPr lang="zh-CN" altLang="en-US" sz="28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01263A2-C6B0-42F4-9591-7790C42AAF9B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2464337" y="1292860"/>
            <a:ext cx="0" cy="4483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EC4EF0-A7B0-496B-9E75-DFA931E57EF4}"/>
              </a:ext>
            </a:extLst>
          </p:cNvPr>
          <p:cNvSpPr txBox="1"/>
          <p:nvPr/>
        </p:nvSpPr>
        <p:spPr>
          <a:xfrm>
            <a:off x="1453068" y="831195"/>
            <a:ext cx="2022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altLang="zh-CN" sz="2400" b="0" i="0" dirty="0">
                <a:solidFill>
                  <a:srgbClr val="00B0F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aystack_cur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6C46EA-85EF-46E9-BD43-5C406DDD508E}"/>
              </a:ext>
            </a:extLst>
          </p:cNvPr>
          <p:cNvGrpSpPr/>
          <p:nvPr/>
        </p:nvGrpSpPr>
        <p:grpSpPr>
          <a:xfrm>
            <a:off x="2187098" y="2509735"/>
            <a:ext cx="6099251" cy="573934"/>
            <a:chOff x="1660183" y="2869656"/>
            <a:chExt cx="6099251" cy="573934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F531B44-8C9E-4764-B2B7-3759E5B7C65A}"/>
                </a:ext>
              </a:extLst>
            </p:cNvPr>
            <p:cNvGrpSpPr/>
            <p:nvPr/>
          </p:nvGrpSpPr>
          <p:grpSpPr>
            <a:xfrm>
              <a:off x="1660183" y="2889113"/>
              <a:ext cx="4435815" cy="554477"/>
              <a:chOff x="1660183" y="2889113"/>
              <a:chExt cx="4435815" cy="55447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2B26E33-3501-4817-9FFE-B5CB014D3CD4}"/>
                  </a:ext>
                </a:extLst>
              </p:cNvPr>
              <p:cNvSpPr/>
              <p:nvPr/>
            </p:nvSpPr>
            <p:spPr>
              <a:xfrm>
                <a:off x="1660183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EEAF6EA-9CEE-4116-BB9D-190D91F3A69E}"/>
                  </a:ext>
                </a:extLst>
              </p:cNvPr>
              <p:cNvSpPr/>
              <p:nvPr/>
            </p:nvSpPr>
            <p:spPr>
              <a:xfrm>
                <a:off x="2214660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627445-28E8-4F78-BCD6-7D031751DEA1}"/>
                  </a:ext>
                </a:extLst>
              </p:cNvPr>
              <p:cNvSpPr/>
              <p:nvPr/>
            </p:nvSpPr>
            <p:spPr>
              <a:xfrm>
                <a:off x="2769137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C359DF-5E81-41F5-9D84-EC8E37D5C0CD}"/>
                  </a:ext>
                </a:extLst>
              </p:cNvPr>
              <p:cNvSpPr/>
              <p:nvPr/>
            </p:nvSpPr>
            <p:spPr>
              <a:xfrm>
                <a:off x="3323614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B2F85F-3452-43E1-B517-C69095837562}"/>
                  </a:ext>
                </a:extLst>
              </p:cNvPr>
              <p:cNvSpPr/>
              <p:nvPr/>
            </p:nvSpPr>
            <p:spPr>
              <a:xfrm>
                <a:off x="387809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7414258-949E-4104-AF77-2FB2945D3AB1}"/>
                  </a:ext>
                </a:extLst>
              </p:cNvPr>
              <p:cNvSpPr/>
              <p:nvPr/>
            </p:nvSpPr>
            <p:spPr>
              <a:xfrm>
                <a:off x="4432568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91618B8-BFA4-42D9-9A99-B0FAEA7F8B8A}"/>
                  </a:ext>
                </a:extLst>
              </p:cNvPr>
              <p:cNvSpPr/>
              <p:nvPr/>
            </p:nvSpPr>
            <p:spPr>
              <a:xfrm>
                <a:off x="4987045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5FB377-1273-4408-AC17-02A106B09FA8}"/>
                  </a:ext>
                </a:extLst>
              </p:cNvPr>
              <p:cNvSpPr/>
              <p:nvPr/>
            </p:nvSpPr>
            <p:spPr>
              <a:xfrm>
                <a:off x="5541521" y="2889113"/>
                <a:ext cx="554477" cy="55447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5548094-8F94-46DB-A24A-52CC1911F834}"/>
                </a:ext>
              </a:extLst>
            </p:cNvPr>
            <p:cNvSpPr txBox="1"/>
            <p:nvPr/>
          </p:nvSpPr>
          <p:spPr>
            <a:xfrm>
              <a:off x="6147074" y="2869656"/>
              <a:ext cx="16123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0" i="0" dirty="0">
                  <a:solidFill>
                    <a:srgbClr val="FFC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needle</a:t>
              </a:r>
              <a:endPara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D6D4BB-EE71-4F39-9296-F1AEE63725D7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V="1">
            <a:off x="2464336" y="3083669"/>
            <a:ext cx="1" cy="4598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238A9-BDAA-4E13-8137-F91A0A981D7B}"/>
              </a:ext>
            </a:extLst>
          </p:cNvPr>
          <p:cNvSpPr txBox="1"/>
          <p:nvPr/>
        </p:nvSpPr>
        <p:spPr>
          <a:xfrm>
            <a:off x="1453067" y="3543499"/>
            <a:ext cx="20225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needle</a:t>
            </a:r>
            <a:r>
              <a:rPr lang="en-US" altLang="zh-CN" sz="2400" b="0" i="0" dirty="0">
                <a:solidFill>
                  <a:srgbClr val="FFC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_cur</a:t>
            </a:r>
            <a:endParaRPr lang="zh-CN" altLang="en-US" sz="2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781</Words>
  <Application>Microsoft Office PowerPoint</Application>
  <PresentationFormat>宽屏</PresentationFormat>
  <Paragraphs>625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Leo_C.Li</dc:creator>
  <cp:lastModifiedBy>Leo_C.Li</cp:lastModifiedBy>
  <cp:revision>265</cp:revision>
  <dcterms:created xsi:type="dcterms:W3CDTF">2020-07-16T17:42:10Z</dcterms:created>
  <dcterms:modified xsi:type="dcterms:W3CDTF">2020-07-17T04:33:18Z</dcterms:modified>
</cp:coreProperties>
</file>