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F1853-1AA1-4A86-AC00-FF74305AC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5A3C09-FEF4-417D-911B-0252FED1A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751371-3737-4B81-893C-51DA5DB3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F0DEC-BD05-4CC1-89A0-442A1859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E2D3D-EE7D-4C4E-A8CE-859868B8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20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070C9-6B8F-4916-8156-3C2A668F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0E371A-C775-4923-9702-752902233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564DCF-EA92-4632-B819-CDAD2B37C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272AF2-58D9-4D05-9CA0-1BCCC4B9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336312-C459-4BF2-A7F5-0B5ECCCE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18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DDECDF-0A1B-43AD-80FF-B5D1213C8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4941E7-9B01-49C7-B6B4-E57810230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D8510D-63FF-47F0-9C30-E78687B1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4F411-620F-435D-B2DE-18242F30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0CD7EF-B923-4A88-8A3D-465440F5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58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9E9DD-9856-4013-9DEF-F5FB1DC0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F285B3-026B-4E06-8E50-07B3496A6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FF6728-D1A1-4380-AF40-179A0330C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93690C-1C0F-4125-AFF5-5D82009E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1B0049-240D-4D12-87F1-A3AB4815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64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6E9CC-9D32-428A-A619-5A92C556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4E89AC-6D3D-4376-A36F-D2D100807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5EE3A-360D-4237-9C39-97B4DE16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F322C0-495B-4D68-856A-DAFF5292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F43B22-15E9-4CC6-B344-04693534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B16F3-1E71-44F0-8722-1FD2AFF2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2D327-211F-4868-AB86-4B7789599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41942C-C4B1-489B-A57F-F4005A971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7EA9E1-87EB-4671-B6F1-50ED18B0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E3B75C-8D7F-4942-84DD-DAD1430F8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F930E3-D6DF-4044-9851-D2BF97BA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18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7A566-9132-4837-983B-ECB0D0D8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839CE6-809C-4133-9F1B-6DBE848BA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A7EAF1-B897-4B72-BC5B-29801638B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7E34A1-E847-4892-BF1D-2DF603629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E44471-65AA-4177-9C99-571CF2FE3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6F4376-BACF-4A25-B5F9-3DB2A6B5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6DF607-D9D2-4F8B-892A-D56FB3A8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5536EE-0702-4BD8-8342-41CAD37A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85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7EBA7-6CF9-438E-8F4A-FE60E120E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220B47-2442-4185-8226-B804DFCF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E203FA-4B76-44F9-B2B3-48374039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285080-A640-4DDA-B6CE-AF45A06C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34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015C88-FE8B-4A86-A780-20F5B2AAB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92EB2B-224A-4726-9562-63D1C647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AF9EB7-CC56-40AC-BB9C-8F93B9D8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48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733FA-FC09-4B16-B9D0-887D9B520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5D305C-11A1-4D96-8B83-10B054D1C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150625-15E0-4CB1-B6CB-211FDD345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227B87-C13E-46C4-8E2E-A1D46417E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BF22F4-B4AB-44C7-B85A-944BA0ABD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702D5F-FBDC-44C6-8AAC-161ED3A1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2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5BB15-4373-4764-8EB9-D8E711A8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D9116D-8C79-49D9-A98F-534A475C5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CA9545-8A22-4560-8425-AD62997DD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D974CA-B11B-454D-8239-E5F08FAF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B4F950-F21F-4115-AAA3-25050BEDA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58926D-4C5D-43A9-BE32-1A04F13F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41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CF9D1D-8454-4204-8C13-F3C95AD9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D42D91-D7C8-489D-9AC0-4A6638E42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405BF-7802-4E59-8DE0-1A2B679E7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90B30-E752-47B4-984E-446ABF457FC2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1776F-CCB9-4A93-B20A-E254E9751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77585-1878-4E24-853C-D1FD5B97E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51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927533C7-BE62-4BC3-98A7-42C3CE1321D1}"/>
              </a:ext>
            </a:extLst>
          </p:cNvPr>
          <p:cNvGrpSpPr/>
          <p:nvPr/>
        </p:nvGrpSpPr>
        <p:grpSpPr>
          <a:xfrm>
            <a:off x="344114" y="864590"/>
            <a:ext cx="8156241" cy="1431137"/>
            <a:chOff x="344114" y="864590"/>
            <a:chExt cx="8156241" cy="1431137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7A399AB3-4616-45F3-ABBC-02A6E0E75BBF}"/>
                </a:ext>
              </a:extLst>
            </p:cNvPr>
            <p:cNvGrpSpPr/>
            <p:nvPr/>
          </p:nvGrpSpPr>
          <p:grpSpPr>
            <a:xfrm>
              <a:off x="1078144" y="1741250"/>
              <a:ext cx="7422211" cy="554477"/>
              <a:chOff x="1105707" y="1157590"/>
              <a:chExt cx="7422211" cy="554477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7473D2B4-B960-4AB5-9A38-CE54C17DF45F}"/>
                  </a:ext>
                </a:extLst>
              </p:cNvPr>
              <p:cNvGrpSpPr/>
              <p:nvPr/>
            </p:nvGrpSpPr>
            <p:grpSpPr>
              <a:xfrm>
                <a:off x="1105707" y="1157590"/>
                <a:ext cx="5544770" cy="554477"/>
                <a:chOff x="1105707" y="1157590"/>
                <a:chExt cx="5544770" cy="554477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BCAC1F4B-1D35-4C0E-937B-2ACF7A519B78}"/>
                    </a:ext>
                  </a:extLst>
                </p:cNvPr>
                <p:cNvSpPr/>
                <p:nvPr/>
              </p:nvSpPr>
              <p:spPr>
                <a:xfrm>
                  <a:off x="1105707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2CF57E88-CD2A-4658-A7A2-41F831FD3BDA}"/>
                    </a:ext>
                  </a:extLst>
                </p:cNvPr>
                <p:cNvSpPr/>
                <p:nvPr/>
              </p:nvSpPr>
              <p:spPr>
                <a:xfrm>
                  <a:off x="1660184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F5F31C93-DB00-4AD5-BF6A-0761A8AB35D7}"/>
                    </a:ext>
                  </a:extLst>
                </p:cNvPr>
                <p:cNvSpPr/>
                <p:nvPr/>
              </p:nvSpPr>
              <p:spPr>
                <a:xfrm>
                  <a:off x="2214661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FB0A3D1C-FBF6-4D89-B149-033402D561E6}"/>
                    </a:ext>
                  </a:extLst>
                </p:cNvPr>
                <p:cNvSpPr/>
                <p:nvPr/>
              </p:nvSpPr>
              <p:spPr>
                <a:xfrm>
                  <a:off x="2769138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582F6B04-F2E7-4C4A-8AD3-F8E976B180C0}"/>
                    </a:ext>
                  </a:extLst>
                </p:cNvPr>
                <p:cNvSpPr/>
                <p:nvPr/>
              </p:nvSpPr>
              <p:spPr>
                <a:xfrm>
                  <a:off x="3323615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9C3A3CE1-386F-462D-9D7E-1D279FE559B6}"/>
                    </a:ext>
                  </a:extLst>
                </p:cNvPr>
                <p:cNvSpPr/>
                <p:nvPr/>
              </p:nvSpPr>
              <p:spPr>
                <a:xfrm>
                  <a:off x="3878092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8BAC184F-53B6-46D9-BDA0-97A925C1FDC7}"/>
                    </a:ext>
                  </a:extLst>
                </p:cNvPr>
                <p:cNvSpPr/>
                <p:nvPr/>
              </p:nvSpPr>
              <p:spPr>
                <a:xfrm>
                  <a:off x="4432569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3BDB33D9-1EA8-427F-BD41-F60483B13DE5}"/>
                    </a:ext>
                  </a:extLst>
                </p:cNvPr>
                <p:cNvSpPr/>
                <p:nvPr/>
              </p:nvSpPr>
              <p:spPr>
                <a:xfrm>
                  <a:off x="4987046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8E49E649-72B3-46F5-BAD0-C535A969891A}"/>
                    </a:ext>
                  </a:extLst>
                </p:cNvPr>
                <p:cNvSpPr/>
                <p:nvPr/>
              </p:nvSpPr>
              <p:spPr>
                <a:xfrm>
                  <a:off x="5541523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c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631BA229-0086-4B67-B740-9AED89697017}"/>
                    </a:ext>
                  </a:extLst>
                </p:cNvPr>
                <p:cNvSpPr/>
                <p:nvPr/>
              </p:nvSpPr>
              <p:spPr>
                <a:xfrm>
                  <a:off x="6096000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9F23572-43C4-4842-AE87-AD7E936DE15C}"/>
                  </a:ext>
                </a:extLst>
              </p:cNvPr>
              <p:cNvSpPr txBox="1"/>
              <p:nvPr/>
            </p:nvSpPr>
            <p:spPr>
              <a:xfrm>
                <a:off x="6915558" y="1157590"/>
                <a:ext cx="161236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0" i="0" dirty="0">
                    <a:solidFill>
                      <a:srgbClr val="00B0F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haystack</a:t>
                </a:r>
                <a:endParaRPr lang="zh-CN" altLang="en-US" sz="2800" dirty="0">
                  <a:solidFill>
                    <a:srgbClr val="00B0F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E01263A2-C6B0-42F4-9591-7790C42AAF9B}"/>
                </a:ext>
              </a:extLst>
            </p:cNvPr>
            <p:cNvCxnSpPr>
              <a:cxnSpLocks/>
              <a:stCxn id="37" idx="2"/>
              <a:endCxn id="4" idx="0"/>
            </p:cNvCxnSpPr>
            <p:nvPr/>
          </p:nvCxnSpPr>
          <p:spPr>
            <a:xfrm>
              <a:off x="1355383" y="1326255"/>
              <a:ext cx="0" cy="41499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0EC4EF0-A7B0-496B-9E75-DFA931E57EF4}"/>
                </a:ext>
              </a:extLst>
            </p:cNvPr>
            <p:cNvSpPr txBox="1"/>
            <p:nvPr/>
          </p:nvSpPr>
          <p:spPr>
            <a:xfrm>
              <a:off x="344114" y="864590"/>
              <a:ext cx="202253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B0F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h</a:t>
              </a:r>
              <a:r>
                <a:rPr lang="en-US" altLang="zh-CN" sz="24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aystack_cur</a:t>
              </a:r>
              <a:endParaRPr lang="zh-CN" altLang="en-US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640B4A6-B239-4C70-A827-E3AC0B27C37B}"/>
              </a:ext>
            </a:extLst>
          </p:cNvPr>
          <p:cNvGrpSpPr/>
          <p:nvPr/>
        </p:nvGrpSpPr>
        <p:grpSpPr>
          <a:xfrm>
            <a:off x="344114" y="2509735"/>
            <a:ext cx="6833278" cy="1515395"/>
            <a:chOff x="344114" y="3900791"/>
            <a:chExt cx="6833278" cy="1515395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3F6C46EA-85EF-46E9-BD43-5C406DDD508E}"/>
                </a:ext>
              </a:extLst>
            </p:cNvPr>
            <p:cNvGrpSpPr/>
            <p:nvPr/>
          </p:nvGrpSpPr>
          <p:grpSpPr>
            <a:xfrm>
              <a:off x="1078141" y="3900791"/>
              <a:ext cx="6099251" cy="573934"/>
              <a:chOff x="1660183" y="2869656"/>
              <a:chExt cx="6099251" cy="573934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AF531B44-8C9E-4764-B2B7-3759E5B7C65A}"/>
                  </a:ext>
                </a:extLst>
              </p:cNvPr>
              <p:cNvGrpSpPr/>
              <p:nvPr/>
            </p:nvGrpSpPr>
            <p:grpSpPr>
              <a:xfrm>
                <a:off x="1660183" y="2889113"/>
                <a:ext cx="4435815" cy="554477"/>
                <a:chOff x="1660183" y="2889113"/>
                <a:chExt cx="4435815" cy="554477"/>
              </a:xfrm>
            </p:grpSpPr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2B26E33-3501-4817-9FFE-B5CB014D3CD4}"/>
                    </a:ext>
                  </a:extLst>
                </p:cNvPr>
                <p:cNvSpPr/>
                <p:nvPr/>
              </p:nvSpPr>
              <p:spPr>
                <a:xfrm>
                  <a:off x="1660183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AEEAF6EA-9CEE-4116-BB9D-190D91F3A69E}"/>
                    </a:ext>
                  </a:extLst>
                </p:cNvPr>
                <p:cNvSpPr/>
                <p:nvPr/>
              </p:nvSpPr>
              <p:spPr>
                <a:xfrm>
                  <a:off x="2214660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A627445-28E8-4F78-BCD6-7D031751DEA1}"/>
                    </a:ext>
                  </a:extLst>
                </p:cNvPr>
                <p:cNvSpPr/>
                <p:nvPr/>
              </p:nvSpPr>
              <p:spPr>
                <a:xfrm>
                  <a:off x="2769137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F2C359DF-5E81-41F5-9D84-EC8E37D5C0CD}"/>
                    </a:ext>
                  </a:extLst>
                </p:cNvPr>
                <p:cNvSpPr/>
                <p:nvPr/>
              </p:nvSpPr>
              <p:spPr>
                <a:xfrm>
                  <a:off x="3323614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3CB2F85F-3452-43E1-B517-C69095837562}"/>
                    </a:ext>
                  </a:extLst>
                </p:cNvPr>
                <p:cNvSpPr/>
                <p:nvPr/>
              </p:nvSpPr>
              <p:spPr>
                <a:xfrm>
                  <a:off x="3878091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E7414258-949E-4104-AF77-2FB2945D3AB1}"/>
                    </a:ext>
                  </a:extLst>
                </p:cNvPr>
                <p:cNvSpPr/>
                <p:nvPr/>
              </p:nvSpPr>
              <p:spPr>
                <a:xfrm>
                  <a:off x="4432568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191618B8-BFA4-42D9-9A99-B0FAEA7F8B8A}"/>
                    </a:ext>
                  </a:extLst>
                </p:cNvPr>
                <p:cNvSpPr/>
                <p:nvPr/>
              </p:nvSpPr>
              <p:spPr>
                <a:xfrm>
                  <a:off x="4987045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c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435FB377-1273-4408-AC17-02A106B09FA8}"/>
                    </a:ext>
                  </a:extLst>
                </p:cNvPr>
                <p:cNvSpPr/>
                <p:nvPr/>
              </p:nvSpPr>
              <p:spPr>
                <a:xfrm>
                  <a:off x="5541521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5548094-8F94-46DB-A24A-52CC1911F834}"/>
                  </a:ext>
                </a:extLst>
              </p:cNvPr>
              <p:cNvSpPr txBox="1"/>
              <p:nvPr/>
            </p:nvSpPr>
            <p:spPr>
              <a:xfrm>
                <a:off x="6147074" y="2869656"/>
                <a:ext cx="161236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0" i="0" dirty="0">
                    <a:solidFill>
                      <a:srgbClr val="FFC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needle</a:t>
                </a:r>
                <a:endParaRPr lang="zh-CN" altLang="en-US" sz="2800" dirty="0">
                  <a:solidFill>
                    <a:srgbClr val="FFC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02D6D4BB-EE71-4F39-9296-F1AEE63725D7}"/>
                </a:ext>
              </a:extLst>
            </p:cNvPr>
            <p:cNvCxnSpPr>
              <a:cxnSpLocks/>
              <a:stCxn id="42" idx="0"/>
              <a:endCxn id="16" idx="2"/>
            </p:cNvCxnSpPr>
            <p:nvPr/>
          </p:nvCxnSpPr>
          <p:spPr>
            <a:xfrm flipH="1" flipV="1">
              <a:off x="1355380" y="4474725"/>
              <a:ext cx="3" cy="47979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754238A9-BDAA-4E13-8137-F91A0A981D7B}"/>
                </a:ext>
              </a:extLst>
            </p:cNvPr>
            <p:cNvSpPr txBox="1"/>
            <p:nvPr/>
          </p:nvSpPr>
          <p:spPr>
            <a:xfrm>
              <a:off x="344114" y="4954521"/>
              <a:ext cx="202253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C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r>
                <a:rPr lang="en-US" altLang="zh-CN" sz="24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_cur</a:t>
              </a:r>
              <a:endParaRPr lang="zh-CN" altLang="en-US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E283D45-7B65-413E-B0C5-874948E03306}"/>
              </a:ext>
            </a:extLst>
          </p:cNvPr>
          <p:cNvSpPr txBox="1"/>
          <p:nvPr/>
        </p:nvSpPr>
        <p:spPr>
          <a:xfrm>
            <a:off x="8239327" y="2925952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开始匹配！</a:t>
            </a:r>
          </a:p>
        </p:txBody>
      </p:sp>
    </p:spTree>
    <p:extLst>
      <p:ext uri="{BB962C8B-B14F-4D97-AF65-F5344CB8AC3E}">
        <p14:creationId xmlns:p14="http://schemas.microsoft.com/office/powerpoint/2010/main" val="2903455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7" idx="0"/>
          </p:cNvCxnSpPr>
          <p:nvPr/>
        </p:nvCxnSpPr>
        <p:spPr>
          <a:xfrm>
            <a:off x="3018814" y="1292860"/>
            <a:ext cx="0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2007545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7" idx="2"/>
          </p:cNvCxnSpPr>
          <p:nvPr/>
        </p:nvCxnSpPr>
        <p:spPr>
          <a:xfrm flipV="1">
            <a:off x="3018814" y="3083669"/>
            <a:ext cx="0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2007545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372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3573290" y="1292860"/>
            <a:ext cx="1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2562021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8" idx="2"/>
          </p:cNvCxnSpPr>
          <p:nvPr/>
        </p:nvCxnSpPr>
        <p:spPr>
          <a:xfrm flipV="1">
            <a:off x="3573290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2562021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218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9" idx="0"/>
          </p:cNvCxnSpPr>
          <p:nvPr/>
        </p:nvCxnSpPr>
        <p:spPr>
          <a:xfrm>
            <a:off x="4127768" y="1292860"/>
            <a:ext cx="0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3116499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9" idx="2"/>
          </p:cNvCxnSpPr>
          <p:nvPr/>
        </p:nvCxnSpPr>
        <p:spPr>
          <a:xfrm flipV="1">
            <a:off x="4127767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3116498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362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>
          <a:xfrm>
            <a:off x="4682245" y="1292860"/>
            <a:ext cx="0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3670976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0" idx="2"/>
          </p:cNvCxnSpPr>
          <p:nvPr/>
        </p:nvCxnSpPr>
        <p:spPr>
          <a:xfrm flipV="1">
            <a:off x="4682245" y="3083669"/>
            <a:ext cx="0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3670976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010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1" idx="0"/>
          </p:cNvCxnSpPr>
          <p:nvPr/>
        </p:nvCxnSpPr>
        <p:spPr>
          <a:xfrm>
            <a:off x="5236721" y="1292860"/>
            <a:ext cx="1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4225452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1" idx="2"/>
          </p:cNvCxnSpPr>
          <p:nvPr/>
        </p:nvCxnSpPr>
        <p:spPr>
          <a:xfrm flipV="1">
            <a:off x="5236722" y="3083669"/>
            <a:ext cx="0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4225453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3951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2" idx="0"/>
          </p:cNvCxnSpPr>
          <p:nvPr/>
        </p:nvCxnSpPr>
        <p:spPr>
          <a:xfrm>
            <a:off x="5791198" y="1292860"/>
            <a:ext cx="1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4779929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2" idx="2"/>
          </p:cNvCxnSpPr>
          <p:nvPr/>
        </p:nvCxnSpPr>
        <p:spPr>
          <a:xfrm flipV="1">
            <a:off x="5791199" y="3083669"/>
            <a:ext cx="0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4779930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778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3" idx="0"/>
          </p:cNvCxnSpPr>
          <p:nvPr/>
        </p:nvCxnSpPr>
        <p:spPr>
          <a:xfrm>
            <a:off x="6345676" y="1292860"/>
            <a:ext cx="0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5334407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3" idx="2"/>
          </p:cNvCxnSpPr>
          <p:nvPr/>
        </p:nvCxnSpPr>
        <p:spPr>
          <a:xfrm flipH="1" flipV="1">
            <a:off x="6345675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5334407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2275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3" idx="0"/>
          </p:cNvCxnSpPr>
          <p:nvPr/>
        </p:nvCxnSpPr>
        <p:spPr>
          <a:xfrm>
            <a:off x="6345676" y="1292860"/>
            <a:ext cx="0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5334407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3" idx="2"/>
          </p:cNvCxnSpPr>
          <p:nvPr/>
        </p:nvCxnSpPr>
        <p:spPr>
          <a:xfrm flipH="1" flipV="1">
            <a:off x="6345675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5334407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2632852-337A-44DD-AA30-5C7D226F5A4C}"/>
              </a:ext>
            </a:extLst>
          </p:cNvPr>
          <p:cNvCxnSpPr>
            <a:cxnSpLocks/>
            <a:stCxn id="33" idx="2"/>
            <a:endCxn id="6" idx="0"/>
          </p:cNvCxnSpPr>
          <p:nvPr/>
        </p:nvCxnSpPr>
        <p:spPr>
          <a:xfrm>
            <a:off x="2464336" y="1292860"/>
            <a:ext cx="1" cy="4483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44F97BA-4B69-4A67-9FAE-FA902EA51FE1}"/>
              </a:ext>
            </a:extLst>
          </p:cNvPr>
          <p:cNvSpPr txBox="1"/>
          <p:nvPr/>
        </p:nvSpPr>
        <p:spPr>
          <a:xfrm>
            <a:off x="1453067" y="831195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res</a:t>
            </a:r>
            <a:endParaRPr lang="zh-CN" altLang="en-US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D5C5F6B-1C88-40E5-9719-DC61C70F0B0D}"/>
              </a:ext>
            </a:extLst>
          </p:cNvPr>
          <p:cNvSpPr txBox="1"/>
          <p:nvPr/>
        </p:nvSpPr>
        <p:spPr>
          <a:xfrm>
            <a:off x="8239327" y="2925952"/>
            <a:ext cx="25010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匹配成功！</a:t>
            </a:r>
            <a:endParaRPr lang="en-US" altLang="zh-CN" sz="36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36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返回</a:t>
            </a:r>
            <a:r>
              <a:rPr lang="en-US" altLang="zh-CN" sz="36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res</a:t>
            </a:r>
            <a:r>
              <a:rPr lang="zh-CN" altLang="en-US" sz="36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740173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>
          <a:xfrm>
            <a:off x="4682245" y="1279585"/>
            <a:ext cx="0" cy="4616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3670976" y="817920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2" idx="2"/>
          </p:cNvCxnSpPr>
          <p:nvPr/>
        </p:nvCxnSpPr>
        <p:spPr>
          <a:xfrm flipH="1" flipV="1">
            <a:off x="4682242" y="3083669"/>
            <a:ext cx="3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3670976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285543B-5D44-4D45-8D72-14DFA141B38C}"/>
              </a:ext>
            </a:extLst>
          </p:cNvPr>
          <p:cNvSpPr/>
          <p:nvPr/>
        </p:nvSpPr>
        <p:spPr>
          <a:xfrm>
            <a:off x="2110085" y="1652785"/>
            <a:ext cx="2384085" cy="720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4AF4B22-3EA1-47FE-8845-7142FBE39B1E}"/>
              </a:ext>
            </a:extLst>
          </p:cNvPr>
          <p:cNvSpPr/>
          <p:nvPr/>
        </p:nvSpPr>
        <p:spPr>
          <a:xfrm>
            <a:off x="995052" y="2462014"/>
            <a:ext cx="2384085" cy="720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221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>
          <a:xfrm>
            <a:off x="4682245" y="1279585"/>
            <a:ext cx="0" cy="4616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3670976" y="817920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2" idx="2"/>
          </p:cNvCxnSpPr>
          <p:nvPr/>
        </p:nvCxnSpPr>
        <p:spPr>
          <a:xfrm flipH="1" flipV="1">
            <a:off x="4682242" y="3083669"/>
            <a:ext cx="3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3670976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285543B-5D44-4D45-8D72-14DFA141B38C}"/>
              </a:ext>
            </a:extLst>
          </p:cNvPr>
          <p:cNvSpPr/>
          <p:nvPr/>
        </p:nvSpPr>
        <p:spPr>
          <a:xfrm>
            <a:off x="2110085" y="2490279"/>
            <a:ext cx="2384085" cy="720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4AF4B22-3EA1-47FE-8845-7142FBE39B1E}"/>
              </a:ext>
            </a:extLst>
          </p:cNvPr>
          <p:cNvSpPr/>
          <p:nvPr/>
        </p:nvSpPr>
        <p:spPr>
          <a:xfrm>
            <a:off x="995052" y="2442558"/>
            <a:ext cx="2384085" cy="720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83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5" idx="0"/>
          </p:cNvCxnSpPr>
          <p:nvPr/>
        </p:nvCxnSpPr>
        <p:spPr>
          <a:xfrm>
            <a:off x="1909856" y="1338214"/>
            <a:ext cx="4" cy="40303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898587" y="876549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7" idx="2"/>
          </p:cNvCxnSpPr>
          <p:nvPr/>
        </p:nvCxnSpPr>
        <p:spPr>
          <a:xfrm flipV="1">
            <a:off x="1909856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898587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4052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72B26E33-3501-4817-9FFE-B5CB014D3CD4}"/>
              </a:ext>
            </a:extLst>
          </p:cNvPr>
          <p:cNvSpPr/>
          <p:nvPr/>
        </p:nvSpPr>
        <p:spPr>
          <a:xfrm>
            <a:off x="3091767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EAF6EA-9CEE-4116-BB9D-190D91F3A69E}"/>
              </a:ext>
            </a:extLst>
          </p:cNvPr>
          <p:cNvSpPr/>
          <p:nvPr/>
        </p:nvSpPr>
        <p:spPr>
          <a:xfrm>
            <a:off x="3646244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627445-28E8-4F78-BCD6-7D031751DEA1}"/>
              </a:ext>
            </a:extLst>
          </p:cNvPr>
          <p:cNvSpPr/>
          <p:nvPr/>
        </p:nvSpPr>
        <p:spPr>
          <a:xfrm>
            <a:off x="4200721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2C359DF-5E81-41F5-9D84-EC8E37D5C0CD}"/>
              </a:ext>
            </a:extLst>
          </p:cNvPr>
          <p:cNvSpPr/>
          <p:nvPr/>
        </p:nvSpPr>
        <p:spPr>
          <a:xfrm>
            <a:off x="4755198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CB2F85F-3452-43E1-B517-C69095837562}"/>
              </a:ext>
            </a:extLst>
          </p:cNvPr>
          <p:cNvSpPr/>
          <p:nvPr/>
        </p:nvSpPr>
        <p:spPr>
          <a:xfrm>
            <a:off x="5309675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7414258-949E-4104-AF77-2FB2945D3AB1}"/>
              </a:ext>
            </a:extLst>
          </p:cNvPr>
          <p:cNvSpPr/>
          <p:nvPr/>
        </p:nvSpPr>
        <p:spPr>
          <a:xfrm>
            <a:off x="5864152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91618B8-BFA4-42D9-9A99-B0FAEA7F8B8A}"/>
              </a:ext>
            </a:extLst>
          </p:cNvPr>
          <p:cNvSpPr/>
          <p:nvPr/>
        </p:nvSpPr>
        <p:spPr>
          <a:xfrm>
            <a:off x="6418629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35FB377-1273-4408-AC17-02A106B09FA8}"/>
              </a:ext>
            </a:extLst>
          </p:cNvPr>
          <p:cNvSpPr/>
          <p:nvPr/>
        </p:nvSpPr>
        <p:spPr>
          <a:xfrm>
            <a:off x="6973105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4C1BBB1-CA50-49F6-8D32-0578B0F7120C}"/>
              </a:ext>
            </a:extLst>
          </p:cNvPr>
          <p:cNvSpPr/>
          <p:nvPr/>
        </p:nvSpPr>
        <p:spPr>
          <a:xfrm>
            <a:off x="3091767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23CE557-15BA-4DE9-BADC-F90A97D8A9E2}"/>
              </a:ext>
            </a:extLst>
          </p:cNvPr>
          <p:cNvSpPr/>
          <p:nvPr/>
        </p:nvSpPr>
        <p:spPr>
          <a:xfrm>
            <a:off x="3646244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4B4E2CE-64FF-4FFA-92D1-4524726C5420}"/>
              </a:ext>
            </a:extLst>
          </p:cNvPr>
          <p:cNvSpPr/>
          <p:nvPr/>
        </p:nvSpPr>
        <p:spPr>
          <a:xfrm>
            <a:off x="4200721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12781B7-72FF-4BDD-8075-DF8393805AC8}"/>
              </a:ext>
            </a:extLst>
          </p:cNvPr>
          <p:cNvSpPr/>
          <p:nvPr/>
        </p:nvSpPr>
        <p:spPr>
          <a:xfrm>
            <a:off x="4755198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F7A6EE0-EED9-4232-9D83-75F98CC85914}"/>
              </a:ext>
            </a:extLst>
          </p:cNvPr>
          <p:cNvSpPr/>
          <p:nvPr/>
        </p:nvSpPr>
        <p:spPr>
          <a:xfrm>
            <a:off x="5309675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F66D23D-1D4F-4BC0-95F4-58AD8109296F}"/>
              </a:ext>
            </a:extLst>
          </p:cNvPr>
          <p:cNvSpPr/>
          <p:nvPr/>
        </p:nvSpPr>
        <p:spPr>
          <a:xfrm>
            <a:off x="5864152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B77A9DA-744F-4F72-9EF5-7468E5205030}"/>
              </a:ext>
            </a:extLst>
          </p:cNvPr>
          <p:cNvSpPr/>
          <p:nvPr/>
        </p:nvSpPr>
        <p:spPr>
          <a:xfrm>
            <a:off x="6418629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9B2FEC8-E12A-4B65-BA59-64EA046BAC65}"/>
              </a:ext>
            </a:extLst>
          </p:cNvPr>
          <p:cNvSpPr/>
          <p:nvPr/>
        </p:nvSpPr>
        <p:spPr>
          <a:xfrm>
            <a:off x="6973105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FAA2421-EA1D-4E4D-BCBA-17A266D9164B}"/>
              </a:ext>
            </a:extLst>
          </p:cNvPr>
          <p:cNvSpPr/>
          <p:nvPr/>
        </p:nvSpPr>
        <p:spPr>
          <a:xfrm>
            <a:off x="1760706" y="1955259"/>
            <a:ext cx="1329434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char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606ED90-D7E8-4F3B-9380-877AD26DDCD7}"/>
              </a:ext>
            </a:extLst>
          </p:cNvPr>
          <p:cNvSpPr/>
          <p:nvPr/>
        </p:nvSpPr>
        <p:spPr>
          <a:xfrm>
            <a:off x="1760706" y="2509735"/>
            <a:ext cx="1337533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7D6843B-D3C5-41C4-ADDD-56F97935FC0C}"/>
              </a:ext>
            </a:extLst>
          </p:cNvPr>
          <p:cNvSpPr/>
          <p:nvPr/>
        </p:nvSpPr>
        <p:spPr>
          <a:xfrm>
            <a:off x="3083667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9790BC4-2848-4567-81ED-8AA9754AD6A5}"/>
              </a:ext>
            </a:extLst>
          </p:cNvPr>
          <p:cNvSpPr/>
          <p:nvPr/>
        </p:nvSpPr>
        <p:spPr>
          <a:xfrm>
            <a:off x="3638144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C6633AF-610C-43AC-BFBB-920DAF44FC9C}"/>
              </a:ext>
            </a:extLst>
          </p:cNvPr>
          <p:cNvSpPr/>
          <p:nvPr/>
        </p:nvSpPr>
        <p:spPr>
          <a:xfrm>
            <a:off x="4192621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317A9B9-CA3A-437B-A2FF-800C66D66683}"/>
              </a:ext>
            </a:extLst>
          </p:cNvPr>
          <p:cNvSpPr/>
          <p:nvPr/>
        </p:nvSpPr>
        <p:spPr>
          <a:xfrm>
            <a:off x="4747098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CE99059-791E-4E53-AD0E-C4226777C2AE}"/>
              </a:ext>
            </a:extLst>
          </p:cNvPr>
          <p:cNvSpPr/>
          <p:nvPr/>
        </p:nvSpPr>
        <p:spPr>
          <a:xfrm>
            <a:off x="5301575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2C86483-1E8E-4C8A-A93A-0939D22828C3}"/>
              </a:ext>
            </a:extLst>
          </p:cNvPr>
          <p:cNvSpPr/>
          <p:nvPr/>
        </p:nvSpPr>
        <p:spPr>
          <a:xfrm>
            <a:off x="5856052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B107B39-B436-4B2B-AA0C-449FD8AA494C}"/>
              </a:ext>
            </a:extLst>
          </p:cNvPr>
          <p:cNvSpPr/>
          <p:nvPr/>
        </p:nvSpPr>
        <p:spPr>
          <a:xfrm>
            <a:off x="6410529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D557F4D-D548-4931-8EFA-577DCBDE1BFD}"/>
              </a:ext>
            </a:extLst>
          </p:cNvPr>
          <p:cNvSpPr/>
          <p:nvPr/>
        </p:nvSpPr>
        <p:spPr>
          <a:xfrm>
            <a:off x="6965005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F24C804-1813-42AC-A1BF-1D4DBA44D402}"/>
              </a:ext>
            </a:extLst>
          </p:cNvPr>
          <p:cNvSpPr/>
          <p:nvPr/>
        </p:nvSpPr>
        <p:spPr>
          <a:xfrm>
            <a:off x="1752606" y="3064211"/>
            <a:ext cx="1337534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value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5807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72B26E33-3501-4817-9FFE-B5CB014D3CD4}"/>
              </a:ext>
            </a:extLst>
          </p:cNvPr>
          <p:cNvSpPr/>
          <p:nvPr/>
        </p:nvSpPr>
        <p:spPr>
          <a:xfrm>
            <a:off x="3091767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EAF6EA-9CEE-4116-BB9D-190D91F3A69E}"/>
              </a:ext>
            </a:extLst>
          </p:cNvPr>
          <p:cNvSpPr/>
          <p:nvPr/>
        </p:nvSpPr>
        <p:spPr>
          <a:xfrm>
            <a:off x="3646244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627445-28E8-4F78-BCD6-7D031751DEA1}"/>
              </a:ext>
            </a:extLst>
          </p:cNvPr>
          <p:cNvSpPr/>
          <p:nvPr/>
        </p:nvSpPr>
        <p:spPr>
          <a:xfrm>
            <a:off x="4200721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2C359DF-5E81-41F5-9D84-EC8E37D5C0CD}"/>
              </a:ext>
            </a:extLst>
          </p:cNvPr>
          <p:cNvSpPr/>
          <p:nvPr/>
        </p:nvSpPr>
        <p:spPr>
          <a:xfrm>
            <a:off x="4755198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CB2F85F-3452-43E1-B517-C69095837562}"/>
              </a:ext>
            </a:extLst>
          </p:cNvPr>
          <p:cNvSpPr/>
          <p:nvPr/>
        </p:nvSpPr>
        <p:spPr>
          <a:xfrm>
            <a:off x="5309675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7414258-949E-4104-AF77-2FB2945D3AB1}"/>
              </a:ext>
            </a:extLst>
          </p:cNvPr>
          <p:cNvSpPr/>
          <p:nvPr/>
        </p:nvSpPr>
        <p:spPr>
          <a:xfrm>
            <a:off x="5864152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91618B8-BFA4-42D9-9A99-B0FAEA7F8B8A}"/>
              </a:ext>
            </a:extLst>
          </p:cNvPr>
          <p:cNvSpPr/>
          <p:nvPr/>
        </p:nvSpPr>
        <p:spPr>
          <a:xfrm>
            <a:off x="6418629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35FB377-1273-4408-AC17-02A106B09FA8}"/>
              </a:ext>
            </a:extLst>
          </p:cNvPr>
          <p:cNvSpPr/>
          <p:nvPr/>
        </p:nvSpPr>
        <p:spPr>
          <a:xfrm>
            <a:off x="6973105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4C1BBB1-CA50-49F6-8D32-0578B0F7120C}"/>
              </a:ext>
            </a:extLst>
          </p:cNvPr>
          <p:cNvSpPr/>
          <p:nvPr/>
        </p:nvSpPr>
        <p:spPr>
          <a:xfrm>
            <a:off x="3091767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23CE557-15BA-4DE9-BADC-F90A97D8A9E2}"/>
              </a:ext>
            </a:extLst>
          </p:cNvPr>
          <p:cNvSpPr/>
          <p:nvPr/>
        </p:nvSpPr>
        <p:spPr>
          <a:xfrm>
            <a:off x="3646244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4B4E2CE-64FF-4FFA-92D1-4524726C5420}"/>
              </a:ext>
            </a:extLst>
          </p:cNvPr>
          <p:cNvSpPr/>
          <p:nvPr/>
        </p:nvSpPr>
        <p:spPr>
          <a:xfrm>
            <a:off x="4200721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12781B7-72FF-4BDD-8075-DF8393805AC8}"/>
              </a:ext>
            </a:extLst>
          </p:cNvPr>
          <p:cNvSpPr/>
          <p:nvPr/>
        </p:nvSpPr>
        <p:spPr>
          <a:xfrm>
            <a:off x="4755198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F7A6EE0-EED9-4232-9D83-75F98CC85914}"/>
              </a:ext>
            </a:extLst>
          </p:cNvPr>
          <p:cNvSpPr/>
          <p:nvPr/>
        </p:nvSpPr>
        <p:spPr>
          <a:xfrm>
            <a:off x="5309675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F66D23D-1D4F-4BC0-95F4-58AD8109296F}"/>
              </a:ext>
            </a:extLst>
          </p:cNvPr>
          <p:cNvSpPr/>
          <p:nvPr/>
        </p:nvSpPr>
        <p:spPr>
          <a:xfrm>
            <a:off x="5864152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B77A9DA-744F-4F72-9EF5-7468E5205030}"/>
              </a:ext>
            </a:extLst>
          </p:cNvPr>
          <p:cNvSpPr/>
          <p:nvPr/>
        </p:nvSpPr>
        <p:spPr>
          <a:xfrm>
            <a:off x="6418629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9B2FEC8-E12A-4B65-BA59-64EA046BAC65}"/>
              </a:ext>
            </a:extLst>
          </p:cNvPr>
          <p:cNvSpPr/>
          <p:nvPr/>
        </p:nvSpPr>
        <p:spPr>
          <a:xfrm>
            <a:off x="6973105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FAA2421-EA1D-4E4D-BCBA-17A266D9164B}"/>
              </a:ext>
            </a:extLst>
          </p:cNvPr>
          <p:cNvSpPr/>
          <p:nvPr/>
        </p:nvSpPr>
        <p:spPr>
          <a:xfrm>
            <a:off x="1760706" y="1955259"/>
            <a:ext cx="1329434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char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606ED90-D7E8-4F3B-9380-877AD26DDCD7}"/>
              </a:ext>
            </a:extLst>
          </p:cNvPr>
          <p:cNvSpPr/>
          <p:nvPr/>
        </p:nvSpPr>
        <p:spPr>
          <a:xfrm>
            <a:off x="1760706" y="2509735"/>
            <a:ext cx="1337533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7D6843B-D3C5-41C4-ADDD-56F97935FC0C}"/>
              </a:ext>
            </a:extLst>
          </p:cNvPr>
          <p:cNvSpPr/>
          <p:nvPr/>
        </p:nvSpPr>
        <p:spPr>
          <a:xfrm>
            <a:off x="3093395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9790BC4-2848-4567-81ED-8AA9754AD6A5}"/>
              </a:ext>
            </a:extLst>
          </p:cNvPr>
          <p:cNvSpPr/>
          <p:nvPr/>
        </p:nvSpPr>
        <p:spPr>
          <a:xfrm>
            <a:off x="3647872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C6633AF-610C-43AC-BFBB-920DAF44FC9C}"/>
              </a:ext>
            </a:extLst>
          </p:cNvPr>
          <p:cNvSpPr/>
          <p:nvPr/>
        </p:nvSpPr>
        <p:spPr>
          <a:xfrm>
            <a:off x="4202349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317A9B9-CA3A-437B-A2FF-800C66D66683}"/>
              </a:ext>
            </a:extLst>
          </p:cNvPr>
          <p:cNvSpPr/>
          <p:nvPr/>
        </p:nvSpPr>
        <p:spPr>
          <a:xfrm>
            <a:off x="4756826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CE99059-791E-4E53-AD0E-C4226777C2AE}"/>
              </a:ext>
            </a:extLst>
          </p:cNvPr>
          <p:cNvSpPr/>
          <p:nvPr/>
        </p:nvSpPr>
        <p:spPr>
          <a:xfrm>
            <a:off x="5311303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2C86483-1E8E-4C8A-A93A-0939D22828C3}"/>
              </a:ext>
            </a:extLst>
          </p:cNvPr>
          <p:cNvSpPr/>
          <p:nvPr/>
        </p:nvSpPr>
        <p:spPr>
          <a:xfrm>
            <a:off x="5865780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B107B39-B436-4B2B-AA0C-449FD8AA494C}"/>
              </a:ext>
            </a:extLst>
          </p:cNvPr>
          <p:cNvSpPr/>
          <p:nvPr/>
        </p:nvSpPr>
        <p:spPr>
          <a:xfrm>
            <a:off x="6420257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D557F4D-D548-4931-8EFA-577DCBDE1BFD}"/>
              </a:ext>
            </a:extLst>
          </p:cNvPr>
          <p:cNvSpPr/>
          <p:nvPr/>
        </p:nvSpPr>
        <p:spPr>
          <a:xfrm>
            <a:off x="6974733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F24C804-1813-42AC-A1BF-1D4DBA44D402}"/>
              </a:ext>
            </a:extLst>
          </p:cNvPr>
          <p:cNvSpPr/>
          <p:nvPr/>
        </p:nvSpPr>
        <p:spPr>
          <a:xfrm>
            <a:off x="1755820" y="3064211"/>
            <a:ext cx="1335946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value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EFA8FAE-F104-4119-8F24-2CCDA9919F8C}"/>
              </a:ext>
            </a:extLst>
          </p:cNvPr>
          <p:cNvSpPr/>
          <p:nvPr/>
        </p:nvSpPr>
        <p:spPr>
          <a:xfrm>
            <a:off x="3646243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BC25D42-210F-4E99-B592-BB2376176593}"/>
              </a:ext>
            </a:extLst>
          </p:cNvPr>
          <p:cNvSpPr/>
          <p:nvPr/>
        </p:nvSpPr>
        <p:spPr>
          <a:xfrm>
            <a:off x="4200720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6B04E43-F561-446F-AFF3-37E1AAD74CB8}"/>
              </a:ext>
            </a:extLst>
          </p:cNvPr>
          <p:cNvSpPr/>
          <p:nvPr/>
        </p:nvSpPr>
        <p:spPr>
          <a:xfrm>
            <a:off x="4755197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A4C1C37-8107-4D5B-94FE-D5D6519E6860}"/>
              </a:ext>
            </a:extLst>
          </p:cNvPr>
          <p:cNvSpPr/>
          <p:nvPr/>
        </p:nvSpPr>
        <p:spPr>
          <a:xfrm>
            <a:off x="5309674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754EDE3-7C3A-4358-9848-318807CE99DF}"/>
              </a:ext>
            </a:extLst>
          </p:cNvPr>
          <p:cNvSpPr/>
          <p:nvPr/>
        </p:nvSpPr>
        <p:spPr>
          <a:xfrm>
            <a:off x="5864151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EBDDE3A-E41D-4F6A-8754-F9D74BFD84DB}"/>
              </a:ext>
            </a:extLst>
          </p:cNvPr>
          <p:cNvSpPr/>
          <p:nvPr/>
        </p:nvSpPr>
        <p:spPr>
          <a:xfrm>
            <a:off x="6418628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88AFC04-0241-4581-B40E-A85021943A6C}"/>
              </a:ext>
            </a:extLst>
          </p:cNvPr>
          <p:cNvSpPr/>
          <p:nvPr/>
        </p:nvSpPr>
        <p:spPr>
          <a:xfrm>
            <a:off x="6973105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495D086-A950-4F7F-B001-43EDC7B2B851}"/>
              </a:ext>
            </a:extLst>
          </p:cNvPr>
          <p:cNvSpPr/>
          <p:nvPr/>
        </p:nvSpPr>
        <p:spPr>
          <a:xfrm>
            <a:off x="1760706" y="3618688"/>
            <a:ext cx="1337534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next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7452A33-60B4-414A-8081-36325AAF1430}"/>
              </a:ext>
            </a:extLst>
          </p:cNvPr>
          <p:cNvSpPr/>
          <p:nvPr/>
        </p:nvSpPr>
        <p:spPr>
          <a:xfrm>
            <a:off x="3090137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6006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  <a:endCxn id="60" idx="0"/>
          </p:cNvCxnSpPr>
          <p:nvPr/>
        </p:nvCxnSpPr>
        <p:spPr>
          <a:xfrm>
            <a:off x="2769138" y="1707602"/>
            <a:ext cx="0" cy="45193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1757869" y="1245937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B2CF86F-8D6E-4C2C-B0AB-651899FB8F54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031862" y="1702739"/>
            <a:ext cx="0" cy="4519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4DB8A91-2CAB-4032-8F83-1A75C937CD75}"/>
              </a:ext>
            </a:extLst>
          </p:cNvPr>
          <p:cNvSpPr txBox="1"/>
          <p:nvPr/>
        </p:nvSpPr>
        <p:spPr>
          <a:xfrm>
            <a:off x="1020593" y="1241074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AFAFEF-2DE7-4B3D-9002-50AB2A30E589}"/>
              </a:ext>
            </a:extLst>
          </p:cNvPr>
          <p:cNvSpPr txBox="1"/>
          <p:nvPr/>
        </p:nvSpPr>
        <p:spPr>
          <a:xfrm>
            <a:off x="3796817" y="3586715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 = -1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6701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  <a:endCxn id="61" idx="0"/>
          </p:cNvCxnSpPr>
          <p:nvPr/>
        </p:nvCxnSpPr>
        <p:spPr>
          <a:xfrm>
            <a:off x="3323614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2817979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B2CF86F-8D6E-4C2C-B0AB-651899FB8F54}"/>
              </a:ext>
            </a:extLst>
          </p:cNvPr>
          <p:cNvCxnSpPr>
            <a:cxnSpLocks/>
            <a:stCxn id="71" idx="2"/>
            <a:endCxn id="60" idx="0"/>
          </p:cNvCxnSpPr>
          <p:nvPr/>
        </p:nvCxnSpPr>
        <p:spPr>
          <a:xfrm>
            <a:off x="2769138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4DB8A91-2CAB-4032-8F83-1A75C937CD75}"/>
              </a:ext>
            </a:extLst>
          </p:cNvPr>
          <p:cNvSpPr txBox="1"/>
          <p:nvPr/>
        </p:nvSpPr>
        <p:spPr>
          <a:xfrm>
            <a:off x="2514803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2306F5-143C-430C-B163-2321A28E1F36}"/>
              </a:ext>
            </a:extLst>
          </p:cNvPr>
          <p:cNvSpPr txBox="1"/>
          <p:nvPr/>
        </p:nvSpPr>
        <p:spPr>
          <a:xfrm>
            <a:off x="2075993" y="3586715"/>
            <a:ext cx="4713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needle[index] = needle[k]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0890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3895718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3390083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B2CF86F-8D6E-4C2C-B0AB-651899FB8F54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775318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4DB8A91-2CAB-4032-8F83-1A75C937CD75}"/>
              </a:ext>
            </a:extLst>
          </p:cNvPr>
          <p:cNvSpPr txBox="1"/>
          <p:nvPr/>
        </p:nvSpPr>
        <p:spPr>
          <a:xfrm>
            <a:off x="2520983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5445FF1-E555-4A53-96B6-194A000B6B4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341242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7256A87-F43C-4567-A7E4-3DF2123405BD}"/>
              </a:ext>
            </a:extLst>
          </p:cNvPr>
          <p:cNvSpPr txBox="1"/>
          <p:nvPr/>
        </p:nvSpPr>
        <p:spPr>
          <a:xfrm>
            <a:off x="3086907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gradFill flip="none" rotWithShape="1">
                  <a:gsLst>
                    <a:gs pos="0">
                      <a:srgbClr val="00B050">
                        <a:tint val="66000"/>
                        <a:satMod val="160000"/>
                      </a:srgbClr>
                    </a:gs>
                    <a:gs pos="50000">
                      <a:srgbClr val="00B050">
                        <a:tint val="44500"/>
                        <a:satMod val="160000"/>
                      </a:srgbClr>
                    </a:gs>
                    <a:gs pos="100000">
                      <a:srgbClr val="00B050"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25B6761C-94E9-4E99-9247-1687B942092B}"/>
              </a:ext>
            </a:extLst>
          </p:cNvPr>
          <p:cNvSpPr/>
          <p:nvPr/>
        </p:nvSpPr>
        <p:spPr>
          <a:xfrm rot="10800000">
            <a:off x="2913937" y="1699948"/>
            <a:ext cx="277238" cy="16537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065C77-4AEA-4AD8-BEB2-F8E22BE831DF}"/>
              </a:ext>
            </a:extLst>
          </p:cNvPr>
          <p:cNvSpPr txBox="1"/>
          <p:nvPr/>
        </p:nvSpPr>
        <p:spPr>
          <a:xfrm>
            <a:off x="2075993" y="3586715"/>
            <a:ext cx="4894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needle[index] != needle[k]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3688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3895718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3390083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B2CF86F-8D6E-4C2C-B0AB-651899FB8F54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075993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4DB8A91-2CAB-4032-8F83-1A75C937CD75}"/>
              </a:ext>
            </a:extLst>
          </p:cNvPr>
          <p:cNvSpPr txBox="1"/>
          <p:nvPr/>
        </p:nvSpPr>
        <p:spPr>
          <a:xfrm>
            <a:off x="1821658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065C77-4AEA-4AD8-BEB2-F8E22BE831DF}"/>
              </a:ext>
            </a:extLst>
          </p:cNvPr>
          <p:cNvSpPr txBox="1"/>
          <p:nvPr/>
        </p:nvSpPr>
        <p:spPr>
          <a:xfrm>
            <a:off x="2075993" y="3586715"/>
            <a:ext cx="4894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needle[index] != needle[k]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9242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3895718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3390083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B2CF86F-8D6E-4C2C-B0AB-651899FB8F54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075993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4DB8A91-2CAB-4032-8F83-1A75C937CD75}"/>
              </a:ext>
            </a:extLst>
          </p:cNvPr>
          <p:cNvSpPr txBox="1"/>
          <p:nvPr/>
        </p:nvSpPr>
        <p:spPr>
          <a:xfrm>
            <a:off x="1821658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17E4E9F-72D0-45E0-B74F-25207D9F3C45}"/>
              </a:ext>
            </a:extLst>
          </p:cNvPr>
          <p:cNvSpPr txBox="1"/>
          <p:nvPr/>
        </p:nvSpPr>
        <p:spPr>
          <a:xfrm>
            <a:off x="3796817" y="3586715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 = -1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0245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4432569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3926934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B2CF86F-8D6E-4C2C-B0AB-651899FB8F54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746234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4DB8A91-2CAB-4032-8F83-1A75C937CD75}"/>
              </a:ext>
            </a:extLst>
          </p:cNvPr>
          <p:cNvSpPr txBox="1"/>
          <p:nvPr/>
        </p:nvSpPr>
        <p:spPr>
          <a:xfrm>
            <a:off x="2491899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C1A872-DDBC-4F71-8943-C126D2F33714}"/>
              </a:ext>
            </a:extLst>
          </p:cNvPr>
          <p:cNvSpPr txBox="1"/>
          <p:nvPr/>
        </p:nvSpPr>
        <p:spPr>
          <a:xfrm>
            <a:off x="2075993" y="3586715"/>
            <a:ext cx="4894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needle[index] == needle[k]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7293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4970840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4465205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B2CF86F-8D6E-4C2C-B0AB-651899FB8F54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3346518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4DB8A91-2CAB-4032-8F83-1A75C937CD75}"/>
              </a:ext>
            </a:extLst>
          </p:cNvPr>
          <p:cNvSpPr txBox="1"/>
          <p:nvPr/>
        </p:nvSpPr>
        <p:spPr>
          <a:xfrm>
            <a:off x="3092183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C1A872-DDBC-4F71-8943-C126D2F33714}"/>
              </a:ext>
            </a:extLst>
          </p:cNvPr>
          <p:cNvSpPr txBox="1"/>
          <p:nvPr/>
        </p:nvSpPr>
        <p:spPr>
          <a:xfrm>
            <a:off x="2075993" y="3586715"/>
            <a:ext cx="4894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needle[index] == needle[k]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9415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5525317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5019682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C1A872-DDBC-4F71-8943-C126D2F33714}"/>
              </a:ext>
            </a:extLst>
          </p:cNvPr>
          <p:cNvSpPr txBox="1"/>
          <p:nvPr/>
        </p:nvSpPr>
        <p:spPr>
          <a:xfrm>
            <a:off x="2075993" y="3586715"/>
            <a:ext cx="5073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needle[index] </a:t>
            </a:r>
            <a:r>
              <a:rPr lang="zh-CN" altLang="en-US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！</a:t>
            </a:r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 needle[k]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1CC352B-0AB2-44FA-BE93-3054CBE12596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339825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A1106A0-3E6C-4A0C-AA88-B242193E4B7E}"/>
              </a:ext>
            </a:extLst>
          </p:cNvPr>
          <p:cNvSpPr txBox="1"/>
          <p:nvPr/>
        </p:nvSpPr>
        <p:spPr>
          <a:xfrm>
            <a:off x="3085490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686C7EF-23AD-4621-806E-D5005A9C2CF4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3874803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21F3914-F4B8-4596-A5EC-DD5CC4E5C02D}"/>
              </a:ext>
            </a:extLst>
          </p:cNvPr>
          <p:cNvSpPr txBox="1"/>
          <p:nvPr/>
        </p:nvSpPr>
        <p:spPr>
          <a:xfrm>
            <a:off x="3620468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gradFill flip="none" rotWithShape="1">
                  <a:gsLst>
                    <a:gs pos="0">
                      <a:srgbClr val="00B050">
                        <a:tint val="66000"/>
                        <a:satMod val="160000"/>
                      </a:srgbClr>
                    </a:gs>
                    <a:gs pos="50000">
                      <a:srgbClr val="00B050">
                        <a:tint val="44500"/>
                        <a:satMod val="160000"/>
                      </a:srgbClr>
                    </a:gs>
                    <a:gs pos="100000">
                      <a:srgbClr val="00B050"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5E10E1AE-2D14-49ED-9E2F-AF4824D0E670}"/>
              </a:ext>
            </a:extLst>
          </p:cNvPr>
          <p:cNvSpPr/>
          <p:nvPr/>
        </p:nvSpPr>
        <p:spPr>
          <a:xfrm rot="10800000">
            <a:off x="3447498" y="1699948"/>
            <a:ext cx="277238" cy="16537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52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6" idx="0"/>
          </p:cNvCxnSpPr>
          <p:nvPr/>
        </p:nvCxnSpPr>
        <p:spPr>
          <a:xfrm>
            <a:off x="2464337" y="1348197"/>
            <a:ext cx="0" cy="39305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1453068" y="886532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8" idx="2"/>
          </p:cNvCxnSpPr>
          <p:nvPr/>
        </p:nvCxnSpPr>
        <p:spPr>
          <a:xfrm flipH="1" flipV="1">
            <a:off x="2464334" y="3083669"/>
            <a:ext cx="3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1453068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356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5525317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5019682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C1A872-DDBC-4F71-8943-C126D2F33714}"/>
              </a:ext>
            </a:extLst>
          </p:cNvPr>
          <p:cNvSpPr txBox="1"/>
          <p:nvPr/>
        </p:nvSpPr>
        <p:spPr>
          <a:xfrm>
            <a:off x="2075993" y="3586715"/>
            <a:ext cx="5073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needle[index] </a:t>
            </a:r>
            <a:r>
              <a:rPr lang="zh-CN" altLang="en-US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！</a:t>
            </a:r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 needle[k]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1CC352B-0AB2-44FA-BE93-3054CBE12596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339825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A1106A0-3E6C-4A0C-AA88-B242193E4B7E}"/>
              </a:ext>
            </a:extLst>
          </p:cNvPr>
          <p:cNvSpPr txBox="1"/>
          <p:nvPr/>
        </p:nvSpPr>
        <p:spPr>
          <a:xfrm>
            <a:off x="3085490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2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7" idx="0"/>
          </p:cNvCxnSpPr>
          <p:nvPr/>
        </p:nvCxnSpPr>
        <p:spPr>
          <a:xfrm>
            <a:off x="3018814" y="1279585"/>
            <a:ext cx="0" cy="4616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2007545" y="817920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9" idx="2"/>
          </p:cNvCxnSpPr>
          <p:nvPr/>
        </p:nvCxnSpPr>
        <p:spPr>
          <a:xfrm flipH="1" flipV="1">
            <a:off x="3018811" y="3083669"/>
            <a:ext cx="3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2007545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127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3573287" y="1279585"/>
            <a:ext cx="4" cy="4616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2562018" y="817920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0" idx="2"/>
          </p:cNvCxnSpPr>
          <p:nvPr/>
        </p:nvCxnSpPr>
        <p:spPr>
          <a:xfrm flipV="1">
            <a:off x="3573287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2562018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364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9" idx="0"/>
          </p:cNvCxnSpPr>
          <p:nvPr/>
        </p:nvCxnSpPr>
        <p:spPr>
          <a:xfrm>
            <a:off x="4127764" y="1279585"/>
            <a:ext cx="4" cy="4616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3116495" y="817920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1" idx="2"/>
          </p:cNvCxnSpPr>
          <p:nvPr/>
        </p:nvCxnSpPr>
        <p:spPr>
          <a:xfrm flipV="1">
            <a:off x="4127764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3116495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24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>
          <a:xfrm>
            <a:off x="4682245" y="1279585"/>
            <a:ext cx="0" cy="4616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3670976" y="817920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2" idx="2"/>
          </p:cNvCxnSpPr>
          <p:nvPr/>
        </p:nvCxnSpPr>
        <p:spPr>
          <a:xfrm flipH="1" flipV="1">
            <a:off x="4682242" y="3083669"/>
            <a:ext cx="3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3670976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3239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5" idx="0"/>
          </p:cNvCxnSpPr>
          <p:nvPr/>
        </p:nvCxnSpPr>
        <p:spPr>
          <a:xfrm>
            <a:off x="1909856" y="1279585"/>
            <a:ext cx="4" cy="4616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898587" y="817920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63261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6" idx="2"/>
          </p:cNvCxnSpPr>
          <p:nvPr/>
        </p:nvCxnSpPr>
        <p:spPr>
          <a:xfrm flipV="1">
            <a:off x="1909856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898587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7059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6" idx="0"/>
          </p:cNvCxnSpPr>
          <p:nvPr/>
        </p:nvCxnSpPr>
        <p:spPr>
          <a:xfrm>
            <a:off x="2464337" y="1292860"/>
            <a:ext cx="0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1453068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6" idx="2"/>
          </p:cNvCxnSpPr>
          <p:nvPr/>
        </p:nvCxnSpPr>
        <p:spPr>
          <a:xfrm flipV="1">
            <a:off x="2464336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1453067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30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781</Words>
  <Application>Microsoft Office PowerPoint</Application>
  <PresentationFormat>宽屏</PresentationFormat>
  <Paragraphs>625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等线</vt:lpstr>
      <vt:lpstr>等线 Light</vt:lpstr>
      <vt:lpstr>楷体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Leo_C.Li</dc:creator>
  <cp:lastModifiedBy>Leo_C.Li</cp:lastModifiedBy>
  <cp:revision>257</cp:revision>
  <dcterms:created xsi:type="dcterms:W3CDTF">2020-07-16T17:42:10Z</dcterms:created>
  <dcterms:modified xsi:type="dcterms:W3CDTF">2020-07-16T21:26:58Z</dcterms:modified>
</cp:coreProperties>
</file>