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5009-1A32-4522-AB18-654CD437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B47CB-03F7-4AFD-B035-0114281E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84A1B-D8CD-4DAD-8B19-FF68746A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D4886-C85F-4C08-9C83-01BC11EF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DCD-AF83-4D06-A7E4-8921D08A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3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D702A-C2E4-4544-937F-9CA23815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45F7FB-AAF1-44CB-B262-469A85E1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C8E0F-DB12-47FC-B499-636E3740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1ECE1-7EBA-4B20-A18C-2FEFEF8F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92B78-C357-43FA-9A3B-927C8784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5E5FC0-F101-4689-A27C-248716C1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10A67-6A42-4004-98DB-3482994B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26ADC-5BD4-4B80-A18C-D51FD62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FEC44-9686-4054-8B0B-E56EFF77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CDE86-E102-46FA-A75B-38DCF71E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350D3-946D-4A64-8DA3-408EC82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1BEDF-E90B-41AE-92AB-1B5E8CCC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D9FFA-F582-40C1-BE99-20FBD5B7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05BC-3743-49CE-A015-1574FD9F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26CA0-6234-434F-977C-BCE35033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4C55-739F-4FB6-8EE4-7F177F9C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E00A4-F152-43FA-9A58-6528BDCD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EFA48-1C57-4251-A450-BF092A97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64EDE-EB86-4CE1-A573-A91E9160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39500-A41F-45EA-85FD-311D8A7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7891C-B744-477D-8926-584C94A9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FF5F3-876F-433B-99B5-08B0B6CF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0EF8-639A-4D3C-BB21-2B510D78D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0B5EF-65BC-4AEA-B741-E716DC1F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FFB05-F76A-4098-92B8-CCD9349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56027-F20E-4FDF-BE54-8DE75DE5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0EF80-39F8-4E78-88D1-C79D2732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B72AC-6667-4653-9669-EC6F832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B7E6-845C-4192-828C-D05A8B5EE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89058E-F0E6-47A4-8EBF-3C358DEE3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8F6A2-7479-4993-ABDD-0ECA2624F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ABBC6-14B4-485D-8DDD-E186D4A5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7F8E1-B479-45A3-B4E7-A94A920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CF418-802B-474A-8367-2E31E38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85EA-7231-43C4-976A-C43F9BAE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6B580-02D3-4B5D-AE59-13062B6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84D87-4677-4291-BE77-6AF55AC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FBB78-958A-4518-986B-ACB0B5AC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9FF186-BD51-4151-9167-5A1C547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7BB3E-D13F-4C40-BE9D-287DDBF6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08298-4AFB-45FD-B405-AB2769E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7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7B19C-2777-43E4-94D5-B4739BA6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CA758-5346-4D99-8DC2-3159BBFA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23717-5BDC-42D7-9073-7DAC16768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DE81D-935B-485E-9197-8894BFB1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4121E-B440-4C5D-926F-65455E98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2F3F5-C853-412C-A30D-A21E59A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C3F40-C3B2-43EF-AB7E-B2BD06C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63C441-B023-4B98-A385-B09B84516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52D45-0EE3-434F-8C0E-3AD702DE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403C3-17D2-4EAF-B9DF-17995A7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59CFD-DAAC-4855-B5E7-07F850B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46221-BDDE-4780-B742-2FA56CBC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63C586-29C5-4334-8546-B4B0C980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AC252-513F-4598-A893-B906C789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E466A-26E0-4329-8002-264C1556E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77C4-4D0C-422D-8BED-D1D79F80C3A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8E65C-0E1E-41FB-BE78-B09978364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D0200-32EB-443F-862D-4CE9E293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014C-0952-4769-8057-4AF71CB5D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h-Young-Chan/2D_Game_by_OYC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DA38EB-0D79-4781-B209-9D265612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2D </a:t>
            </a:r>
            <a:r>
              <a:rPr lang="ko-KR" altLang="en-US" sz="5800"/>
              <a:t>게임프로그래밍</a:t>
            </a:r>
            <a:br>
              <a:rPr lang="en-US" altLang="ko-KR" sz="5800"/>
            </a:br>
            <a:r>
              <a:rPr lang="en-US" altLang="ko-KR" sz="5800"/>
              <a:t>2</a:t>
            </a:r>
            <a:r>
              <a:rPr lang="ko-KR" altLang="en-US" sz="580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4304B-143B-4F55-B116-7AB8F896A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2015180052 </a:t>
            </a:r>
            <a:r>
              <a:rPr lang="ko-KR" altLang="en-US" sz="2400">
                <a:solidFill>
                  <a:schemeClr val="accent1"/>
                </a:solidFill>
              </a:rPr>
              <a:t>오영찬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0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657E75-6350-4F54-B7F7-1EFDB6AF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B538A-BC90-462B-97CC-C7833553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725332" cy="3901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900" dirty="0"/>
              <a:t> 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ko-KR" altLang="en-US" sz="1900" dirty="0"/>
              <a:t>배고 쓰러뜨려 강해져라</a:t>
            </a:r>
            <a:r>
              <a:rPr lang="en-US" altLang="ko-KR" sz="1900" dirty="0"/>
              <a:t>!</a:t>
            </a:r>
          </a:p>
          <a:p>
            <a:r>
              <a:rPr lang="ko-KR" altLang="en-US" sz="1900" dirty="0"/>
              <a:t>몬스터 들을 무찌르고 숨겨진 보물을 얻어 플레이어를 강하게 한다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강해진 플레이어로 보스를 무찌른다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7" name="그림 6" descr="물, 해양, 해변, 컴퓨터이(가) 표시된 사진&#10;&#10;자동 생성된 설명">
            <a:extLst>
              <a:ext uri="{FF2B5EF4-FFF2-40B4-BE49-F238E27FC236}">
                <a16:creationId xmlns:a16="http://schemas.microsoft.com/office/drawing/2014/main" id="{20EB8299-7662-4EF8-BD20-0A33E546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95140"/>
            <a:ext cx="6250769" cy="49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4D17A-4B74-4594-8740-017F59B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B0F75AC-1EDA-4134-86E9-95D63BE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8506"/>
              </p:ext>
            </p:extLst>
          </p:nvPr>
        </p:nvGraphicFramePr>
        <p:xfrm>
          <a:off x="643467" y="1753546"/>
          <a:ext cx="10905067" cy="42375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34185">
                  <a:extLst>
                    <a:ext uri="{9D8B030D-6E8A-4147-A177-3AD203B41FA5}">
                      <a16:colId xmlns:a16="http://schemas.microsoft.com/office/drawing/2014/main" val="3247698186"/>
                    </a:ext>
                  </a:extLst>
                </a:gridCol>
                <a:gridCol w="7570882">
                  <a:extLst>
                    <a:ext uri="{9D8B030D-6E8A-4147-A177-3AD203B41FA5}">
                      <a16:colId xmlns:a16="http://schemas.microsoft.com/office/drawing/2014/main" val="1275903804"/>
                    </a:ext>
                  </a:extLst>
                </a:gridCol>
              </a:tblGrid>
              <a:tr h="53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요소</a:t>
                      </a:r>
                    </a:p>
                  </a:txBody>
                  <a:tcPr marL="208815" marR="125289" marT="125289" marB="125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요소</a:t>
                      </a:r>
                    </a:p>
                  </a:txBody>
                  <a:tcPr marL="208815" marR="125289" marT="125289" marB="125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94551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플레이어 액션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점프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회피 구현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23957"/>
                  </a:ext>
                </a:extLst>
              </a:tr>
              <a:tr h="64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몬스터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근거리 몬스터와 원거리 몬스터 구현</a:t>
                      </a:r>
                      <a:endParaRPr lang="en-US" altLang="ko-KR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플레이어가 일정 범위안에 접근 시 공격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26919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보물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단순히 플레이어의 </a:t>
                      </a:r>
                      <a:r>
                        <a:rPr lang="ko-KR" alt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스테이터스를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강화시키는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아이템이 아닌 특수한 효과를 부여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63226"/>
                  </a:ext>
                </a:extLst>
              </a:tr>
              <a:tr h="64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게임기능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체력이 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 되면 게임오버</a:t>
                      </a:r>
                      <a:endParaRPr lang="en-US" altLang="ko-KR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아이템들의 효과 구현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97019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스테이지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플랫폼과 가시 등의 장애물 구현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98308"/>
                  </a:ext>
                </a:extLst>
              </a:tr>
              <a:tr h="64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사운드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공격 소리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타격 소리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피격 소리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점프 소리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보스전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BGM,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스테이지 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BGM,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 화면 </a:t>
                      </a:r>
                      <a:r>
                        <a:rPr lang="en-US" altLang="ko-KR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BGM, Game Over BGM </a:t>
                      </a:r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필요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86803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보스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특정 패턴들을 반복하며 플레이어를 공격함</a:t>
                      </a:r>
                    </a:p>
                  </a:txBody>
                  <a:tcPr marL="208815" marR="108584" marT="108584" marB="108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6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48DFB-285F-4BAA-BD3D-6C3917F0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ECD4F9-7C0C-4831-B970-F5F170CAE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91151"/>
              </p:ext>
            </p:extLst>
          </p:nvPr>
        </p:nvGraphicFramePr>
        <p:xfrm>
          <a:off x="727719" y="1675227"/>
          <a:ext cx="10736564" cy="43942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757">
                  <a:extLst>
                    <a:ext uri="{9D8B030D-6E8A-4147-A177-3AD203B41FA5}">
                      <a16:colId xmlns:a16="http://schemas.microsoft.com/office/drawing/2014/main" val="3195329747"/>
                    </a:ext>
                  </a:extLst>
                </a:gridCol>
                <a:gridCol w="2671168">
                  <a:extLst>
                    <a:ext uri="{9D8B030D-6E8A-4147-A177-3AD203B41FA5}">
                      <a16:colId xmlns:a16="http://schemas.microsoft.com/office/drawing/2014/main" val="4243204736"/>
                    </a:ext>
                  </a:extLst>
                </a:gridCol>
                <a:gridCol w="5085590">
                  <a:extLst>
                    <a:ext uri="{9D8B030D-6E8A-4147-A177-3AD203B41FA5}">
                      <a16:colId xmlns:a16="http://schemas.microsoft.com/office/drawing/2014/main" val="3853744522"/>
                    </a:ext>
                  </a:extLst>
                </a:gridCol>
                <a:gridCol w="1576049">
                  <a:extLst>
                    <a:ext uri="{9D8B030D-6E8A-4147-A177-3AD203B41FA5}">
                      <a16:colId xmlns:a16="http://schemas.microsoft.com/office/drawing/2014/main" val="2352056049"/>
                    </a:ext>
                  </a:extLst>
                </a:gridCol>
              </a:tblGrid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내용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진행 상황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구현률</a:t>
                      </a:r>
                      <a:r>
                        <a:rPr lang="en-US" altLang="ko-KR" sz="1400"/>
                        <a:t>(%)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2074428320"/>
                  </a:ext>
                </a:extLst>
              </a:tr>
              <a:tr h="538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리소스 수집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 및 적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스테이지의 이미지 수집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각종 게임에 필요한 음악들은 미수집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70%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3855925062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 오브젝트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캐릭터의 기본적인 움직임과 점프 </a:t>
                      </a:r>
                      <a:r>
                        <a:rPr lang="en-US" altLang="ko-KR" sz="1400"/>
                        <a:t>HP</a:t>
                      </a:r>
                      <a:r>
                        <a:rPr lang="ko-KR" altLang="en-US" sz="1400"/>
                        <a:t>바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2497286318"/>
                  </a:ext>
                </a:extLst>
              </a:tr>
              <a:tr h="538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맵 오브젝트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가시는 구현하였지만 플랫폼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공중 블록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의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경우 구현에 어려움을 겪음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아직 미구현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4251140107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적 오브젝트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근거리 적과 원거리 적 구현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3915070236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기초 시스템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게임의 메뉴 및 일시정지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게임오버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진행중</a:t>
                      </a:r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4169054098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 액션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캐릭터의 공격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및 회피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적의 처치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183805724"/>
                  </a:ext>
                </a:extLst>
              </a:tr>
              <a:tr h="538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보물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캐릭터의 기능을 강화해주는 아이템 구현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보물상자 구현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2334493606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주차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보스 구현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보스 몬스터 구현 및 공격 패턴 구현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352029698"/>
                  </a:ext>
                </a:extLst>
              </a:tr>
              <a:tr h="538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주차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추가 구현 및 맵 배치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스테이지의 지형을 만들고 오브젝트들을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맵에 배치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496059961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주차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마무리</a:t>
                      </a:r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최종점검</a:t>
                      </a:r>
                      <a:endParaRPr lang="en-US" altLang="ko-KR" sz="1400"/>
                    </a:p>
                  </a:txBody>
                  <a:tcPr marL="72752" marR="72752" marT="36376" marB="36376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/>
                    </a:p>
                  </a:txBody>
                  <a:tcPr marL="72752" marR="72752" marT="36376" marB="36376"/>
                </a:tc>
                <a:extLst>
                  <a:ext uri="{0D108BD9-81ED-4DB2-BD59-A6C34878D82A}">
                    <a16:rowId xmlns:a16="http://schemas.microsoft.com/office/drawing/2014/main" val="9038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5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5B4942-36D0-48DC-839A-73784AC4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커밋</a:t>
            </a: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6FB67-E389-47AF-948D-C8531388F0D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https://github.com/Oh-Young-Chan/2D_Game_by_OYC/graphs/commit-activity</a:t>
            </a:r>
            <a:endParaRPr lang="en-US" altLang="ko-KR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내용 개체 틀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7F7EF0D3-83C0-49F4-9B68-F9EF3B8A0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1" y="844896"/>
            <a:ext cx="6937195" cy="51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270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게임프로그래밍 2차 발표</vt:lpstr>
      <vt:lpstr>게임 컨셉</vt:lpstr>
      <vt:lpstr>개발 범위</vt:lpstr>
      <vt:lpstr>개발 상황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2차 발표</dc:title>
  <dc:creator>오영찬</dc:creator>
  <cp:lastModifiedBy>오영찬</cp:lastModifiedBy>
  <cp:revision>2</cp:revision>
  <dcterms:created xsi:type="dcterms:W3CDTF">2019-10-31T12:23:02Z</dcterms:created>
  <dcterms:modified xsi:type="dcterms:W3CDTF">2019-10-31T12:41:32Z</dcterms:modified>
</cp:coreProperties>
</file>