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7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A1FAD-05A8-4E06-9157-641157F2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59507-7F2C-4797-A70A-9CB40E900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19C37-6AE5-4C3B-B560-FE2B965F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BE7BE-0565-4D9A-9AF0-BEB32D9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86250-7EB5-46D6-BDB6-9E26CF90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5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12A5F-3D62-4C55-B97F-2B907003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A8446-AEDE-4282-BFC8-44C0BC4D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B439C-9B08-4D96-9316-1EAFFB3D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BB879-A227-4EDA-8AB0-7E6B3AD6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89E61-F41C-4AE9-914E-F694F965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2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716F2-E6BB-4D93-87EC-7534C158A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85603-C764-40C4-91C3-5D9C2CD0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9FBC2-FF42-4CF1-9D7B-B9051054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7A116-FAD3-4D06-8914-5BA7242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E9DA1-3F7C-402A-B361-15B22EC1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3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3EC0D-5B73-46AB-95C4-E91327F1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474D4-BA95-4800-93D1-B70E4C60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03596-DC11-465A-A65C-04393EAC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AD36F-BB1F-4B48-AB65-C7134E5B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9790A-A016-4C67-BCA9-1FB400A2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9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A9FE-22ED-438D-84DC-1E66E55A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CDA4B-B9AC-40DA-8E53-D1557059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56C-1CCF-4762-B9CF-C3940114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F403-1FB4-45C7-B011-CC35A576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1C141-06E1-4573-9D92-30C8C5BA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6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4D99C-16E2-4953-B20C-872DA6BB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0BF2-3809-42F5-8B06-944BBF933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7C380-2148-49AA-B698-2B02C261E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68401-104A-456B-B919-04EE62E9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9EBB0-C8D4-4E05-ABB3-8113A6D0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C322B-899D-416A-BD5C-D5767077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1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2F593-20D7-491E-B1D2-A9A29152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4F998-E9BC-4032-B9AE-CAF2A53D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C6B68-4CB6-4CFB-97CC-AEFDF59E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32630C-B728-4098-A235-53ECF5F9A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F72C34-A67A-48A4-8645-4CAB98178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026CF-5DB8-4602-A75D-44ECC822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2B350-EF43-468D-BCC0-72662A35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08F76F-B6E1-4117-84DE-CB2868B3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C347B-6A56-4A7C-A709-8871BA4E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8FEAA5-EBD0-452D-B24E-5C8A408A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E17192-EB16-423B-BCB0-746BC1F2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2194B1-97C9-4D45-AA66-96267E31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7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A56384-D53A-4339-B332-20D59561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F67C52-5FEB-45DE-BDA3-30545E08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E2222-C9C3-4B11-BFFE-1EBEE8A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2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D668E-1079-443E-BE9E-D52F438F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7DFD3-4F09-4E79-A47F-8F850492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8B5BDB-6A6C-41BA-8AD8-E98274CF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F27E0-E269-4995-A07F-E1058547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689E4-7303-44A2-845A-17BB40D1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59525-F356-4910-91AC-1F0796BC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5D814-0D0B-4A40-A4BD-B766223E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195F6-C523-4E74-93CF-4DDA0C141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69334-D938-481A-B0C0-9A69D042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E92EB-A8F5-4D2D-89A7-4AB9E7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5011F-1B5B-41FC-AF01-855ADEC3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95B3C-414C-4552-A337-56BF3769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2E06C-9758-41DE-8CE3-952EF3A9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CE337-D6E4-43EB-9F03-C0E785471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A2CB0-7BAE-4609-8C97-E4EF5C7C0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0C4E-5AD4-4250-8303-75294FC1A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AB88C-983B-4BBB-BEBF-15D18967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EB384-F1CF-48EA-BDB8-8D2E4A38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4B16-14C4-424B-8E84-804E4358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4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415E13-C14D-4FE9-AD01-758EE14A7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154" y="2726661"/>
            <a:ext cx="6635691" cy="112389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2D</a:t>
            </a:r>
            <a:r>
              <a:rPr lang="ko-KR" altLang="en-US" dirty="0" err="1">
                <a:solidFill>
                  <a:srgbClr val="FFFFFF"/>
                </a:solidFill>
              </a:rPr>
              <a:t>겜프</a:t>
            </a:r>
            <a:r>
              <a:rPr lang="ko-KR" altLang="en-US" dirty="0">
                <a:solidFill>
                  <a:srgbClr val="FFFFFF"/>
                </a:solidFill>
              </a:rPr>
              <a:t>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962119-AC5E-4A0D-B896-1AAD67905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2015180052 </a:t>
            </a:r>
            <a:r>
              <a:rPr lang="ko-KR" altLang="en-US">
                <a:solidFill>
                  <a:srgbClr val="FFFFFF"/>
                </a:solidFill>
              </a:rPr>
              <a:t>오영찬</a:t>
            </a:r>
          </a:p>
        </p:txBody>
      </p:sp>
    </p:spTree>
    <p:extLst>
      <p:ext uri="{BB962C8B-B14F-4D97-AF65-F5344CB8AC3E}">
        <p14:creationId xmlns:p14="http://schemas.microsoft.com/office/powerpoint/2010/main" val="113151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2034CF-4D3D-4A1C-8F5D-99FE6220E6D8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3200">
                <a:solidFill>
                  <a:schemeClr val="bg1"/>
                </a:solidFill>
              </a:rPr>
              <a:t>개발진척도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C55109-7D76-4B4A-BAAF-AD09EAA3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76931"/>
              </p:ext>
            </p:extLst>
          </p:nvPr>
        </p:nvGraphicFramePr>
        <p:xfrm>
          <a:off x="855352" y="1675227"/>
          <a:ext cx="10481298" cy="4622431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001385">
                  <a:extLst>
                    <a:ext uri="{9D8B030D-6E8A-4147-A177-3AD203B41FA5}">
                      <a16:colId xmlns:a16="http://schemas.microsoft.com/office/drawing/2014/main" val="3195329747"/>
                    </a:ext>
                  </a:extLst>
                </a:gridCol>
                <a:gridCol w="1789524">
                  <a:extLst>
                    <a:ext uri="{9D8B030D-6E8A-4147-A177-3AD203B41FA5}">
                      <a16:colId xmlns:a16="http://schemas.microsoft.com/office/drawing/2014/main" val="4243204736"/>
                    </a:ext>
                  </a:extLst>
                </a:gridCol>
                <a:gridCol w="3290932">
                  <a:extLst>
                    <a:ext uri="{9D8B030D-6E8A-4147-A177-3AD203B41FA5}">
                      <a16:colId xmlns:a16="http://schemas.microsoft.com/office/drawing/2014/main" val="3853744522"/>
                    </a:ext>
                  </a:extLst>
                </a:gridCol>
                <a:gridCol w="2425748">
                  <a:extLst>
                    <a:ext uri="{9D8B030D-6E8A-4147-A177-3AD203B41FA5}">
                      <a16:colId xmlns:a16="http://schemas.microsoft.com/office/drawing/2014/main" val="3701204489"/>
                    </a:ext>
                  </a:extLst>
                </a:gridCol>
                <a:gridCol w="1973709">
                  <a:extLst>
                    <a:ext uri="{9D8B030D-6E8A-4147-A177-3AD203B41FA5}">
                      <a16:colId xmlns:a16="http://schemas.microsoft.com/office/drawing/2014/main" val="2352056049"/>
                    </a:ext>
                  </a:extLst>
                </a:gridCol>
              </a:tblGrid>
              <a:tr h="37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>
                          <a:solidFill>
                            <a:schemeClr val="lt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>
                          <a:solidFill>
                            <a:schemeClr val="lt1"/>
                          </a:solidFill>
                        </a:rPr>
                        <a:t>내용</a:t>
                      </a: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 dirty="0">
                          <a:solidFill>
                            <a:schemeClr val="lt1"/>
                          </a:solidFill>
                        </a:rPr>
                        <a:t>진행 목표</a:t>
                      </a: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 dirty="0">
                          <a:solidFill>
                            <a:schemeClr val="lt1"/>
                          </a:solidFill>
                        </a:rPr>
                        <a:t>실제 개발 사항</a:t>
                      </a: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all" spc="150" dirty="0" err="1">
                          <a:solidFill>
                            <a:schemeClr val="lt1"/>
                          </a:solidFill>
                        </a:rPr>
                        <a:t>구현률</a:t>
                      </a:r>
                      <a:r>
                        <a:rPr lang="en-US" altLang="ko-KR" sz="1100" b="0" cap="all" spc="150" dirty="0">
                          <a:solidFill>
                            <a:schemeClr val="lt1"/>
                          </a:solidFill>
                        </a:rPr>
                        <a:t>(%)</a:t>
                      </a:r>
                      <a:endParaRPr lang="ko-KR" altLang="en-US" sz="11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28320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 및 적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스테이지의 이미지 수집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각종 게임에 필요한 음악들은 미수집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아이템 아이콘 필요 및  회복 아이템 아이콘 교체 필요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925062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 오브젝트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캐릭터의 기본적인 움직임과 점프 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HP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바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구현 완료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286318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맵 오브젝트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가시는 구현하였지만 플랫폼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공중 블록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의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경우 구현에 어려움을 겪음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아직 미구현</a:t>
                      </a:r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가시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플랫폼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140107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적 오브젝트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근거리 적과 원거리 적 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적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70236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기초 시스템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게임의 메뉴 및 일시정지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 게임오버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게임오버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타이틀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타이틀에 게임 제목 추가 필요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54098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 액션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캐릭터의 공격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적의 처치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공격과 처치 구현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5724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보물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캐릭터의 기능을 강화해주는 아이템 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보물상자 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회복 아이템 구현 완료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보물상자와 강화 아이템 </a:t>
                      </a:r>
                      <a:r>
                        <a:rPr lang="ko-KR" altLang="en-US" sz="900" cap="none" spc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493606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보스 구현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보스 몬스터 구현 및 공격 패턴 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29698"/>
                  </a:ext>
                </a:extLst>
              </a:tr>
              <a:tr h="48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추가 구현 및 맵 배치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스테이지의 지형을 만들고 오브젝트들을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맵에 배치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cap="none" spc="0" dirty="0">
                          <a:solidFill>
                            <a:schemeClr val="tx1"/>
                          </a:solidFill>
                        </a:rPr>
                        <a:t>스테이지만 구현</a:t>
                      </a:r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59961"/>
                  </a:ext>
                </a:extLst>
              </a:tr>
              <a:tr h="34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cap="none" spc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cap="none" spc="0">
                          <a:solidFill>
                            <a:schemeClr val="tx1"/>
                          </a:solidFill>
                        </a:rPr>
                        <a:t>최종점검</a:t>
                      </a:r>
                      <a:endParaRPr lang="en-US" altLang="ko-KR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3626" marR="93626" marT="93626" marB="936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831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0C92F-5DEE-4F78-83E1-F1C3BF969164}"/>
              </a:ext>
            </a:extLst>
          </p:cNvPr>
          <p:cNvSpPr txBox="1"/>
          <p:nvPr/>
        </p:nvSpPr>
        <p:spPr>
          <a:xfrm>
            <a:off x="978408" y="274320"/>
            <a:ext cx="1035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개발진척도</a:t>
            </a:r>
          </a:p>
        </p:txBody>
      </p:sp>
    </p:spTree>
    <p:extLst>
      <p:ext uri="{BB962C8B-B14F-4D97-AF65-F5344CB8AC3E}">
        <p14:creationId xmlns:p14="http://schemas.microsoft.com/office/powerpoint/2010/main" val="273530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8CBC-9DB3-4E80-9890-22A084B1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깃 커밋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통계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B2FD82B-900B-4557-9001-8B6C088D6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7343"/>
              </p:ext>
            </p:extLst>
          </p:nvPr>
        </p:nvGraphicFramePr>
        <p:xfrm>
          <a:off x="8652759" y="925966"/>
          <a:ext cx="2760372" cy="466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86">
                  <a:extLst>
                    <a:ext uri="{9D8B030D-6E8A-4147-A177-3AD203B41FA5}">
                      <a16:colId xmlns:a16="http://schemas.microsoft.com/office/drawing/2014/main" val="7558508"/>
                    </a:ext>
                  </a:extLst>
                </a:gridCol>
                <a:gridCol w="1380186">
                  <a:extLst>
                    <a:ext uri="{9D8B030D-6E8A-4147-A177-3AD203B41FA5}">
                      <a16:colId xmlns:a16="http://schemas.microsoft.com/office/drawing/2014/main" val="2547664717"/>
                    </a:ext>
                  </a:extLst>
                </a:gridCol>
              </a:tblGrid>
              <a:tr h="63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90321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98380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91848"/>
                  </a:ext>
                </a:extLst>
              </a:tr>
              <a:tr h="3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15823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45732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15874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13222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09830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32697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32158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12067"/>
                  </a:ext>
                </a:extLst>
              </a:tr>
              <a:tr h="361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2369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E92E48D-E1B5-40FF-AF4A-8472D879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1386206"/>
            <a:ext cx="8172599" cy="42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243</Words>
  <Application>Microsoft Office PowerPoint</Application>
  <PresentationFormat>와이드스크린</PresentationFormat>
  <Paragraphs>89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2D겜프 최종 발표</vt:lpstr>
      <vt:lpstr>PowerPoint 프레젠테이션</vt:lpstr>
      <vt:lpstr>깃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2D겜프 최종 발표</dc:title>
  <dc:creator>오 영찬</dc:creator>
  <cp:lastModifiedBy>오 영찬</cp:lastModifiedBy>
  <cp:revision>1</cp:revision>
  <dcterms:created xsi:type="dcterms:W3CDTF">2019-12-12T14:29:50Z</dcterms:created>
  <dcterms:modified xsi:type="dcterms:W3CDTF">2019-12-12T15:00:36Z</dcterms:modified>
</cp:coreProperties>
</file>