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7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1C920-7431-4606-9F8F-28295DE09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BA3071-E9B7-4429-B478-030A2EC5C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021C8-4CDF-4310-A59B-2E1D5F25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E2A-FF18-41F9-B026-7CF29CCCE84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E6F00D-6808-498A-B95B-6CF66CC4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26430-DABB-4038-981E-F862D64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AD3C5-9A86-4800-BECF-C736D33C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17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4639C-5E2E-4874-9D09-78167617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5FD61F-E609-4425-B296-E09983C04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8A54E-1327-4FEA-9BD2-3D8403E5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E2A-FF18-41F9-B026-7CF29CCCE84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49DA0-98F6-4D9E-8387-0E1976977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86212-F505-4E40-BBB3-2C81A754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AD3C5-9A86-4800-BECF-C736D33C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02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E9AEC7-2117-4640-A0B6-75D4B2854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26B9A2-FA52-498E-8DFB-34F81A58D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45009-4B78-4CB0-A318-EA8FCB82F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E2A-FF18-41F9-B026-7CF29CCCE84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1CC53-95CB-46CC-8A15-9784095C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4CE4C-E195-4B77-A215-12EAA063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AD3C5-9A86-4800-BECF-C736D33C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62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E4A10-47EF-4C77-A39C-9F081E56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FBCC0-ADC6-4A58-A444-49EE067D7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ACA43-ED4C-4D18-898B-5C6C0892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E2A-FF18-41F9-B026-7CF29CCCE84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24026C-B076-4938-AE9D-6DA73AE8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9A3D9-6BBC-4E3D-AF16-DE8DA96F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AD3C5-9A86-4800-BECF-C736D33C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54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728BB-E88A-4118-8E26-C66A66B7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AD49C4-8C51-4C02-AFC1-F925BAA43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DD60B-7572-4B9D-9ADF-E86A763A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E2A-FF18-41F9-B026-7CF29CCCE84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2DF1B-3D46-4DA8-8DF1-5C78810A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99889-5C28-4700-A636-C060D257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AD3C5-9A86-4800-BECF-C736D33C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73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8BFB0-BA1F-4B48-814C-0D58B263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DF4C2-2B32-4AA7-AACD-F15998F81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038C87-F617-422A-A082-9B5FDB8B6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DAD9EC-ED57-475E-A3BF-FE339FB1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E2A-FF18-41F9-B026-7CF29CCCE84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AD5349-FF2B-4FB0-B757-DF6A787C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0CD464-E88D-4C38-B448-8D31D4E0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AD3C5-9A86-4800-BECF-C736D33C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34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58D70-D84A-4578-A8E2-C9A26705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C332D8-2DC4-4861-A977-ABCDFD37D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9F5449-FCE9-4B5F-87D2-57EE12A9A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4CD651-7080-405C-826B-5C60DA27D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64071D-B4DD-403D-9B71-46E04A1A6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86F517-1748-44FF-AEAA-B9DFCCCA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E2A-FF18-41F9-B026-7CF29CCCE84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AFA029-443C-445C-9974-1FC46561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012212-CBE9-4D8F-B28E-44E1AA3A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AD3C5-9A86-4800-BECF-C736D33C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48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BAFC6-66B8-4466-A38A-75137418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B3F531-78F1-4956-8DB8-5A499B09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E2A-FF18-41F9-B026-7CF29CCCE84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E89176-975E-4B79-B3CA-11BF5364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374C9-9CFD-4BDC-9CEF-1235AF62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AD3C5-9A86-4800-BECF-C736D33C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8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D52CB3-9CAB-46B9-A1DA-EC637BFE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E2A-FF18-41F9-B026-7CF29CCCE84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3F5AB7-D45B-4498-8EC4-270C7021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E1E4E6-2A7E-47C0-A484-6053288A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AD3C5-9A86-4800-BECF-C736D33C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94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D2438-634F-443E-A79F-1DFF8B92F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79A805-B707-485B-A10D-E8B65835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F88EA-079D-4697-860B-EE56F19C2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218C5-6173-42C8-AFB3-57EF89AF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E2A-FF18-41F9-B026-7CF29CCCE84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617914-4871-4718-81C7-450CDF21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C05080-B673-491A-AC00-9F072285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AD3C5-9A86-4800-BECF-C736D33C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DBE36-9CCB-40DF-9A3D-89EF8C8C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C9A012-11E7-4F5B-B26A-3A345F808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CD6679-7C90-4EC7-B449-75EE43A62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540D19-0680-4D67-B278-4397E430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E2A-FF18-41F9-B026-7CF29CCCE84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0E87F4-EE06-4135-9411-E14F0048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B5FD33-0E02-44CE-A909-7AF803F1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AD3C5-9A86-4800-BECF-C736D33C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44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55E0AF-454D-4082-A4E4-78E99B74D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A09673-B720-4B85-A7A8-F08334BAA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7E672D-CCDC-429D-9BE8-EA860DDD7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DDE2A-FF18-41F9-B026-7CF29CCCE84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A28DE-C0DA-4CA4-949A-A401F19EA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7793A2-8E22-490A-9645-C5B8C332E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AD3C5-9A86-4800-BECF-C736D33C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67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415E13-C14D-4FE9-AD01-758EE14A7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2D</a:t>
            </a:r>
            <a:r>
              <a:rPr lang="ko-KR" altLang="en-US">
                <a:solidFill>
                  <a:srgbClr val="FFFFFF"/>
                </a:solidFill>
              </a:rPr>
              <a:t>겜프 </a:t>
            </a:r>
            <a:r>
              <a:rPr lang="en-US" altLang="ko-KR">
                <a:solidFill>
                  <a:srgbClr val="FFFFFF"/>
                </a:solidFill>
              </a:rPr>
              <a:t>3</a:t>
            </a:r>
            <a:r>
              <a:rPr lang="ko-KR" altLang="en-US">
                <a:solidFill>
                  <a:srgbClr val="FFFFFF"/>
                </a:solidFill>
              </a:rPr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962119-AC5E-4A0D-B896-1AAD67905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2015180052 </a:t>
            </a:r>
            <a:r>
              <a:rPr lang="ko-KR" altLang="en-US">
                <a:solidFill>
                  <a:srgbClr val="FFFFFF"/>
                </a:solidFill>
              </a:rPr>
              <a:t>오영찬</a:t>
            </a:r>
          </a:p>
        </p:txBody>
      </p:sp>
    </p:spTree>
    <p:extLst>
      <p:ext uri="{BB962C8B-B14F-4D97-AF65-F5344CB8AC3E}">
        <p14:creationId xmlns:p14="http://schemas.microsoft.com/office/powerpoint/2010/main" val="113151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6227AD-40ED-4836-A4D6-627A4B0C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개발진척도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4EB7412-BA97-42A1-8DAB-2D36F78F5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489568"/>
              </p:ext>
            </p:extLst>
          </p:nvPr>
        </p:nvGraphicFramePr>
        <p:xfrm>
          <a:off x="855352" y="1675227"/>
          <a:ext cx="10481298" cy="4622431"/>
        </p:xfrm>
        <a:graphic>
          <a:graphicData uri="http://schemas.openxmlformats.org/drawingml/2006/table">
            <a:tbl>
              <a:tblPr firstRow="1" bandRow="1">
                <a:noFill/>
                <a:tableStyleId>{9D7B26C5-4107-4FEC-AEDC-1716B250A1EF}</a:tableStyleId>
              </a:tblPr>
              <a:tblGrid>
                <a:gridCol w="1001385">
                  <a:extLst>
                    <a:ext uri="{9D8B030D-6E8A-4147-A177-3AD203B41FA5}">
                      <a16:colId xmlns:a16="http://schemas.microsoft.com/office/drawing/2014/main" val="3195329747"/>
                    </a:ext>
                  </a:extLst>
                </a:gridCol>
                <a:gridCol w="1789524">
                  <a:extLst>
                    <a:ext uri="{9D8B030D-6E8A-4147-A177-3AD203B41FA5}">
                      <a16:colId xmlns:a16="http://schemas.microsoft.com/office/drawing/2014/main" val="4243204736"/>
                    </a:ext>
                  </a:extLst>
                </a:gridCol>
                <a:gridCol w="3290932">
                  <a:extLst>
                    <a:ext uri="{9D8B030D-6E8A-4147-A177-3AD203B41FA5}">
                      <a16:colId xmlns:a16="http://schemas.microsoft.com/office/drawing/2014/main" val="3853744522"/>
                    </a:ext>
                  </a:extLst>
                </a:gridCol>
                <a:gridCol w="2425748">
                  <a:extLst>
                    <a:ext uri="{9D8B030D-6E8A-4147-A177-3AD203B41FA5}">
                      <a16:colId xmlns:a16="http://schemas.microsoft.com/office/drawing/2014/main" val="3701204489"/>
                    </a:ext>
                  </a:extLst>
                </a:gridCol>
                <a:gridCol w="1973709">
                  <a:extLst>
                    <a:ext uri="{9D8B030D-6E8A-4147-A177-3AD203B41FA5}">
                      <a16:colId xmlns:a16="http://schemas.microsoft.com/office/drawing/2014/main" val="2352056049"/>
                    </a:ext>
                  </a:extLst>
                </a:gridCol>
              </a:tblGrid>
              <a:tr h="378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all" spc="150">
                          <a:solidFill>
                            <a:schemeClr val="lt1"/>
                          </a:solidFill>
                        </a:rPr>
                        <a:t>주차</a:t>
                      </a:r>
                    </a:p>
                  </a:txBody>
                  <a:tcPr marL="93626" marR="93626" marT="93626" marB="9362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all" spc="150">
                          <a:solidFill>
                            <a:schemeClr val="lt1"/>
                          </a:solidFill>
                        </a:rPr>
                        <a:t>내용</a:t>
                      </a:r>
                    </a:p>
                  </a:txBody>
                  <a:tcPr marL="93626" marR="93626" marT="93626" marB="9362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all" spc="150" dirty="0">
                          <a:solidFill>
                            <a:schemeClr val="lt1"/>
                          </a:solidFill>
                        </a:rPr>
                        <a:t>진행 목표</a:t>
                      </a:r>
                    </a:p>
                  </a:txBody>
                  <a:tcPr marL="93626" marR="93626" marT="93626" marB="9362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all" spc="150" dirty="0">
                          <a:solidFill>
                            <a:schemeClr val="lt1"/>
                          </a:solidFill>
                        </a:rPr>
                        <a:t>실제 개발 사항</a:t>
                      </a:r>
                    </a:p>
                  </a:txBody>
                  <a:tcPr marL="93626" marR="93626" marT="93626" marB="9362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all" spc="150" dirty="0" err="1">
                          <a:solidFill>
                            <a:schemeClr val="lt1"/>
                          </a:solidFill>
                        </a:rPr>
                        <a:t>구현률</a:t>
                      </a:r>
                      <a:r>
                        <a:rPr lang="en-US" altLang="ko-KR" sz="1100" b="0" cap="all" spc="150" dirty="0">
                          <a:solidFill>
                            <a:schemeClr val="lt1"/>
                          </a:solidFill>
                        </a:rPr>
                        <a:t>(%)</a:t>
                      </a:r>
                      <a:endParaRPr lang="ko-KR" altLang="en-US" sz="11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428320"/>
                  </a:ext>
                </a:extLst>
              </a:tr>
              <a:tr h="48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cap="none" spc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리소스 수집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캐릭터 및 적</a:t>
                      </a:r>
                      <a:r>
                        <a:rPr lang="en-US" altLang="ko-KR" sz="900" cap="none" spc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스테이지의 이미지 수집</a:t>
                      </a:r>
                      <a:endParaRPr lang="en-US" altLang="ko-KR" sz="900" cap="none" spc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각종 게임에 필요한 음악들은 미수집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아이템 아이콘 필요 및  회복 아이템 아이콘 교체 필요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cap="none" spc="0">
                          <a:solidFill>
                            <a:schemeClr val="tx1"/>
                          </a:solidFill>
                        </a:rPr>
                        <a:t>80%</a:t>
                      </a:r>
                      <a:endParaRPr lang="ko-KR" altLang="en-US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925062"/>
                  </a:ext>
                </a:extLst>
              </a:tr>
              <a:tr h="34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cap="none" spc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캐릭터 오브젝트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캐릭터의 기본적인 움직임과 점프 </a:t>
                      </a:r>
                      <a:r>
                        <a:rPr lang="en-US" altLang="ko-KR" sz="900" cap="none" spc="0">
                          <a:solidFill>
                            <a:schemeClr val="tx1"/>
                          </a:solidFill>
                        </a:rPr>
                        <a:t>HP</a:t>
                      </a:r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바 구현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구현 완료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286318"/>
                  </a:ext>
                </a:extLst>
              </a:tr>
              <a:tr h="48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cap="none" spc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맵 오브젝트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가시는 구현하였지만 플랫폼</a:t>
                      </a:r>
                      <a:r>
                        <a:rPr lang="en-US" altLang="ko-KR" sz="900" cap="none" spc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공중 블록</a:t>
                      </a:r>
                      <a:r>
                        <a:rPr lang="en-US" altLang="ko-KR" sz="900" cap="none" spc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의</a:t>
                      </a:r>
                      <a:endParaRPr lang="en-US" altLang="ko-KR" sz="900" cap="none" spc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경우 구현에 어려움을 겪음</a:t>
                      </a:r>
                      <a:r>
                        <a:rPr lang="en-US" altLang="ko-KR" sz="900" cap="none" spc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아직 미구현</a:t>
                      </a:r>
                      <a:r>
                        <a:rPr lang="en-US" altLang="ko-KR" sz="900" cap="none" spc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가시 구현 완료</a:t>
                      </a:r>
                      <a:endParaRPr lang="en-US" altLang="ko-KR" sz="9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플랫폼 </a:t>
                      </a:r>
                      <a:r>
                        <a:rPr lang="ko-KR" altLang="en-US" sz="900" cap="none" spc="0" dirty="0" err="1">
                          <a:solidFill>
                            <a:schemeClr val="tx1"/>
                          </a:solidFill>
                        </a:rPr>
                        <a:t>미구현</a:t>
                      </a:r>
                      <a:endParaRPr lang="ko-KR" altLang="en-US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cap="none" spc="0">
                          <a:solidFill>
                            <a:schemeClr val="tx1"/>
                          </a:solidFill>
                        </a:rPr>
                        <a:t>70%</a:t>
                      </a:r>
                      <a:endParaRPr lang="ko-KR" altLang="en-US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140107"/>
                  </a:ext>
                </a:extLst>
              </a:tr>
              <a:tr h="34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cap="none" spc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적 오브젝트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근거리 적과 원거리 적 구현</a:t>
                      </a:r>
                      <a:endParaRPr lang="en-US" altLang="ko-KR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적 구현 완료</a:t>
                      </a:r>
                      <a:endParaRPr lang="en-US" altLang="ko-KR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70236"/>
                  </a:ext>
                </a:extLst>
              </a:tr>
              <a:tr h="34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cap="none" spc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기초 시스템 구현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게임의 메뉴 및 일시정지</a:t>
                      </a:r>
                      <a:r>
                        <a:rPr lang="en-US" altLang="ko-KR" sz="900" cap="none" spc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 게임오버 구현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일시정지</a:t>
                      </a:r>
                      <a:r>
                        <a:rPr lang="en-US" altLang="ko-KR" sz="9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게임오버</a:t>
                      </a:r>
                      <a:r>
                        <a:rPr lang="en-US" altLang="ko-KR" sz="9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타이틀 구현 완료</a:t>
                      </a:r>
                      <a:endParaRPr lang="en-US" altLang="ko-KR" sz="9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타이틀에 게임 제목 추가 필요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cap="none" spc="0" dirty="0">
                          <a:solidFill>
                            <a:schemeClr val="tx1"/>
                          </a:solidFill>
                        </a:rPr>
                        <a:t>90%</a:t>
                      </a:r>
                      <a:endParaRPr lang="ko-KR" altLang="en-US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54098"/>
                  </a:ext>
                </a:extLst>
              </a:tr>
              <a:tr h="34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cap="none" spc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캐릭터 액션 구현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캐릭터의 공격</a:t>
                      </a:r>
                      <a:r>
                        <a:rPr lang="en-US" altLang="ko-KR" sz="9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및 </a:t>
                      </a:r>
                      <a:r>
                        <a:rPr lang="ko-KR" altLang="en-US" sz="900" cap="none" spc="0" dirty="0" err="1">
                          <a:solidFill>
                            <a:schemeClr val="tx1"/>
                          </a:solidFill>
                        </a:rPr>
                        <a:t>대쉬</a:t>
                      </a:r>
                      <a:r>
                        <a:rPr lang="en-US" altLang="ko-KR" sz="9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적의 처치 구현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캐릭터 </a:t>
                      </a:r>
                      <a:r>
                        <a:rPr lang="ko-KR" altLang="en-US" sz="900" cap="none" spc="0" dirty="0" err="1">
                          <a:solidFill>
                            <a:schemeClr val="tx1"/>
                          </a:solidFill>
                        </a:rPr>
                        <a:t>대쉬</a:t>
                      </a:r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 구현 완료</a:t>
                      </a:r>
                      <a:endParaRPr lang="en-US" altLang="ko-KR" sz="9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공격과 처치 구현 </a:t>
                      </a:r>
                      <a:r>
                        <a:rPr lang="ko-KR" altLang="en-US" sz="900" cap="none" spc="0" dirty="0" err="1">
                          <a:solidFill>
                            <a:schemeClr val="tx1"/>
                          </a:solidFill>
                        </a:rPr>
                        <a:t>미구현</a:t>
                      </a:r>
                      <a:endParaRPr lang="ko-KR" altLang="en-US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cap="none" spc="0" dirty="0">
                          <a:solidFill>
                            <a:schemeClr val="tx1"/>
                          </a:solidFill>
                        </a:rPr>
                        <a:t>30%</a:t>
                      </a:r>
                      <a:endParaRPr lang="ko-KR" altLang="en-US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05724"/>
                  </a:ext>
                </a:extLst>
              </a:tr>
              <a:tr h="48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cap="none" spc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보물 구현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캐릭터의 기능을 강화해주는 아이템 구현</a:t>
                      </a:r>
                      <a:endParaRPr lang="en-US" altLang="ko-KR" sz="900" cap="none" spc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보물상자 구현</a:t>
                      </a:r>
                      <a:endParaRPr lang="en-US" altLang="ko-KR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회복 아이템 구현 완료</a:t>
                      </a:r>
                      <a:endParaRPr lang="en-US" altLang="ko-KR" sz="9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보물상자와 강화 아이템 </a:t>
                      </a:r>
                      <a:r>
                        <a:rPr lang="ko-KR" altLang="en-US" sz="900" cap="none" spc="0" dirty="0" err="1">
                          <a:solidFill>
                            <a:schemeClr val="tx1"/>
                          </a:solidFill>
                        </a:rPr>
                        <a:t>미구현</a:t>
                      </a:r>
                      <a:endParaRPr lang="en-US" altLang="ko-KR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cap="none" spc="0">
                          <a:solidFill>
                            <a:schemeClr val="tx1"/>
                          </a:solidFill>
                        </a:rPr>
                        <a:t>30%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493606"/>
                  </a:ext>
                </a:extLst>
              </a:tr>
              <a:tr h="34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cap="none" spc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보스 구현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보스 몬스터 구현 및 공격 패턴 구현</a:t>
                      </a:r>
                      <a:endParaRPr lang="en-US" altLang="ko-KR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 err="1">
                          <a:solidFill>
                            <a:schemeClr val="tx1"/>
                          </a:solidFill>
                        </a:rPr>
                        <a:t>미구현</a:t>
                      </a:r>
                      <a:endParaRPr lang="en-US" altLang="ko-KR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29698"/>
                  </a:ext>
                </a:extLst>
              </a:tr>
              <a:tr h="48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cap="none" spc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추가 구현 및 맵 배치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스테이지의 지형을 만들고 오브젝트들을</a:t>
                      </a:r>
                      <a:endParaRPr lang="en-US" altLang="ko-KR" sz="900" cap="none" spc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맵에 배치</a:t>
                      </a:r>
                      <a:endParaRPr lang="en-US" altLang="ko-KR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 err="1">
                          <a:solidFill>
                            <a:schemeClr val="tx1"/>
                          </a:solidFill>
                        </a:rPr>
                        <a:t>미구현</a:t>
                      </a:r>
                      <a:endParaRPr lang="en-US" altLang="ko-KR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059961"/>
                  </a:ext>
                </a:extLst>
              </a:tr>
              <a:tr h="34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cap="none" spc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마무리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최종점검</a:t>
                      </a:r>
                      <a:endParaRPr lang="en-US" altLang="ko-KR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883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66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9D8CBC-9DB3-4E80-9890-22A084B1B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깃 커밋</a:t>
            </a:r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통계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D0AE27-6627-46AC-A45C-02F071A7E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20" y="1752501"/>
            <a:ext cx="7777345" cy="4394199"/>
          </a:xfrm>
          <a:prstGeom prst="rect">
            <a:avLst/>
          </a:prstGeom>
        </p:spPr>
      </p:pic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EB2FD82B-900B-4557-9001-8B6C088D6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822390"/>
              </p:ext>
            </p:extLst>
          </p:nvPr>
        </p:nvGraphicFramePr>
        <p:xfrm>
          <a:off x="8620719" y="1907502"/>
          <a:ext cx="2760372" cy="3929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186">
                  <a:extLst>
                    <a:ext uri="{9D8B030D-6E8A-4147-A177-3AD203B41FA5}">
                      <a16:colId xmlns:a16="http://schemas.microsoft.com/office/drawing/2014/main" val="7558508"/>
                    </a:ext>
                  </a:extLst>
                </a:gridCol>
                <a:gridCol w="1380186">
                  <a:extLst>
                    <a:ext uri="{9D8B030D-6E8A-4147-A177-3AD203B41FA5}">
                      <a16:colId xmlns:a16="http://schemas.microsoft.com/office/drawing/2014/main" val="2547664717"/>
                    </a:ext>
                  </a:extLst>
                </a:gridCol>
              </a:tblGrid>
              <a:tr h="632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90321"/>
                  </a:ext>
                </a:extLst>
              </a:tr>
              <a:tr h="361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098380"/>
                  </a:ext>
                </a:extLst>
              </a:tr>
              <a:tr h="361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791848"/>
                  </a:ext>
                </a:extLst>
              </a:tr>
              <a:tr h="371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15823"/>
                  </a:ext>
                </a:extLst>
              </a:tr>
              <a:tr h="361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745732"/>
                  </a:ext>
                </a:extLst>
              </a:tr>
              <a:tr h="361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815874"/>
                  </a:ext>
                </a:extLst>
              </a:tr>
              <a:tr h="361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713222"/>
                  </a:ext>
                </a:extLst>
              </a:tr>
              <a:tr h="361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709830"/>
                  </a:ext>
                </a:extLst>
              </a:tr>
              <a:tr h="361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332697"/>
                  </a:ext>
                </a:extLst>
              </a:tr>
              <a:tr h="361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032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11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233</Words>
  <Application>Microsoft Office PowerPoint</Application>
  <PresentationFormat>와이드스크린</PresentationFormat>
  <Paragraphs>83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2D겜프 3차 발표</vt:lpstr>
      <vt:lpstr>개발진척도</vt:lpstr>
      <vt:lpstr>깃 커밋 통계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2D겜프 3차 발표</dc:title>
  <dc:creator>오 영찬</dc:creator>
  <cp:lastModifiedBy>오 영찬</cp:lastModifiedBy>
  <cp:revision>1</cp:revision>
  <dcterms:created xsi:type="dcterms:W3CDTF">2019-11-26T14:36:17Z</dcterms:created>
  <dcterms:modified xsi:type="dcterms:W3CDTF">2019-11-26T14:42:16Z</dcterms:modified>
</cp:coreProperties>
</file>