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40558-BFC9-434B-9783-582FDF093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72A63-CDC3-47F7-8941-82EE86C8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375BB-A0E9-4372-974E-7540EC1B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F7653-C7CF-47E6-9116-1AB6D81A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0F54B-7E12-4E62-AD57-A15B6AE1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8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166CA-DAA4-4B17-8135-7906AC85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27939-748E-4B6B-97AA-2DB2A527C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55AAE-5A73-4E34-A6C4-51017F11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A4EFB-67A5-4C37-8AA8-BAC69E53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08E1A-CCE0-4861-BB00-310F7A75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5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E4ECA1-12A7-4A88-B280-ADA6DA126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28CB6-49AF-4E58-8328-3F782AB5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20CB6-8B7A-460E-9BEF-44AA3DEB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F8812-A271-4BF6-AEE2-562BEF7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0B316-F252-48BF-B92E-34100FED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3EAC9-3192-44E8-B912-018372EA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91442-9991-426A-A631-4E15E663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86056-DFCA-4395-9EF1-CA57670B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4B4D3-6AA4-44EF-B94F-48288F86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10275-8CB0-4DE4-AC98-C7433A34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324B6-A0F1-41AB-B128-67B6DA6E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5D414-2FDA-4008-9A1F-AEF7DD37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97951-9EDE-406F-914F-33A90969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EFB33-C5CC-4884-BB20-79E779B1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C1BB4-5F98-4A39-B405-BB58D489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8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5D23-DCDA-4E52-87ED-29DFDED3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5926-40C9-445A-B106-7AC5C1331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47D96-156A-442E-B5F6-4BBAB852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2807E-C543-4277-B830-42E0BAE8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8307A-CD14-4957-A96B-1BFABCA7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36D15-8657-4428-9159-A8D38C21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1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58AEC-9559-4A79-A185-B8795658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8BCD5-5543-4CE7-95E6-0CC2A195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B2A33-4E31-4269-9352-05663D16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BDD74F-4E44-4E0A-B248-74CB730E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F076B-63CE-4A3E-ABAC-A602D53A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51A5B-4674-4E71-99D5-286FD107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73033F-EEE7-479E-A835-9C277BB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0085F7-3388-4C07-B386-0ED5E6A0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6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ADBE7-312C-45C4-9BD1-3C39DFB8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EDBA5-A8A5-4749-86B8-A652DFD9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D4B002-1689-41EA-A1CC-6194F32A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5A1BFA-846D-4AE7-B43B-FACB95C6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CC0FA-75F0-4505-BE1F-5B35A51F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CEB58D-141B-4DF4-BFFD-DD81C7A1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8F77C-E25A-419A-908E-5BC06FB3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05A59-A036-48E6-BAD5-E6179A38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FBF9A-90DF-41AC-B370-33B3B34FB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98B4B-3309-42BC-A1AA-302E29B4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653E2-2CA2-4F04-9129-60AF4E2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D54A4-48D1-4C0E-90A1-5235EDA7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2E6DE-F2AB-4E5E-A803-B379A710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003F2-4230-4B87-9930-A82B6F38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D5C8C2-1EFF-4BF7-B161-E3081FA4E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880635-BFB1-4856-950F-79DC6074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D7496-06C5-469F-8172-AC916008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10655-37BC-4282-938D-93091EF2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9ECA6-8AB5-44F6-999E-E51B8829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9D5A9-D042-4077-8F2C-5A96FDCF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7DCDD-A6AA-4CE3-85B4-6410D374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F2995-1328-46DF-9E64-9E94D0420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C50A-0192-4DFF-9C15-317587AAB71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00053-EE3D-466A-B8DF-A5262CA9E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0051C-A1E2-44B8-8A87-0B99C810E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0FD6-A189-43AD-B7BD-FEA8E6DD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9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1A7E015-4B6A-4B74-B7E6-D34BF31B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791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271770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478740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11200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104468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859949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OSI Model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Layer Number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TCP/IP Layer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Other protocol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472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Application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000"/>
                        <a:t>Telnet</a:t>
                      </a:r>
                    </a:p>
                    <a:p>
                      <a:pPr algn="ctr" latinLnBrk="1"/>
                      <a:r>
                        <a:rPr lang="en-US" altLang="ko-KR" sz="2000"/>
                        <a:t>SMTP</a:t>
                      </a:r>
                    </a:p>
                    <a:p>
                      <a:pPr algn="ctr" latinLnBrk="1"/>
                      <a:r>
                        <a:rPr lang="en-US" altLang="ko-KR" sz="2000"/>
                        <a:t>POP3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61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Presentation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380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Steve's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Session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217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Transport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UDP SCTP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31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Network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IPv6, ARP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887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Data-Link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HDLC, Frame Relay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12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Physical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6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0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43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오수현</dc:creator>
  <cp:lastModifiedBy>오수현</cp:lastModifiedBy>
  <cp:revision>6</cp:revision>
  <dcterms:created xsi:type="dcterms:W3CDTF">2020-07-12T11:01:55Z</dcterms:created>
  <dcterms:modified xsi:type="dcterms:W3CDTF">2020-07-12T14:53:28Z</dcterms:modified>
</cp:coreProperties>
</file>