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스퀘어" panose="020B0600000101010101" pitchFamily="50" charset="-127"/>
      <p:regular r:id="rId9"/>
    </p:embeddedFont>
    <p:embeddedFont>
      <p:font typeface="나눔스퀘어 ExtraBold" panose="020B0600000101010101" pitchFamily="50" charset="-127"/>
      <p:bold r:id="rId10"/>
    </p:embeddedFont>
    <p:embeddedFont>
      <p:font typeface="나눔스퀘어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65"/>
    <a:srgbClr val="21FF26"/>
    <a:srgbClr val="9FFFA1"/>
    <a:srgbClr val="DF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0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C824-C03A-4880-B4B6-3361FAA2BBF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495D-A185-4D7C-9018-CB02921D1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27377" y="383384"/>
            <a:ext cx="5617779" cy="1492716"/>
          </a:xfrm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실전</a:t>
            </a:r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기초 </a:t>
            </a:r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예제로 쉽게 배우는 게임 인공지능 프로그래밍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30710" y="3368816"/>
            <a:ext cx="1324968" cy="75713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83044" y="3368816"/>
            <a:ext cx="7782420" cy="75713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48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가능기반</a:t>
            </a:r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표와 </a:t>
            </a:r>
            <a:r>
              <a:rPr lang="ko-KR" altLang="en-US" sz="4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확률기반</a:t>
            </a:r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30509" y="187610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임형택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300686" y="1876100"/>
            <a:ext cx="4425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170609" y="3462454"/>
            <a:ext cx="0" cy="52162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672745" y="383383"/>
            <a:ext cx="4369821" cy="429040"/>
            <a:chOff x="2749127" y="4326901"/>
            <a:chExt cx="4369821" cy="429040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2749127" y="4331209"/>
              <a:ext cx="998487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600"/>
                </a:spcBef>
              </a:pP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3222169" y="4326901"/>
              <a:ext cx="3896779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표와 </a:t>
              </a: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3422543" y="4376903"/>
              <a:ext cx="0" cy="29320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"/>
          <p:cNvSpPr txBox="1">
            <a:spLocks/>
          </p:cNvSpPr>
          <p:nvPr/>
        </p:nvSpPr>
        <p:spPr>
          <a:xfrm>
            <a:off x="565804" y="1323556"/>
            <a:ext cx="2246965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상태  </a:t>
            </a:r>
            <a:r>
              <a:rPr lang="en-US" altLang="ko-KR" sz="24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</a:t>
            </a:r>
            <a:endParaRPr lang="en-US" altLang="ko-KR" sz="24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57899" y="1376064"/>
            <a:ext cx="0" cy="29320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565804" y="1919094"/>
            <a:ext cx="10879962" cy="8340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 작성에 앞서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상태</a:t>
            </a:r>
            <a:r>
              <a:rPr lang="en-US" altLang="ko-KR" sz="24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요소를 이해해야 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게임에 정의된 여러 동작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뜻하며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들면 달리기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걷기 등이 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76310" y="3286814"/>
            <a:ext cx="4198890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가능기반</a:t>
            </a: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Possibility </a:t>
            </a:r>
            <a:r>
              <a:rPr lang="en-US" altLang="ko-KR" sz="2400" baseline="300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2241031" y="3324576"/>
            <a:ext cx="0" cy="29320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576310" y="3897103"/>
            <a:ext cx="10879962" cy="8340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속의 게이머나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캐릭터가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취할 수 있는 모든 상태를 프로그래머가 정의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것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일어날 수 있는 모든 상황을 한눈에 알아보기 위해 종합한 결과를 표로 작성하는 것이다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76310" y="4889728"/>
            <a:ext cx="7345281" cy="461665"/>
            <a:chOff x="576310" y="4231673"/>
            <a:chExt cx="7345281" cy="461665"/>
          </a:xfrm>
        </p:grpSpPr>
        <p:sp>
          <p:nvSpPr>
            <p:cNvPr id="20" name="직사각형 19"/>
            <p:cNvSpPr/>
            <p:nvPr/>
          </p:nvSpPr>
          <p:spPr>
            <a:xfrm>
              <a:off x="576310" y="4231673"/>
              <a:ext cx="7345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보통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 정의 → 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상황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별 행동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같이 진행된다</a:t>
              </a:r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576286" y="4350769"/>
              <a:ext cx="236483" cy="19444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0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672745" y="383383"/>
            <a:ext cx="4369821" cy="429040"/>
            <a:chOff x="2749127" y="4326901"/>
            <a:chExt cx="4369821" cy="429040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2749127" y="4331209"/>
              <a:ext cx="998487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600"/>
                </a:spcBef>
              </a:pP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3222169" y="4326901"/>
              <a:ext cx="3896779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표와 </a:t>
              </a: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3422543" y="4376903"/>
              <a:ext cx="0" cy="29320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"/>
          <p:cNvSpPr txBox="1">
            <a:spLocks/>
          </p:cNvSpPr>
          <p:nvPr/>
        </p:nvSpPr>
        <p:spPr>
          <a:xfrm>
            <a:off x="576310" y="1325282"/>
            <a:ext cx="4198890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확률기반</a:t>
            </a: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Probability </a:t>
            </a:r>
            <a:r>
              <a:rPr lang="en-US" altLang="ko-KR" sz="2400" baseline="300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2241031" y="1363044"/>
            <a:ext cx="0" cy="29320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576310" y="1935571"/>
            <a:ext cx="10879962" cy="12434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속의 게이머나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캐릭터가 취할 수 있는 모든 상태를 프로그래머가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정의하는 것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까지는 같지만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확률을 이용해 다음에 취할 행동을 계산한다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점이 다르다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spcBef>
                <a:spcPts val="600"/>
              </a:spcBef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76310" y="4108068"/>
            <a:ext cx="8765541" cy="461665"/>
            <a:chOff x="576310" y="4231673"/>
            <a:chExt cx="8765541" cy="461665"/>
          </a:xfrm>
        </p:grpSpPr>
        <p:sp>
          <p:nvSpPr>
            <p:cNvPr id="20" name="직사각형 19"/>
            <p:cNvSpPr/>
            <p:nvPr/>
          </p:nvSpPr>
          <p:spPr>
            <a:xfrm>
              <a:off x="576310" y="4231673"/>
              <a:ext cx="87655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보통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 정의 → 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상황</a:t>
              </a:r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 부여</a:t>
              </a:r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별 행동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같이 진행된다</a:t>
              </a:r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576286" y="4350769"/>
              <a:ext cx="236483" cy="19444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576310" y="2938459"/>
            <a:ext cx="10879962" cy="8340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캐릭터에 확률을 입히면 실제 사람처럼 예측이 어렵게 되고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l">
              <a:spcBef>
                <a:spcPts val="600"/>
              </a:spcBef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게임을 전체적으로 자연스럽게 만든다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76310" y="1339325"/>
            <a:ext cx="2889561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</a:t>
            </a:r>
            <a:endParaRPr lang="en-US" altLang="ko-KR" sz="2400" baseline="30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339972" y="1392068"/>
            <a:ext cx="0" cy="29320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672745" y="383383"/>
            <a:ext cx="4369821" cy="429040"/>
            <a:chOff x="2749127" y="4326901"/>
            <a:chExt cx="4369821" cy="429040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749127" y="4331209"/>
              <a:ext cx="998487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600"/>
                </a:spcBef>
              </a:pP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3222169" y="4326901"/>
              <a:ext cx="3896779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표와 </a:t>
              </a: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3422543" y="4376903"/>
              <a:ext cx="0" cy="29320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60" y="1036362"/>
            <a:ext cx="6983806" cy="54086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095" r="20068"/>
          <a:stretch/>
        </p:blipFill>
        <p:spPr>
          <a:xfrm>
            <a:off x="988703" y="1973777"/>
            <a:ext cx="3835128" cy="3814344"/>
          </a:xfrm>
          <a:prstGeom prst="rect">
            <a:avLst/>
          </a:prstGeom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2549265" y="5957391"/>
            <a:ext cx="688603" cy="2585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1200" b="1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</a:t>
            </a:r>
            <a:r>
              <a:rPr lang="en-US" altLang="ko-KR" sz="12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Enemy</a:t>
            </a:r>
            <a:endParaRPr lang="en-US" altLang="ko-KR" sz="1200" baseline="30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48590" y="5956300"/>
            <a:ext cx="1064022" cy="25962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1200" b="1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</a:t>
            </a:r>
            <a:r>
              <a:rPr lang="en-US" altLang="ko-KR" sz="12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Player</a:t>
            </a:r>
            <a:endParaRPr lang="en-US" altLang="ko-KR" sz="1200" baseline="30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25" idx="0"/>
          </p:cNvCxnSpPr>
          <p:nvPr/>
        </p:nvCxnSpPr>
        <p:spPr>
          <a:xfrm>
            <a:off x="674171" y="4623899"/>
            <a:ext cx="674419" cy="0"/>
          </a:xfrm>
          <a:prstGeom prst="straightConnector1">
            <a:avLst/>
          </a:prstGeom>
          <a:ln w="38100">
            <a:solidFill>
              <a:srgbClr val="61FF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105770" y="4623899"/>
            <a:ext cx="1136801" cy="2585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1200" b="1" dirty="0" err="1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콜라이더</a:t>
            </a:r>
            <a:r>
              <a:rPr lang="en-US" altLang="ko-KR" sz="1200" baseline="300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Collider</a:t>
            </a:r>
            <a:endParaRPr lang="en-US" altLang="ko-KR" sz="1200" baseline="30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79071" y="2156460"/>
            <a:ext cx="3428489" cy="3428489"/>
          </a:xfrm>
          <a:prstGeom prst="ellipse">
            <a:avLst/>
          </a:prstGeom>
          <a:noFill/>
          <a:ln>
            <a:solidFill>
              <a:srgbClr val="61F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893567" y="4006850"/>
            <a:ext cx="0" cy="19494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877567" y="4813396"/>
            <a:ext cx="0" cy="11429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576310" y="1339325"/>
            <a:ext cx="788476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2400" baseline="30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320542" y="1392068"/>
            <a:ext cx="0" cy="29320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576310" y="1964359"/>
            <a:ext cx="10879962" cy="23698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다르게 완벽하지 않다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때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인간적인 요소를 발생시킬 수 있는 확률을 적용하여서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만들고 있는 컴퓨터 캐릭터에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인간성을 부여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spcBef>
                <a:spcPts val="18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AI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스스로 학습하면 게이머 또한 학습할 수 있게 된다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게이머와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캐릭터는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상호작용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하기에 게이머가 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계속해서 게임에 재미를 더할 수 있다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672745" y="383383"/>
            <a:ext cx="4369821" cy="429040"/>
            <a:chOff x="2749127" y="4326901"/>
            <a:chExt cx="4369821" cy="429040"/>
          </a:xfrm>
        </p:grpSpPr>
        <p:sp>
          <p:nvSpPr>
            <p:cNvPr id="10" name="제목 1"/>
            <p:cNvSpPr txBox="1">
              <a:spLocks/>
            </p:cNvSpPr>
            <p:nvPr/>
          </p:nvSpPr>
          <p:spPr>
            <a:xfrm>
              <a:off x="2749127" y="4331209"/>
              <a:ext cx="998487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600"/>
                </a:spcBef>
              </a:pP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222169" y="4326901"/>
              <a:ext cx="3896779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표와 </a:t>
              </a:r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확률기반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표</a:t>
              </a:r>
              <a:endParaRPr lang="en-US" altLang="ko-KR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3422543" y="4376903"/>
              <a:ext cx="0" cy="29320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227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나눔스퀘어</vt:lpstr>
      <vt:lpstr>Arial</vt:lpstr>
      <vt:lpstr>나눔스퀘어 ExtraBold</vt:lpstr>
      <vt:lpstr>나눔스퀘어 Bold</vt:lpstr>
      <vt:lpstr>Office 테마</vt:lpstr>
      <vt:lpstr>실전 게임 기초 AI 프로그래밍 예제로 쉽게 배우는 게임 인공지능 프로그래밍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게임 기초 AI 프로그래밍 예제로 쉽게 배우는 게임 인공지능 프로그래밍</dc:title>
  <dc:creator>임 형택</dc:creator>
  <cp:lastModifiedBy>임 형택</cp:lastModifiedBy>
  <cp:revision>39</cp:revision>
  <dcterms:created xsi:type="dcterms:W3CDTF">2021-07-05T06:50:00Z</dcterms:created>
  <dcterms:modified xsi:type="dcterms:W3CDTF">2021-07-08T06:46:00Z</dcterms:modified>
</cp:coreProperties>
</file>