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57" r:id="rId8"/>
    <p:sldId id="272" r:id="rId9"/>
    <p:sldId id="274" r:id="rId10"/>
    <p:sldId id="275" r:id="rId11"/>
    <p:sldId id="282" r:id="rId12"/>
    <p:sldId id="276" r:id="rId13"/>
    <p:sldId id="277" r:id="rId14"/>
    <p:sldId id="280" r:id="rId15"/>
    <p:sldId id="278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9AC142-422A-4F2F-A4EF-D7D85A80FDB0}" type="datetimeFigureOut">
              <a:rPr lang="en-GB" smtClean="0"/>
              <a:pPr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Tyler Thorn - 1603041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Lords – An Online Deck-Building Game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Online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45296"/>
          </a:xfrm>
        </p:spPr>
        <p:txBody>
          <a:bodyPr/>
          <a:lstStyle/>
          <a:p>
            <a:r>
              <a:rPr lang="en-GB" dirty="0" smtClean="0"/>
              <a:t>Players can play remotely using a server hosted on my PC currently.</a:t>
            </a:r>
          </a:p>
          <a:p>
            <a:r>
              <a:rPr lang="en-GB" dirty="0" smtClean="0"/>
              <a:t>Implemented in C#.</a:t>
            </a:r>
          </a:p>
          <a:p>
            <a:pPr lvl="1"/>
            <a:r>
              <a:rPr lang="en-GB" dirty="0" err="1" smtClean="0"/>
              <a:t>UNet</a:t>
            </a:r>
            <a:r>
              <a:rPr lang="en-GB" dirty="0" smtClean="0"/>
              <a:t> had some problems.</a:t>
            </a:r>
          </a:p>
          <a:p>
            <a:r>
              <a:rPr lang="en-GB" dirty="0" smtClean="0"/>
              <a:t>Server can handle multiple simultaneous games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Server gracefully handles disconnections.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365104"/>
            <a:ext cx="6153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Final Product – </a:t>
            </a:r>
            <a:r>
              <a:rPr lang="en-GB" sz="2800" dirty="0" smtClean="0"/>
              <a:t>Client-Server Communication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Server assigns an ID to every card in both player’s decks.</a:t>
            </a:r>
          </a:p>
          <a:p>
            <a:r>
              <a:rPr lang="en-GB" dirty="0" smtClean="0"/>
              <a:t>Server and client use keywords to refer to </a:t>
            </a:r>
            <a:r>
              <a:rPr lang="en-GB" dirty="0" smtClean="0"/>
              <a:t>functions.</a:t>
            </a:r>
            <a:endParaRPr lang="en-GB" dirty="0" smtClean="0"/>
          </a:p>
          <a:p>
            <a:r>
              <a:rPr lang="en-GB" dirty="0" smtClean="0"/>
              <a:t>Card IDs and values used as arguments for these </a:t>
            </a:r>
            <a:r>
              <a:rPr lang="en-GB" dirty="0" smtClean="0"/>
              <a:t>functions.</a:t>
            </a:r>
            <a:endParaRPr lang="en-GB" dirty="0" smtClean="0"/>
          </a:p>
          <a:p>
            <a:pPr lvl="1"/>
            <a:r>
              <a:rPr lang="en-GB" dirty="0" smtClean="0"/>
              <a:t>A message to the client might be “KILL#Cannibal43</a:t>
            </a:r>
            <a:r>
              <a:rPr lang="en-GB" dirty="0" smtClean="0"/>
              <a:t>”.</a:t>
            </a:r>
            <a:endParaRPr lang="en-GB" dirty="0" smtClean="0"/>
          </a:p>
          <a:p>
            <a:pPr lvl="2"/>
            <a:r>
              <a:rPr lang="en-GB" dirty="0" smtClean="0"/>
              <a:t>This means to kill the card with the ID “Cannibal43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Everything sent by a client is validated server-side.</a:t>
            </a:r>
            <a:endParaRPr lang="en-GB" dirty="0" smtClean="0"/>
          </a:p>
          <a:p>
            <a:r>
              <a:rPr lang="en-GB" dirty="0" smtClean="0"/>
              <a:t>Future improvements:</a:t>
            </a:r>
          </a:p>
          <a:p>
            <a:pPr lvl="1"/>
            <a:r>
              <a:rPr lang="en-GB" dirty="0" smtClean="0"/>
              <a:t>Test with a large player-base.</a:t>
            </a:r>
          </a:p>
          <a:p>
            <a:pPr lvl="1"/>
            <a:r>
              <a:rPr lang="en-GB" dirty="0" smtClean="0"/>
              <a:t>Constantly host the server on a remote VM.</a:t>
            </a:r>
          </a:p>
          <a:p>
            <a:pPr lvl="1"/>
            <a:r>
              <a:rPr lang="en-GB" dirty="0" smtClean="0"/>
              <a:t>Allow players to play with their friends.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Product – Play-testing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Playtesting was minimal due to falling behind schedule.</a:t>
            </a:r>
          </a:p>
          <a:p>
            <a:pPr lvl="1"/>
            <a:r>
              <a:rPr lang="en-GB" dirty="0" smtClean="0"/>
              <a:t>Could only start playtesting later in the projects lifetime.</a:t>
            </a:r>
          </a:p>
          <a:p>
            <a:r>
              <a:rPr lang="en-GB" dirty="0" smtClean="0"/>
              <a:t>The feedback I did get was useful and was used to improve the game.</a:t>
            </a:r>
          </a:p>
          <a:p>
            <a:r>
              <a:rPr lang="en-GB" dirty="0" smtClean="0"/>
              <a:t>Future work:</a:t>
            </a:r>
          </a:p>
          <a:p>
            <a:pPr lvl="1"/>
            <a:r>
              <a:rPr lang="en-GB" dirty="0" smtClean="0"/>
              <a:t>Introduce </a:t>
            </a:r>
            <a:r>
              <a:rPr lang="en-GB" i="1" dirty="0" smtClean="0"/>
              <a:t>Lords </a:t>
            </a:r>
            <a:r>
              <a:rPr lang="en-GB" dirty="0" smtClean="0"/>
              <a:t>to more players.</a:t>
            </a:r>
          </a:p>
          <a:p>
            <a:pPr lvl="1"/>
            <a:r>
              <a:rPr lang="en-GB" dirty="0" smtClean="0"/>
              <a:t>Gather feedback to help with game balance and polish.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Play (Summarized)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8615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Players each create decks from the pool of cards</a:t>
            </a:r>
          </a:p>
          <a:p>
            <a:r>
              <a:rPr lang="en-GB" dirty="0" smtClean="0"/>
              <a:t>Each deck contains 25 cards plus 1 Lord card.</a:t>
            </a:r>
          </a:p>
          <a:p>
            <a:r>
              <a:rPr lang="en-GB" dirty="0" smtClean="0"/>
              <a:t>Each player starts with 25 gold.</a:t>
            </a:r>
          </a:p>
          <a:p>
            <a:r>
              <a:rPr lang="en-GB" dirty="0" smtClean="0"/>
              <a:t>At the beginning of each player’s turn </a:t>
            </a:r>
            <a:r>
              <a:rPr lang="en-GB" smtClean="0"/>
              <a:t>they draw a card and gain 5 gold.</a:t>
            </a:r>
            <a:endParaRPr lang="en-GB" dirty="0" smtClean="0"/>
          </a:p>
          <a:p>
            <a:r>
              <a:rPr lang="en-GB" dirty="0" smtClean="0"/>
              <a:t>Players spend gold to play cards.</a:t>
            </a:r>
          </a:p>
          <a:p>
            <a:r>
              <a:rPr lang="en-GB" dirty="0" smtClean="0"/>
              <a:t>Units can attack other units and reduce your opponent’s gold.</a:t>
            </a:r>
          </a:p>
          <a:p>
            <a:r>
              <a:rPr lang="en-GB" dirty="0" smtClean="0"/>
              <a:t>Utilities are one-time use cards.</a:t>
            </a:r>
          </a:p>
          <a:p>
            <a:r>
              <a:rPr lang="en-GB" dirty="0" smtClean="0"/>
              <a:t>Lords start in play and have powerful effects.</a:t>
            </a:r>
          </a:p>
          <a:p>
            <a:r>
              <a:rPr lang="en-GB" dirty="0" smtClean="0"/>
              <a:t>First player to 0 gold loses.</a:t>
            </a:r>
          </a:p>
          <a:p>
            <a:r>
              <a:rPr lang="en-GB" dirty="0" smtClean="0"/>
              <a:t>Players can check the rules any time by clicking the “?” button, or “How To Play” on the main menu.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Improve the aesthetic of the game.</a:t>
            </a:r>
          </a:p>
          <a:p>
            <a:pPr lvl="1"/>
            <a:r>
              <a:rPr lang="en-GB" dirty="0" smtClean="0"/>
              <a:t>Most cards are missing artwork.</a:t>
            </a:r>
          </a:p>
          <a:p>
            <a:r>
              <a:rPr lang="en-GB" dirty="0" smtClean="0"/>
              <a:t>Animations and sound effects to help players track the game state.</a:t>
            </a:r>
          </a:p>
          <a:p>
            <a:r>
              <a:rPr lang="en-GB" dirty="0" smtClean="0"/>
              <a:t>Increase the card pool (at least 100 cards).</a:t>
            </a:r>
          </a:p>
          <a:p>
            <a:r>
              <a:rPr lang="en-GB" dirty="0" smtClean="0"/>
              <a:t>Server should constantly be running.</a:t>
            </a:r>
          </a:p>
          <a:p>
            <a:r>
              <a:rPr lang="en-GB" dirty="0" smtClean="0"/>
              <a:t>Gather player feedback and improve game from it.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for the future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key points:</a:t>
            </a:r>
          </a:p>
          <a:p>
            <a:pPr lvl="1"/>
            <a:r>
              <a:rPr lang="en-GB" dirty="0" smtClean="0"/>
              <a:t>Research tools more thoroughly in the future.</a:t>
            </a:r>
          </a:p>
          <a:p>
            <a:pPr lvl="2"/>
            <a:r>
              <a:rPr lang="en-GB" dirty="0" err="1" smtClean="0"/>
              <a:t>UNet</a:t>
            </a:r>
            <a:r>
              <a:rPr lang="en-GB" dirty="0" smtClean="0"/>
              <a:t> was an unfortunate waste of time.</a:t>
            </a:r>
          </a:p>
          <a:p>
            <a:pPr lvl="1"/>
            <a:r>
              <a:rPr lang="en-GB" dirty="0" smtClean="0"/>
              <a:t>Plan around other work and responsibilities.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an online deck-building game.</a:t>
            </a:r>
          </a:p>
          <a:p>
            <a:r>
              <a:rPr lang="en-GB" dirty="0" smtClean="0"/>
              <a:t>Deck-building game can be interpreted two ways: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the deck-building is the focus of the gameplay (e.g. </a:t>
            </a:r>
            <a:r>
              <a:rPr lang="en-GB" i="1" dirty="0" smtClean="0"/>
              <a:t>Dominion</a:t>
            </a:r>
            <a:r>
              <a:rPr lang="en-GB" dirty="0" smtClean="0"/>
              <a:t>).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deck-building happens prior to the core gameplay (e.g. </a:t>
            </a:r>
            <a:r>
              <a:rPr lang="en-GB" i="1" dirty="0" smtClean="0"/>
              <a:t>Magic: The Gathering, Hearthstone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I use the second interpretation for this project.</a:t>
            </a:r>
          </a:p>
          <a:p>
            <a:pPr marL="777240" lvl="1" indent="-45720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Plenty of deck-building games to look at on the market already.</a:t>
            </a:r>
          </a:p>
          <a:p>
            <a:r>
              <a:rPr lang="en-GB" dirty="0" smtClean="0"/>
              <a:t>The most popular ones tend to be Trading Card Games (TCGs)</a:t>
            </a:r>
          </a:p>
          <a:p>
            <a:pPr lvl="1"/>
            <a:r>
              <a:rPr lang="en-GB" dirty="0" smtClean="0"/>
              <a:t>By 2011,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 had sold over 25 billion cards.</a:t>
            </a:r>
          </a:p>
          <a:p>
            <a:r>
              <a:rPr lang="en-GB" dirty="0" smtClean="0"/>
              <a:t>Three main sources of information for this project: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Game Developer Conference (GDC) Talks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Deck-building games on the market (e.g.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Online Unity Tutorials</a:t>
            </a:r>
          </a:p>
          <a:p>
            <a:pPr marL="1062990" lvl="2" indent="-514350"/>
            <a:r>
              <a:rPr lang="en-GB" dirty="0" smtClean="0"/>
              <a:t>I had prior experience with Unity but wanted to improve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GDC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GDC is an annual conference for video game developers.</a:t>
            </a:r>
          </a:p>
          <a:p>
            <a:r>
              <a:rPr lang="en-GB" dirty="0" smtClean="0"/>
              <a:t>However table-top game developers also attend and present.</a:t>
            </a:r>
          </a:p>
          <a:p>
            <a:r>
              <a:rPr lang="en-GB" dirty="0" smtClean="0"/>
              <a:t>Two of these talks were very useful: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Mark Rosewater’s </a:t>
            </a:r>
            <a:r>
              <a:rPr lang="en-GB" i="1" dirty="0" smtClean="0"/>
              <a:t>Magic: The Gathering: 20 Years, 20 Lessons Learned</a:t>
            </a:r>
          </a:p>
          <a:p>
            <a:pPr marL="1051560" lvl="2" indent="-457200"/>
            <a:r>
              <a:rPr lang="en-GB" dirty="0" smtClean="0"/>
              <a:t>Lead Designer of </a:t>
            </a:r>
            <a:r>
              <a:rPr lang="en-GB" i="1" dirty="0" smtClean="0"/>
              <a:t>Magic: The Gathering</a:t>
            </a:r>
            <a:r>
              <a:rPr lang="en-GB" dirty="0" smtClean="0"/>
              <a:t> giving 20 tips based on his life experience designing </a:t>
            </a:r>
            <a:r>
              <a:rPr lang="en-GB" i="1" dirty="0" smtClean="0"/>
              <a:t>Magic: The Gathering</a:t>
            </a:r>
            <a:r>
              <a:rPr lang="en-GB" dirty="0" smtClean="0"/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Dylan Mayo’s </a:t>
            </a:r>
            <a:r>
              <a:rPr lang="en-GB" i="1" dirty="0" smtClean="0"/>
              <a:t>Balance Mechanics For Your Card Game’s Unique Power Curve</a:t>
            </a:r>
          </a:p>
          <a:p>
            <a:pPr marL="1051560" lvl="2" indent="-457200"/>
            <a:r>
              <a:rPr lang="en-GB" dirty="0" smtClean="0"/>
              <a:t>Game Design Manager for </a:t>
            </a:r>
            <a:r>
              <a:rPr lang="en-GB" i="1" dirty="0" smtClean="0"/>
              <a:t>Pokémon Trading Card Game </a:t>
            </a:r>
            <a:r>
              <a:rPr lang="en-GB" dirty="0" smtClean="0"/>
              <a:t>using </a:t>
            </a:r>
            <a:r>
              <a:rPr lang="en-GB" i="1" dirty="0" smtClean="0"/>
              <a:t>Hearthstone</a:t>
            </a:r>
            <a:r>
              <a:rPr lang="en-GB" dirty="0" smtClean="0"/>
              <a:t> as an example for balancing cards in TCGs.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Other Card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02920" indent="-457200"/>
            <a:r>
              <a:rPr lang="en-GB" dirty="0" smtClean="0"/>
              <a:t>I looked at other TCGs for 3 main design elements: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Reducing the impact of luck.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Designing card effects.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Managing resources and takings risks.</a:t>
            </a:r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r>
              <a:rPr lang="en-GB" dirty="0" smtClean="0"/>
              <a:t>Looked at successful TCGs I had experience playing: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Hearthstone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err="1" smtClean="0"/>
              <a:t>Pokemon</a:t>
            </a:r>
            <a:r>
              <a:rPr lang="en-GB" i="1" dirty="0" smtClean="0"/>
              <a:t> Trading Card Game</a:t>
            </a:r>
          </a:p>
          <a:p>
            <a:pPr marL="560070" indent="-514350">
              <a:buFont typeface="+mj-lt"/>
              <a:buAutoNum type="arabicPeriod"/>
            </a:pPr>
            <a:endParaRPr lang="en-GB" dirty="0" smtClean="0"/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pPr marL="502920" indent="-457200"/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Online Unity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main Unity tutorials used</a:t>
            </a:r>
          </a:p>
          <a:p>
            <a:pPr lvl="1"/>
            <a:r>
              <a:rPr lang="en-GB" dirty="0" smtClean="0"/>
              <a:t>Both created by the channel “Quill18Creates”.</a:t>
            </a:r>
          </a:p>
          <a:p>
            <a:pPr lvl="1"/>
            <a:r>
              <a:rPr lang="en-GB" dirty="0" smtClean="0"/>
              <a:t>Both helped the implementation of this game.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Tutorial - Drag &amp; Drop Tutorial”</a:t>
            </a:r>
          </a:p>
          <a:p>
            <a:pPr marL="788670" lvl="1" indent="-514350"/>
            <a:r>
              <a:rPr lang="en-GB" dirty="0" smtClean="0"/>
              <a:t>Details implementation of a GUI that allows users to drag elements from one segment of the screen to another.</a:t>
            </a:r>
          </a:p>
          <a:p>
            <a:pPr marL="788670" lvl="1" indent="-514350"/>
            <a:r>
              <a:rPr lang="en-GB" dirty="0" smtClean="0"/>
              <a:t>Very applicable to card games.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3D: Multiplayer First-Person Shooter”</a:t>
            </a:r>
          </a:p>
          <a:p>
            <a:pPr marL="788670" lvl="1" indent="-514350"/>
            <a:r>
              <a:rPr lang="en-GB" dirty="0" smtClean="0"/>
              <a:t>Tutorial on using </a:t>
            </a:r>
            <a:r>
              <a:rPr lang="en-GB" dirty="0" err="1" smtClean="0"/>
              <a:t>UNet</a:t>
            </a:r>
            <a:r>
              <a:rPr lang="en-GB" dirty="0" smtClean="0"/>
              <a:t> to create multiplayer games in Unity.</a:t>
            </a:r>
          </a:p>
          <a:p>
            <a:pPr marL="788670" lvl="1" indent="-514350"/>
            <a:r>
              <a:rPr lang="en-GB" dirty="0" err="1" smtClean="0"/>
              <a:t>UNet</a:t>
            </a:r>
            <a:r>
              <a:rPr lang="en-GB" dirty="0" smtClean="0"/>
              <a:t> eventually not used for many reasons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&amp;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Three Primary Objectives: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a deck-builder tool that allows players to build decks from a pool of over 100 cards.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online functionality, allowing players to play with each other remotely (different households, cities, etc.).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Introduce Trading Card Game (TCG) players to the game, and improve it based on their feedback.</a:t>
            </a:r>
          </a:p>
          <a:p>
            <a:pPr marL="514350" indent="-514350"/>
            <a:r>
              <a:rPr lang="en-GB" dirty="0" smtClean="0"/>
              <a:t>Produced a Game Design Document outlining the design of the game (including rules, features, etc.).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Functioning deck-builder that players can use to create multiple decks.</a:t>
            </a:r>
          </a:p>
          <a:p>
            <a:r>
              <a:rPr lang="en-GB" dirty="0" smtClean="0"/>
              <a:t>Validates decks to make sure they follow the game rules.</a:t>
            </a:r>
          </a:p>
          <a:p>
            <a:r>
              <a:rPr lang="en-GB" dirty="0" smtClean="0"/>
              <a:t>Players can search for cards by name, cost, or card type.</a:t>
            </a:r>
          </a:p>
          <a:p>
            <a:r>
              <a:rPr lang="en-GB" dirty="0" smtClean="0"/>
              <a:t>28 Cards (goal was 100</a:t>
            </a:r>
            <a:r>
              <a:rPr lang="en-GB" dirty="0" smtClean="0"/>
              <a:t>).</a:t>
            </a:r>
          </a:p>
          <a:p>
            <a:r>
              <a:rPr lang="en-GB" dirty="0" smtClean="0"/>
              <a:t>Decks are saved client-side in a serialized format.</a:t>
            </a:r>
            <a:endParaRPr lang="en-GB" dirty="0" smtClean="0"/>
          </a:p>
          <a:p>
            <a:r>
              <a:rPr lang="en-GB" dirty="0" smtClean="0"/>
              <a:t>Future improvements:</a:t>
            </a:r>
          </a:p>
          <a:p>
            <a:pPr lvl="1"/>
            <a:r>
              <a:rPr lang="en-GB" dirty="0" smtClean="0"/>
              <a:t>More cards.</a:t>
            </a:r>
          </a:p>
          <a:p>
            <a:pPr lvl="1"/>
            <a:r>
              <a:rPr lang="en-GB" dirty="0" smtClean="0"/>
              <a:t>More search parameters.</a:t>
            </a:r>
          </a:p>
          <a:p>
            <a:pPr lvl="1"/>
            <a:r>
              <a:rPr lang="en-GB" dirty="0" smtClean="0"/>
              <a:t>Allow players to modify existing decks.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277</TotalTime>
  <Words>931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Lords – An Online Deck-Building Game</vt:lpstr>
      <vt:lpstr>Project Summary</vt:lpstr>
      <vt:lpstr>Context</vt:lpstr>
      <vt:lpstr>Context – GDC Talks</vt:lpstr>
      <vt:lpstr>Context – Other Card Games</vt:lpstr>
      <vt:lpstr>Context – Online Unity Tutorials</vt:lpstr>
      <vt:lpstr>Aims &amp; Objectives</vt:lpstr>
      <vt:lpstr>Final Product – Deck-Builder</vt:lpstr>
      <vt:lpstr>Final Product – Deck-Builder</vt:lpstr>
      <vt:lpstr>Final Product – Online Functionality</vt:lpstr>
      <vt:lpstr>Final Product – Client-Server Communication</vt:lpstr>
      <vt:lpstr>Final Product – Play-testing Feedback</vt:lpstr>
      <vt:lpstr>How To Play (Summarized)</vt:lpstr>
      <vt:lpstr>Demonstration</vt:lpstr>
      <vt:lpstr>Future Work</vt:lpstr>
      <vt:lpstr>Lessons for the future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Lords – An Online Deck-Building Game</dc:title>
  <dc:creator>Tyler</dc:creator>
  <cp:lastModifiedBy>Tyler</cp:lastModifiedBy>
  <cp:revision>81</cp:revision>
  <dcterms:created xsi:type="dcterms:W3CDTF">2020-05-04T12:33:37Z</dcterms:created>
  <dcterms:modified xsi:type="dcterms:W3CDTF">2020-05-06T12:37:07Z</dcterms:modified>
</cp:coreProperties>
</file>