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67" r:id="rId13"/>
    <p:sldId id="271" r:id="rId14"/>
    <p:sldId id="257" r:id="rId15"/>
    <p:sldId id="272" r:id="rId16"/>
    <p:sldId id="274" r:id="rId17"/>
    <p:sldId id="275" r:id="rId18"/>
    <p:sldId id="282" r:id="rId19"/>
    <p:sldId id="276" r:id="rId20"/>
    <p:sldId id="277" r:id="rId21"/>
    <p:sldId id="280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9AC142-422A-4F2F-A4EF-D7D85A80FDB0}" type="datetimeFigureOut">
              <a:rPr lang="en-GB" smtClean="0"/>
              <a:pPr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Tyler Thorn - 1603041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Lords – An Online Deck-Building Game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Resource management is crucial to playing TCGs at a competitive level.</a:t>
            </a:r>
          </a:p>
          <a:p>
            <a:r>
              <a:rPr lang="en-GB" dirty="0" smtClean="0"/>
              <a:t>Resources include:</a:t>
            </a:r>
          </a:p>
          <a:p>
            <a:pPr lvl="1"/>
            <a:r>
              <a:rPr lang="en-GB" dirty="0" smtClean="0"/>
              <a:t>Cards.</a:t>
            </a:r>
          </a:p>
          <a:p>
            <a:pPr lvl="1"/>
            <a:r>
              <a:rPr lang="en-GB" dirty="0" smtClean="0"/>
              <a:t>Health.</a:t>
            </a:r>
          </a:p>
          <a:p>
            <a:pPr lvl="1"/>
            <a:r>
              <a:rPr lang="en-GB" dirty="0" err="1" smtClean="0"/>
              <a:t>Mana</a:t>
            </a:r>
            <a:r>
              <a:rPr lang="en-GB" dirty="0" smtClean="0"/>
              <a:t>/Stamina/Summon limits – A pool that player’s must draw from that limits their actions per turn.</a:t>
            </a:r>
          </a:p>
          <a:p>
            <a:r>
              <a:rPr lang="en-GB" dirty="0" smtClean="0"/>
              <a:t>The more entwined these resources are the more impactful each decision is.</a:t>
            </a:r>
          </a:p>
          <a:p>
            <a:r>
              <a:rPr lang="en-GB" dirty="0" smtClean="0"/>
              <a:t>Investing these resources is a </a:t>
            </a:r>
            <a:r>
              <a:rPr lang="en-GB" dirty="0" smtClean="0"/>
              <a:t>risk.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/>
              <a:t>Pokémon Trading Card Game</a:t>
            </a:r>
            <a:r>
              <a:rPr lang="en-GB" dirty="0" smtClean="0"/>
              <a:t> has an interesting example of risk.</a:t>
            </a:r>
          </a:p>
          <a:p>
            <a:r>
              <a:rPr lang="en-GB" dirty="0" smtClean="0"/>
              <a:t>Players win by taking 6 prize cards.</a:t>
            </a:r>
          </a:p>
          <a:p>
            <a:pPr lvl="1"/>
            <a:r>
              <a:rPr lang="en-GB" dirty="0" smtClean="0"/>
              <a:t>These are earned by defeating the opponent’s Pokémon.</a:t>
            </a:r>
          </a:p>
          <a:p>
            <a:r>
              <a:rPr lang="en-GB" dirty="0" smtClean="0"/>
              <a:t>The most powerful Pokémon (GX/EX Pokémon) give TWO prize cards when defeated.</a:t>
            </a:r>
          </a:p>
          <a:p>
            <a:r>
              <a:rPr lang="en-GB" dirty="0" smtClean="0"/>
              <a:t>This creates a high-risk high-reward situation when playing these cards.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wanted to emulate this high-risk decision making in my game.</a:t>
            </a:r>
          </a:p>
          <a:p>
            <a:r>
              <a:rPr lang="en-GB" dirty="0" smtClean="0"/>
              <a:t>Result - All cards require an investment to play.</a:t>
            </a:r>
          </a:p>
          <a:p>
            <a:r>
              <a:rPr lang="en-GB" dirty="0" smtClean="0"/>
              <a:t>However unlike most other popular TCGs, </a:t>
            </a:r>
            <a:r>
              <a:rPr lang="en-GB" dirty="0" err="1" smtClean="0"/>
              <a:t>Mana</a:t>
            </a:r>
            <a:r>
              <a:rPr lang="en-GB" dirty="0" smtClean="0"/>
              <a:t> and Health are not distinct.</a:t>
            </a:r>
          </a:p>
          <a:p>
            <a:pPr lvl="1"/>
            <a:r>
              <a:rPr lang="en-GB" dirty="0" smtClean="0"/>
              <a:t>They are combined into one currency gold.</a:t>
            </a:r>
          </a:p>
          <a:p>
            <a:pPr lvl="1"/>
            <a:r>
              <a:rPr lang="en-GB" dirty="0" smtClean="0"/>
              <a:t>Spend gold to play cards, but lose when you run out of gold.</a:t>
            </a:r>
          </a:p>
          <a:p>
            <a:r>
              <a:rPr lang="en-GB" dirty="0" smtClean="0"/>
              <a:t>Playing cards makes you closer to losing the game, but is necessary to win.</a:t>
            </a:r>
          </a:p>
          <a:p>
            <a:pPr lvl="1"/>
            <a:r>
              <a:rPr lang="en-GB" dirty="0" smtClean="0"/>
              <a:t>Adds an extra layer of depth to each decision.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Online Unity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main Unity tutorials </a:t>
            </a:r>
            <a:r>
              <a:rPr lang="en-GB" dirty="0" smtClean="0"/>
              <a:t>used</a:t>
            </a:r>
            <a:endParaRPr lang="en-GB" dirty="0" smtClean="0"/>
          </a:p>
          <a:p>
            <a:pPr lvl="1"/>
            <a:r>
              <a:rPr lang="en-GB" dirty="0" smtClean="0"/>
              <a:t>Both created by the channel “Quill18Creates”.</a:t>
            </a:r>
          </a:p>
          <a:p>
            <a:pPr lvl="1"/>
            <a:r>
              <a:rPr lang="en-GB" dirty="0" smtClean="0"/>
              <a:t>Both helped the implementation of this game.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Tutorial - Drag &amp; Drop Tutorial”</a:t>
            </a:r>
          </a:p>
          <a:p>
            <a:pPr marL="788670" lvl="1" indent="-514350"/>
            <a:r>
              <a:rPr lang="en-GB" dirty="0" smtClean="0"/>
              <a:t>Details </a:t>
            </a:r>
            <a:r>
              <a:rPr lang="en-GB" dirty="0" smtClean="0"/>
              <a:t>implementation of</a:t>
            </a:r>
            <a:r>
              <a:rPr lang="en-GB" dirty="0" smtClean="0"/>
              <a:t> </a:t>
            </a:r>
            <a:r>
              <a:rPr lang="en-GB" dirty="0" smtClean="0"/>
              <a:t>a GUI that allows users to drag elements from one segment of the screen to another.</a:t>
            </a:r>
          </a:p>
          <a:p>
            <a:pPr marL="788670" lvl="1" indent="-514350"/>
            <a:r>
              <a:rPr lang="en-GB" dirty="0" smtClean="0"/>
              <a:t>Very applicable to card games.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3D: Multiplayer First-Person Shooter”</a:t>
            </a:r>
          </a:p>
          <a:p>
            <a:pPr marL="788670" lvl="1" indent="-514350"/>
            <a:r>
              <a:rPr lang="en-GB" dirty="0" smtClean="0"/>
              <a:t>Tutorial on using </a:t>
            </a:r>
            <a:r>
              <a:rPr lang="en-GB" dirty="0" err="1" smtClean="0"/>
              <a:t>UNet</a:t>
            </a:r>
            <a:r>
              <a:rPr lang="en-GB" dirty="0" smtClean="0"/>
              <a:t> to create multiplayer games in Unity.</a:t>
            </a:r>
          </a:p>
          <a:p>
            <a:pPr marL="788670" lvl="1" indent="-514350"/>
            <a:r>
              <a:rPr lang="en-GB" dirty="0" err="1" smtClean="0"/>
              <a:t>UNet</a:t>
            </a:r>
            <a:r>
              <a:rPr lang="en-GB" dirty="0" smtClean="0"/>
              <a:t> eventually not used for many reasons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&amp;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Three Primary Objectives: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a deck-builder tool that allows players to build decks from a pool of over 100 cards.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online functionality, allowing players to play with each other remotely (different households, cities, etc.).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Introduce Trading Card Game (TCG) players to the game, and improve it based on their feedback.</a:t>
            </a:r>
          </a:p>
          <a:p>
            <a:pPr marL="514350" indent="-514350"/>
            <a:r>
              <a:rPr lang="en-GB" dirty="0" smtClean="0"/>
              <a:t>Produced a Game Design Document outlining the design of the game (including rules, features, etc.).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Functioning deck-builder that players can use to create multiple decks.</a:t>
            </a:r>
          </a:p>
          <a:p>
            <a:r>
              <a:rPr lang="en-GB" dirty="0" smtClean="0"/>
              <a:t>Validates decks to make sure they follow the game rules.</a:t>
            </a:r>
          </a:p>
          <a:p>
            <a:r>
              <a:rPr lang="en-GB" dirty="0" smtClean="0"/>
              <a:t>Players can search for cards by name, cost, or card type.</a:t>
            </a:r>
          </a:p>
          <a:p>
            <a:r>
              <a:rPr lang="en-GB" dirty="0" smtClean="0"/>
              <a:t>28 Cards (goal was 100).</a:t>
            </a:r>
          </a:p>
          <a:p>
            <a:r>
              <a:rPr lang="en-GB" dirty="0" smtClean="0"/>
              <a:t>Future improvements:</a:t>
            </a:r>
          </a:p>
          <a:p>
            <a:pPr lvl="1"/>
            <a:r>
              <a:rPr lang="en-GB" dirty="0" smtClean="0"/>
              <a:t>More cards.</a:t>
            </a:r>
          </a:p>
          <a:p>
            <a:pPr lvl="1"/>
            <a:r>
              <a:rPr lang="en-GB" dirty="0" smtClean="0"/>
              <a:t>More search parameters.</a:t>
            </a:r>
          </a:p>
          <a:p>
            <a:pPr lvl="1"/>
            <a:r>
              <a:rPr lang="en-GB" dirty="0" smtClean="0"/>
              <a:t>Allow players to modify existing decks.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Online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Players can play remotely using a server hosted on my PC currently.</a:t>
            </a:r>
          </a:p>
          <a:p>
            <a:r>
              <a:rPr lang="en-GB" dirty="0" smtClean="0"/>
              <a:t>Implemented in C#.</a:t>
            </a:r>
          </a:p>
          <a:p>
            <a:pPr lvl="1"/>
            <a:r>
              <a:rPr lang="en-GB" dirty="0" err="1" smtClean="0"/>
              <a:t>UNet</a:t>
            </a:r>
            <a:r>
              <a:rPr lang="en-GB" dirty="0" smtClean="0"/>
              <a:t> </a:t>
            </a:r>
            <a:r>
              <a:rPr lang="en-GB" dirty="0" smtClean="0"/>
              <a:t>had some problems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Server can handle multiple simultaneous games.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365104"/>
            <a:ext cx="6153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Product – Server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Server assigns an ID to every card in both player’s decks.</a:t>
            </a:r>
          </a:p>
          <a:p>
            <a:r>
              <a:rPr lang="en-GB" dirty="0" smtClean="0"/>
              <a:t>Server and client use keywords to refer to functions</a:t>
            </a:r>
          </a:p>
          <a:p>
            <a:r>
              <a:rPr lang="en-GB" dirty="0" smtClean="0"/>
              <a:t>Card IDs and values used as arguments for these functions</a:t>
            </a:r>
          </a:p>
          <a:p>
            <a:pPr lvl="1"/>
            <a:r>
              <a:rPr lang="en-GB" dirty="0" smtClean="0"/>
              <a:t>A message to the client might be “KILL#Cannibal43”</a:t>
            </a:r>
          </a:p>
          <a:p>
            <a:pPr lvl="2"/>
            <a:r>
              <a:rPr lang="en-GB" dirty="0" smtClean="0"/>
              <a:t>This means to kill the card with the ID “Cannibal43”.</a:t>
            </a:r>
          </a:p>
          <a:p>
            <a:r>
              <a:rPr lang="en-GB" dirty="0" smtClean="0"/>
              <a:t>Future </a:t>
            </a:r>
            <a:r>
              <a:rPr lang="en-GB" dirty="0" smtClean="0"/>
              <a:t>improvements:</a:t>
            </a:r>
          </a:p>
          <a:p>
            <a:pPr lvl="1"/>
            <a:r>
              <a:rPr lang="en-GB" dirty="0" smtClean="0"/>
              <a:t>Test with a large player-base.</a:t>
            </a:r>
          </a:p>
          <a:p>
            <a:pPr lvl="1"/>
            <a:r>
              <a:rPr lang="en-GB" dirty="0" smtClean="0"/>
              <a:t>Constantly host the server on a remote VM.</a:t>
            </a:r>
          </a:p>
          <a:p>
            <a:pPr lvl="1"/>
            <a:r>
              <a:rPr lang="en-GB" dirty="0" smtClean="0"/>
              <a:t>Allow players to play with their friends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Product – Play-testing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Playtesting was minimal due to falling behind schedule.</a:t>
            </a:r>
          </a:p>
          <a:p>
            <a:pPr lvl="1"/>
            <a:r>
              <a:rPr lang="en-GB" dirty="0" smtClean="0"/>
              <a:t>Could only start playtesting later in the projects lifetime.</a:t>
            </a:r>
          </a:p>
          <a:p>
            <a:r>
              <a:rPr lang="en-GB" dirty="0" smtClean="0"/>
              <a:t>The feedback I did get was useful and was used to improve the game.</a:t>
            </a:r>
          </a:p>
          <a:p>
            <a:r>
              <a:rPr lang="en-GB" dirty="0" smtClean="0"/>
              <a:t>Future work:</a:t>
            </a:r>
          </a:p>
          <a:p>
            <a:pPr lvl="1"/>
            <a:r>
              <a:rPr lang="en-GB" dirty="0" smtClean="0"/>
              <a:t>Introduce </a:t>
            </a:r>
            <a:r>
              <a:rPr lang="en-GB" i="1" dirty="0" smtClean="0"/>
              <a:t>Lords </a:t>
            </a:r>
            <a:r>
              <a:rPr lang="en-GB" dirty="0" smtClean="0"/>
              <a:t>to more players.</a:t>
            </a:r>
          </a:p>
          <a:p>
            <a:pPr lvl="1"/>
            <a:r>
              <a:rPr lang="en-GB" dirty="0" smtClean="0"/>
              <a:t>Gather feedback to help with game balance and polish.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an online deck-building game.</a:t>
            </a:r>
          </a:p>
          <a:p>
            <a:r>
              <a:rPr lang="en-GB" dirty="0" smtClean="0"/>
              <a:t>Deck-building game can be interpreted two ways: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the deck-building is the focus of the gameplay (e.g. </a:t>
            </a:r>
            <a:r>
              <a:rPr lang="en-GB" i="1" dirty="0" smtClean="0"/>
              <a:t>Dominion</a:t>
            </a:r>
            <a:r>
              <a:rPr lang="en-GB" dirty="0" smtClean="0"/>
              <a:t>).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deck-building happens prior to the core gameplay (e.g. </a:t>
            </a:r>
            <a:r>
              <a:rPr lang="en-GB" i="1" dirty="0" smtClean="0"/>
              <a:t>Magic: The Gathering, Hearthstone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I use the second interpretation for this project</a:t>
            </a:r>
            <a:r>
              <a:rPr lang="en-GB" dirty="0" smtClean="0"/>
              <a:t>.</a:t>
            </a:r>
            <a:endParaRPr lang="en-GB" dirty="0" smtClean="0"/>
          </a:p>
          <a:p>
            <a:pPr marL="777240" lvl="1" indent="-45720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Play (Summarized)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861520"/>
          </a:xfrm>
        </p:spPr>
        <p:txBody>
          <a:bodyPr>
            <a:normAutofit/>
          </a:bodyPr>
          <a:lstStyle/>
          <a:p>
            <a:r>
              <a:rPr lang="en-GB" dirty="0" smtClean="0"/>
              <a:t>Players each create decks from the pool of cards</a:t>
            </a:r>
          </a:p>
          <a:p>
            <a:r>
              <a:rPr lang="en-GB" dirty="0" smtClean="0"/>
              <a:t>Each deck contains 25 cards plus 1 Lord card.</a:t>
            </a:r>
          </a:p>
          <a:p>
            <a:r>
              <a:rPr lang="en-GB" dirty="0" smtClean="0"/>
              <a:t>Each player starts with 25 gold.</a:t>
            </a:r>
          </a:p>
          <a:p>
            <a:r>
              <a:rPr lang="en-GB" dirty="0" smtClean="0"/>
              <a:t>Players spend gold to play cards.</a:t>
            </a:r>
          </a:p>
          <a:p>
            <a:r>
              <a:rPr lang="en-GB" dirty="0" smtClean="0"/>
              <a:t>Units can attack other units and reduce your opponent’s gold.</a:t>
            </a:r>
          </a:p>
          <a:p>
            <a:r>
              <a:rPr lang="en-GB" dirty="0" smtClean="0"/>
              <a:t>Utilities are one-time use cards.</a:t>
            </a:r>
          </a:p>
          <a:p>
            <a:r>
              <a:rPr lang="en-GB" dirty="0" smtClean="0"/>
              <a:t>Lords start in play and have powerful effects.</a:t>
            </a:r>
          </a:p>
          <a:p>
            <a:r>
              <a:rPr lang="en-GB" dirty="0" smtClean="0"/>
              <a:t>First player to 0 gold loses.</a:t>
            </a:r>
          </a:p>
          <a:p>
            <a:r>
              <a:rPr lang="en-GB" dirty="0" smtClean="0"/>
              <a:t>Players can check the rules any time by clicking the “?” button, or “How To Play” on the main menu.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Improve the aesthetic of the game.</a:t>
            </a:r>
          </a:p>
          <a:p>
            <a:pPr lvl="1"/>
            <a:r>
              <a:rPr lang="en-GB" dirty="0" smtClean="0"/>
              <a:t>Most cards are missing artwork.</a:t>
            </a:r>
          </a:p>
          <a:p>
            <a:r>
              <a:rPr lang="en-GB" dirty="0" smtClean="0"/>
              <a:t>Animations and sound effects to help players track the game state.</a:t>
            </a:r>
          </a:p>
          <a:p>
            <a:r>
              <a:rPr lang="en-GB" dirty="0" smtClean="0"/>
              <a:t>Increase the card pool (at least 100 cards).</a:t>
            </a:r>
          </a:p>
          <a:p>
            <a:r>
              <a:rPr lang="en-GB" dirty="0" smtClean="0"/>
              <a:t>Server should constantly be running.</a:t>
            </a:r>
          </a:p>
          <a:p>
            <a:r>
              <a:rPr lang="en-GB" dirty="0" smtClean="0"/>
              <a:t>Gather player feedback and improve game from it.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for the future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key points:</a:t>
            </a:r>
          </a:p>
          <a:p>
            <a:pPr lvl="1"/>
            <a:r>
              <a:rPr lang="en-GB" dirty="0" smtClean="0"/>
              <a:t>Research tools more thoroughly in the future.</a:t>
            </a:r>
          </a:p>
          <a:p>
            <a:pPr lvl="2"/>
            <a:r>
              <a:rPr lang="en-GB" dirty="0" err="1" smtClean="0"/>
              <a:t>UNet</a:t>
            </a:r>
            <a:r>
              <a:rPr lang="en-GB" dirty="0" smtClean="0"/>
              <a:t> was an unfortunate waste of time.</a:t>
            </a:r>
          </a:p>
          <a:p>
            <a:pPr lvl="1"/>
            <a:r>
              <a:rPr lang="en-GB" dirty="0" smtClean="0"/>
              <a:t>Plan around other work and responsibilities.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Plenty of deck-building games to look at on the market already.</a:t>
            </a:r>
          </a:p>
          <a:p>
            <a:r>
              <a:rPr lang="en-GB" dirty="0" smtClean="0"/>
              <a:t>The most popular ones tend to be Trading Card Games (TCGs)</a:t>
            </a:r>
          </a:p>
          <a:p>
            <a:pPr lvl="1"/>
            <a:r>
              <a:rPr lang="en-GB" dirty="0" smtClean="0"/>
              <a:t>By 2011,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 had sold over 25 billion cards.</a:t>
            </a:r>
          </a:p>
          <a:p>
            <a:r>
              <a:rPr lang="en-GB" dirty="0" smtClean="0"/>
              <a:t>Three main sources of information for this project: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Game Developer Conference (GDC) Talks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Deck-building games on the market (e.g.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Online Unity Tutorials</a:t>
            </a:r>
          </a:p>
          <a:p>
            <a:pPr marL="1062990" lvl="2" indent="-514350"/>
            <a:r>
              <a:rPr lang="en-GB" dirty="0" smtClean="0"/>
              <a:t>I had prior experience with Unity but wanted to improve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GDC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GDC is an annual conference for video game developers.</a:t>
            </a:r>
          </a:p>
          <a:p>
            <a:r>
              <a:rPr lang="en-GB" dirty="0" smtClean="0"/>
              <a:t>However table-top game developers also attend and present.</a:t>
            </a:r>
          </a:p>
          <a:p>
            <a:r>
              <a:rPr lang="en-GB" dirty="0" smtClean="0"/>
              <a:t>Two of these talks were very useful: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Mark Rosewater’s </a:t>
            </a:r>
            <a:r>
              <a:rPr lang="en-GB" i="1" dirty="0" smtClean="0"/>
              <a:t>Magic: The Gathering: 20 Years, 20 Lessons Learned</a:t>
            </a:r>
          </a:p>
          <a:p>
            <a:pPr marL="1051560" lvl="2" indent="-457200"/>
            <a:r>
              <a:rPr lang="en-GB" dirty="0" smtClean="0"/>
              <a:t>Lead Designer of </a:t>
            </a:r>
            <a:r>
              <a:rPr lang="en-GB" i="1" dirty="0" smtClean="0"/>
              <a:t>Magic: The Gathering</a:t>
            </a:r>
            <a:r>
              <a:rPr lang="en-GB" dirty="0" smtClean="0"/>
              <a:t> giving 20 tips based on his life experience designing </a:t>
            </a:r>
            <a:r>
              <a:rPr lang="en-GB" i="1" dirty="0" smtClean="0"/>
              <a:t>Magic: The Gathering</a:t>
            </a:r>
            <a:r>
              <a:rPr lang="en-GB" dirty="0" smtClean="0"/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Dylan Mayo’s </a:t>
            </a:r>
            <a:r>
              <a:rPr lang="en-GB" i="1" dirty="0" smtClean="0"/>
              <a:t>Balance Mechanics For Your Card Game’s Unique Power Curve</a:t>
            </a:r>
          </a:p>
          <a:p>
            <a:pPr marL="1051560" lvl="2" indent="-457200"/>
            <a:r>
              <a:rPr lang="en-GB" dirty="0" smtClean="0"/>
              <a:t>Game Design Manager for </a:t>
            </a:r>
            <a:r>
              <a:rPr lang="en-GB" i="1" dirty="0" smtClean="0"/>
              <a:t>Pokémon Trading Card Game </a:t>
            </a:r>
            <a:r>
              <a:rPr lang="en-GB" dirty="0" smtClean="0"/>
              <a:t>using </a:t>
            </a:r>
            <a:r>
              <a:rPr lang="en-GB" i="1" dirty="0" smtClean="0"/>
              <a:t>Hearthstone</a:t>
            </a:r>
            <a:r>
              <a:rPr lang="en-GB" dirty="0" smtClean="0"/>
              <a:t> as an example for balancing cards in TCGs.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Other Card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02920" indent="-457200"/>
            <a:r>
              <a:rPr lang="en-GB" dirty="0" smtClean="0"/>
              <a:t>I looked at other TCGs for 3 main design elements: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Reducing the impact of luck.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Designing card effects.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Managing resources and takings risks.</a:t>
            </a:r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r>
              <a:rPr lang="en-GB" dirty="0" smtClean="0"/>
              <a:t>Looked at successful TCGs I had experience playing: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Hearthstone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err="1" smtClean="0"/>
              <a:t>Pokemon</a:t>
            </a:r>
            <a:r>
              <a:rPr lang="en-GB" i="1" dirty="0" smtClean="0"/>
              <a:t> Trading Card Game</a:t>
            </a:r>
          </a:p>
          <a:p>
            <a:pPr marL="560070" indent="-514350">
              <a:buFont typeface="+mj-lt"/>
              <a:buAutoNum type="arabicPeriod"/>
            </a:pPr>
            <a:endParaRPr lang="en-GB" dirty="0" smtClean="0"/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pPr marL="502920" indent="-457200"/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Reducing luck’s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card games have an element of luck.</a:t>
            </a:r>
          </a:p>
          <a:p>
            <a:pPr lvl="1"/>
            <a:r>
              <a:rPr lang="en-GB" dirty="0" smtClean="0"/>
              <a:t>That’s part of the fun, except when you’re unlucky.</a:t>
            </a:r>
          </a:p>
          <a:p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</a:t>
            </a:r>
            <a:r>
              <a:rPr lang="en-GB" i="1" dirty="0" smtClean="0"/>
              <a:t>! </a:t>
            </a:r>
            <a:r>
              <a:rPr lang="en-GB" dirty="0" smtClean="0"/>
              <a:t>addresses this with the Extra Deck mechanic.</a:t>
            </a:r>
          </a:p>
          <a:p>
            <a:pPr lvl="1"/>
            <a:r>
              <a:rPr lang="en-GB" dirty="0" smtClean="0"/>
              <a:t>Helps with consistency, but difficult for new players.</a:t>
            </a:r>
          </a:p>
          <a:p>
            <a:r>
              <a:rPr lang="en-GB" i="1" dirty="0" smtClean="0"/>
              <a:t>Hearthstone</a:t>
            </a:r>
            <a:r>
              <a:rPr lang="en-GB" dirty="0" smtClean="0"/>
              <a:t> gives the player an ability of their own, based on their class.</a:t>
            </a:r>
          </a:p>
          <a:p>
            <a:pPr lvl="1"/>
            <a:r>
              <a:rPr lang="en-GB" dirty="0" smtClean="0"/>
              <a:t>Always available for use, but not impactful enough.</a:t>
            </a:r>
          </a:p>
          <a:p>
            <a:r>
              <a:rPr lang="en-GB" dirty="0" smtClean="0"/>
              <a:t>Result – Lords cards (hence the name, </a:t>
            </a:r>
            <a:r>
              <a:rPr lang="en-GB" i="1" dirty="0" smtClean="0"/>
              <a:t>Lords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A card that starts in play (always available).</a:t>
            </a:r>
          </a:p>
          <a:p>
            <a:pPr lvl="1"/>
            <a:r>
              <a:rPr lang="en-GB" dirty="0" smtClean="0"/>
              <a:t>High impact and central to a player’s strategy.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Designing Card Effects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 </a:t>
            </a:r>
            <a:r>
              <a:rPr lang="en-GB" dirty="0" smtClean="0"/>
              <a:t>Vs </a:t>
            </a:r>
            <a:r>
              <a:rPr lang="en-GB" i="1" dirty="0" smtClean="0"/>
              <a:t>Hearthstone</a:t>
            </a:r>
            <a:endParaRPr lang="en-GB" i="1" dirty="0"/>
          </a:p>
        </p:txBody>
      </p:sp>
      <p:pic>
        <p:nvPicPr>
          <p:cNvPr id="4" name="Picture 3" descr="Endymion, the Mighty Master of Magic | Yu-Gi-Oh! Wiki | Fando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24559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r. Boom - Hearthstone Wik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132856"/>
            <a:ext cx="2724150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Designing Card Effects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653792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Result – Simple card effects that use keywords.</a:t>
            </a:r>
          </a:p>
          <a:p>
            <a:r>
              <a:rPr lang="en-GB" dirty="0" smtClean="0"/>
              <a:t>Helps newer players.</a:t>
            </a:r>
          </a:p>
          <a:p>
            <a:r>
              <a:rPr lang="en-GB" dirty="0" smtClean="0"/>
              <a:t>More efficient use of space.</a:t>
            </a:r>
            <a:endParaRPr lang="en-GB" dirty="0"/>
          </a:p>
        </p:txBody>
      </p:sp>
      <p:pic>
        <p:nvPicPr>
          <p:cNvPr id="1026" name="Picture 2" descr="Dr. Boom - Hearthstone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060848"/>
            <a:ext cx="2724150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Designing Card Effects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653792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Result – Simple card effects that use keywords.</a:t>
            </a:r>
          </a:p>
          <a:p>
            <a:r>
              <a:rPr lang="en-GB" dirty="0" smtClean="0"/>
              <a:t>Helps newer players.</a:t>
            </a:r>
          </a:p>
          <a:p>
            <a:r>
              <a:rPr lang="en-GB" dirty="0" smtClean="0"/>
              <a:t>More efficient use of space.</a:t>
            </a:r>
            <a:endParaRPr lang="en-GB" dirty="0"/>
          </a:p>
        </p:txBody>
      </p:sp>
      <p:grpSp>
        <p:nvGrpSpPr>
          <p:cNvPr id="4" name="Group 8"/>
          <p:cNvGrpSpPr/>
          <p:nvPr/>
        </p:nvGrpSpPr>
        <p:grpSpPr>
          <a:xfrm>
            <a:off x="2483768" y="2060848"/>
            <a:ext cx="6108526" cy="3762376"/>
            <a:chOff x="2339752" y="1916832"/>
            <a:chExt cx="6108526" cy="3762376"/>
          </a:xfrm>
        </p:grpSpPr>
        <p:pic>
          <p:nvPicPr>
            <p:cNvPr id="1026" name="Picture 2" descr="Dr. Boom - Hearthstone Wik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1916832"/>
              <a:ext cx="2724150" cy="3762376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084168" y="4509120"/>
              <a:ext cx="792088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88024" y="4653136"/>
              <a:ext cx="122413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9752" y="4149080"/>
              <a:ext cx="2736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Mark Rosewater said keywords help players learn mechanics in his GDC talk.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</TotalTime>
  <Words>1273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Lords – An Online Deck-Building Game</vt:lpstr>
      <vt:lpstr>Project Summary</vt:lpstr>
      <vt:lpstr>Context</vt:lpstr>
      <vt:lpstr>Context – GDC Talks</vt:lpstr>
      <vt:lpstr>Context – Other Card Games</vt:lpstr>
      <vt:lpstr>Context – Reducing luck’s impact</vt:lpstr>
      <vt:lpstr>Context – Designing Card Effects </vt:lpstr>
      <vt:lpstr>Context – Designing Card Effects </vt:lpstr>
      <vt:lpstr>Context – Designing Card Effects </vt:lpstr>
      <vt:lpstr>Context – Managing Resources and Risk </vt:lpstr>
      <vt:lpstr>Context – Managing Resources and Risk </vt:lpstr>
      <vt:lpstr>Context – Managing Resources And Risk</vt:lpstr>
      <vt:lpstr>Context – Online Unity Tutorials</vt:lpstr>
      <vt:lpstr>Aims &amp; Objectives</vt:lpstr>
      <vt:lpstr>Final Product – Deck-Builder</vt:lpstr>
      <vt:lpstr>Final Product – Deck-Builder</vt:lpstr>
      <vt:lpstr>Final Product – Online Functionality</vt:lpstr>
      <vt:lpstr>Final Product – Server Implementation</vt:lpstr>
      <vt:lpstr>Final Product – Play-testing Feedback</vt:lpstr>
      <vt:lpstr>How To Play (Summarized)</vt:lpstr>
      <vt:lpstr>Demonstration</vt:lpstr>
      <vt:lpstr>Future Work</vt:lpstr>
      <vt:lpstr>Lessons for the future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Lords – An Online Deck-Building Game</dc:title>
  <dc:creator>Tyler</dc:creator>
  <cp:lastModifiedBy>Tyler</cp:lastModifiedBy>
  <cp:revision>72</cp:revision>
  <dcterms:created xsi:type="dcterms:W3CDTF">2020-05-04T12:33:37Z</dcterms:created>
  <dcterms:modified xsi:type="dcterms:W3CDTF">2020-05-05T13:45:16Z</dcterms:modified>
</cp:coreProperties>
</file>