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sldIdLst>
    <p:sldId id="259" r:id="rId4"/>
    <p:sldId id="256" r:id="rId5"/>
    <p:sldId id="258" r:id="rId6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28" autoAdjust="0"/>
  </p:normalViewPr>
  <p:slideViewPr>
    <p:cSldViewPr>
      <p:cViewPr varScale="1">
        <p:scale>
          <a:sx n="70" d="100"/>
          <a:sy n="70" d="100"/>
        </p:scale>
        <p:origin x="-1470" y="-120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D3A28-D6BB-42C6-AC59-9B24B10AD5A8}" type="datetimeFigureOut">
              <a:rPr lang="en-GB" smtClean="0"/>
              <a:pPr/>
              <a:t>10/03/2020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2236788"/>
            <a:ext cx="15811500" cy="1118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163675"/>
            <a:ext cx="16744950" cy="1341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C3725-21BC-4194-88AE-C49778A7E2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25-21BC-4194-88AE-C49778A7E28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25-21BC-4194-88AE-C49778A7E28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25-21BC-4194-88AE-C49778A7E28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178348"/>
            <a:ext cx="7303519" cy="4536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248894" y="450156"/>
            <a:ext cx="662473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Lords: An 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727280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Developer: 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729614" y="6858868"/>
            <a:ext cx="4176464" cy="3611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858868"/>
            <a:ext cx="10441160" cy="3611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178348"/>
            <a:ext cx="7375527" cy="4536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322364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Project 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510" y="2970436"/>
            <a:ext cx="5976664" cy="3862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A custom C# server running a 1-on-1 online multiplayer card game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Dark fantasy theme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Designed with resource management </a:t>
            </a:r>
            <a:r>
              <a:rPr lang="en-GB" sz="2000" dirty="0" smtClean="0"/>
              <a:t>in mind</a:t>
            </a:r>
            <a:endParaRPr lang="en-GB" sz="20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A wide variety of cards with different </a:t>
            </a:r>
            <a:r>
              <a:rPr lang="en-GB" sz="2000" dirty="0" smtClean="0"/>
              <a:t>effects</a:t>
            </a:r>
            <a:endParaRPr lang="en-GB" sz="20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Lord cards with powerful abilities that can turn the tide of </a:t>
            </a:r>
            <a:r>
              <a:rPr lang="en-GB" sz="2000" dirty="0" smtClean="0"/>
              <a:t>battle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smtClean="0"/>
              <a:t>Employ </a:t>
            </a:r>
            <a:r>
              <a:rPr lang="en-GB" sz="2000" dirty="0" smtClean="0"/>
              <a:t>a variety of strategies – overwhelm your opponent with swarms of units, or manage your gold carefully and win the long game</a:t>
            </a:r>
          </a:p>
          <a:p>
            <a:endParaRPr lang="en-GB" sz="2000" dirty="0" smtClean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168774" y="6930876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Game layout</a:t>
            </a:r>
            <a:endParaRPr lang="en-US" altLang="x-none" b="1" dirty="0" smtClean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1017646" y="7002884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Card 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1622" y="7722964"/>
            <a:ext cx="409457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785398" y="2250356"/>
            <a:ext cx="496855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How To Play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9294" y="3186460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GB" sz="2000" dirty="0" smtClean="0"/>
              <a:t>Each </a:t>
            </a:r>
            <a:r>
              <a:rPr lang="en-GB" sz="2000" dirty="0" smtClean="0"/>
              <a:t>p</a:t>
            </a:r>
            <a:r>
              <a:rPr lang="en-GB" sz="2000" dirty="0" smtClean="0"/>
              <a:t>layer starts with 25 gold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take it in turns to play as many cards from their hand as they like.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Each card played has a cost in gold that must be paid.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can attack their opponent’s cards with their own. Each card loses health equal to the other’s strength. Cards that reach 0 health are killed.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can attack their opponent’s gold reserves if their opponent has no cards in play.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The first player to reach 0 gold loses.</a:t>
            </a:r>
            <a:endParaRPr lang="en-GB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441582" y="2682404"/>
            <a:ext cx="15424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600" b="1" dirty="0" smtClean="0"/>
              <a:t>(Summarized)</a:t>
            </a:r>
          </a:p>
          <a:p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 r="5234"/>
          <a:stretch>
            <a:fillRect/>
          </a:stretch>
        </p:blipFill>
        <p:spPr bwMode="auto">
          <a:xfrm>
            <a:off x="720502" y="7578948"/>
            <a:ext cx="9577064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382839"/>
            <a:ext cx="7303519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248894" y="450156"/>
            <a:ext cx="662473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Lords: An 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727280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Developer: 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85398" y="2970436"/>
            <a:ext cx="5290524" cy="325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305678" y="6426820"/>
            <a:ext cx="3631111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426820"/>
            <a:ext cx="109452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1" name="Picture 17" descr="Image result for unity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31697" y="8587060"/>
            <a:ext cx="2184458" cy="1635671"/>
          </a:xfrm>
          <a:prstGeom prst="rect">
            <a:avLst/>
          </a:prstGeom>
          <a:noFill/>
        </p:spPr>
      </p:pic>
      <p:pic>
        <p:nvPicPr>
          <p:cNvPr id="1037" name="Picture 13" descr="Image result for c#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21702" y="6786860"/>
            <a:ext cx="2030855" cy="2232248"/>
          </a:xfrm>
          <a:prstGeom prst="rect">
            <a:avLst/>
          </a:prstGeom>
          <a:noFill/>
        </p:spPr>
      </p:pic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394372"/>
            <a:ext cx="7375527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538388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Project 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494" y="3042444"/>
            <a:ext cx="5976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 A custom C# server running a 1-on-1 online multiplayer card game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Dark fantasy theme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Designed with resource management </a:t>
            </a:r>
            <a:r>
              <a:rPr lang="en-GB" sz="2000" dirty="0" smtClean="0"/>
              <a:t>in mind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 wide variety of cards with different </a:t>
            </a:r>
            <a:r>
              <a:rPr lang="en-GB" sz="2000" dirty="0" smtClean="0"/>
              <a:t>effects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Lord cards with powerful abilities that can turn the tide of </a:t>
            </a:r>
            <a:r>
              <a:rPr lang="en-GB" sz="2000" dirty="0" smtClean="0"/>
              <a:t>battle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smtClean="0"/>
              <a:t>Employ </a:t>
            </a:r>
            <a:r>
              <a:rPr lang="en-GB" sz="2000" dirty="0" smtClean="0"/>
              <a:t>a variety of strategies – overwhelm your opponent with swarms of units, or manage your gold carefully and win the long game</a:t>
            </a:r>
          </a:p>
          <a:p>
            <a:endParaRPr lang="en-GB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454" y="7146900"/>
            <a:ext cx="5389024" cy="303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89053" y="7146900"/>
            <a:ext cx="536878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960862" y="6570836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Screenshots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9505478" y="2466380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Card Layout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382839"/>
            <a:ext cx="7303519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248894" y="450156"/>
            <a:ext cx="662473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Lords: An 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727280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Developer: 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85398" y="2970436"/>
            <a:ext cx="5290524" cy="325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305678" y="6426820"/>
            <a:ext cx="3631111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426820"/>
            <a:ext cx="109452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394372"/>
            <a:ext cx="7375527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538388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Project 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494" y="3042444"/>
            <a:ext cx="5976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 A custom C# server running a 1-on-1 online multiplayer card game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Dark fantasy theme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Designed with resource management </a:t>
            </a:r>
            <a:r>
              <a:rPr lang="en-GB" sz="2000" dirty="0" smtClean="0"/>
              <a:t>in mind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 wide variety of cards with different </a:t>
            </a:r>
            <a:r>
              <a:rPr lang="en-GB" sz="2000" dirty="0" smtClean="0"/>
              <a:t>effects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Lord cards with powerful abilities that can turn the tide of </a:t>
            </a:r>
            <a:r>
              <a:rPr lang="en-GB" sz="2000" dirty="0" smtClean="0"/>
              <a:t>battle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smtClean="0"/>
              <a:t>Employ </a:t>
            </a:r>
            <a:r>
              <a:rPr lang="en-GB" sz="2000" dirty="0" smtClean="0"/>
              <a:t>a variety of strategies – overwhelm your opponent with swarms of units, or manage your gold carefully and win the long game</a:t>
            </a:r>
          </a:p>
          <a:p>
            <a:endParaRPr lang="en-GB" sz="2000" dirty="0" smtClean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960862" y="6570836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Game layout</a:t>
            </a:r>
            <a:endParaRPr lang="en-US" altLang="x-none" b="1" dirty="0" smtClean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9505478" y="2466380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Card Layout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518" y="7290916"/>
            <a:ext cx="10081120" cy="271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7" descr="Image result for unity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31697" y="8587060"/>
            <a:ext cx="2184458" cy="1635671"/>
          </a:xfrm>
          <a:prstGeom prst="rect">
            <a:avLst/>
          </a:prstGeom>
          <a:noFill/>
        </p:spPr>
      </p:pic>
      <p:pic>
        <p:nvPicPr>
          <p:cNvPr id="28" name="Picture 13" descr="Image result for c#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21702" y="6786860"/>
            <a:ext cx="20308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182</TotalTime>
  <Words>370</Words>
  <Application>Microsoft Office PowerPoint</Application>
  <PresentationFormat>Custom</PresentationFormat>
  <Paragraphs>47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Tyler</cp:lastModifiedBy>
  <cp:revision>28</cp:revision>
  <dcterms:created xsi:type="dcterms:W3CDTF">2017-01-16T10:10:48Z</dcterms:created>
  <dcterms:modified xsi:type="dcterms:W3CDTF">2020-03-10T13:42:37Z</dcterms:modified>
</cp:coreProperties>
</file>